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331" r:id="rId6"/>
    <p:sldId id="333" r:id="rId7"/>
    <p:sldId id="334" r:id="rId8"/>
    <p:sldId id="324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33"/>
    <a:srgbClr val="FFFF99"/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03" autoAdjust="0"/>
    <p:restoredTop sz="94660"/>
  </p:normalViewPr>
  <p:slideViewPr>
    <p:cSldViewPr snapToGrid="0">
      <p:cViewPr varScale="1">
        <p:scale>
          <a:sx n="94" d="100"/>
          <a:sy n="94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ade, Ronald" userId="8beadb0d-0319-44e3-8f11-8ae6f258bbd3" providerId="ADAL" clId="{033F8F32-AC1E-4E09-9A24-D0A1B0A74DA3}"/>
    <pc:docChg chg="undo custSel addSld delSld modSld sldOrd">
      <pc:chgData name="Andrade, Ronald" userId="8beadb0d-0319-44e3-8f11-8ae6f258bbd3" providerId="ADAL" clId="{033F8F32-AC1E-4E09-9A24-D0A1B0A74DA3}" dt="2023-11-08T23:37:21.500" v="352" actId="20577"/>
      <pc:docMkLst>
        <pc:docMk/>
      </pc:docMkLst>
      <pc:sldChg chg="modSp del">
        <pc:chgData name="Andrade, Ronald" userId="8beadb0d-0319-44e3-8f11-8ae6f258bbd3" providerId="ADAL" clId="{033F8F32-AC1E-4E09-9A24-D0A1B0A74DA3}" dt="2023-11-08T17:21:54.205" v="250" actId="2696"/>
        <pc:sldMkLst>
          <pc:docMk/>
          <pc:sldMk cId="2696457484" sldId="326"/>
        </pc:sldMkLst>
        <pc:spChg chg="mod">
          <ac:chgData name="Andrade, Ronald" userId="8beadb0d-0319-44e3-8f11-8ae6f258bbd3" providerId="ADAL" clId="{033F8F32-AC1E-4E09-9A24-D0A1B0A74DA3}" dt="2023-11-08T17:19:57.797" v="237" actId="1076"/>
          <ac:spMkLst>
            <pc:docMk/>
            <pc:sldMk cId="2696457484" sldId="326"/>
            <ac:spMk id="2" creationId="{00000000-0000-0000-0000-000000000000}"/>
          </ac:spMkLst>
        </pc:spChg>
        <pc:spChg chg="mod">
          <ac:chgData name="Andrade, Ronald" userId="8beadb0d-0319-44e3-8f11-8ae6f258bbd3" providerId="ADAL" clId="{033F8F32-AC1E-4E09-9A24-D0A1B0A74DA3}" dt="2023-11-08T17:19:24.781" v="232" actId="1076"/>
          <ac:spMkLst>
            <pc:docMk/>
            <pc:sldMk cId="2696457484" sldId="326"/>
            <ac:spMk id="3" creationId="{00000000-0000-0000-0000-000000000000}"/>
          </ac:spMkLst>
        </pc:spChg>
        <pc:spChg chg="mod">
          <ac:chgData name="Andrade, Ronald" userId="8beadb0d-0319-44e3-8f11-8ae6f258bbd3" providerId="ADAL" clId="{033F8F32-AC1E-4E09-9A24-D0A1B0A74DA3}" dt="2023-11-08T17:19:52.134" v="236" actId="1076"/>
          <ac:spMkLst>
            <pc:docMk/>
            <pc:sldMk cId="2696457484" sldId="326"/>
            <ac:spMk id="4" creationId="{BF518A3A-ECE0-42A2-BD7B-43096BD7B6FA}"/>
          </ac:spMkLst>
        </pc:spChg>
        <pc:spChg chg="mod">
          <ac:chgData name="Andrade, Ronald" userId="8beadb0d-0319-44e3-8f11-8ae6f258bbd3" providerId="ADAL" clId="{033F8F32-AC1E-4E09-9A24-D0A1B0A74DA3}" dt="2023-11-08T17:19:27.729" v="233" actId="1076"/>
          <ac:spMkLst>
            <pc:docMk/>
            <pc:sldMk cId="2696457484" sldId="326"/>
            <ac:spMk id="7" creationId="{339FEBBB-F0CF-4941-9CF0-7687D260DF3B}"/>
          </ac:spMkLst>
        </pc:spChg>
      </pc:sldChg>
      <pc:sldChg chg="addSp delSp modSp ord">
        <pc:chgData name="Andrade, Ronald" userId="8beadb0d-0319-44e3-8f11-8ae6f258bbd3" providerId="ADAL" clId="{033F8F32-AC1E-4E09-9A24-D0A1B0A74DA3}" dt="2023-11-08T17:22:55.923" v="274" actId="20577"/>
        <pc:sldMkLst>
          <pc:docMk/>
          <pc:sldMk cId="3670591177" sldId="331"/>
        </pc:sldMkLst>
        <pc:spChg chg="mod">
          <ac:chgData name="Andrade, Ronald" userId="8beadb0d-0319-44e3-8f11-8ae6f258bbd3" providerId="ADAL" clId="{033F8F32-AC1E-4E09-9A24-D0A1B0A74DA3}" dt="2023-11-08T17:14:18.492" v="95" actId="1076"/>
          <ac:spMkLst>
            <pc:docMk/>
            <pc:sldMk cId="3670591177" sldId="331"/>
            <ac:spMk id="2" creationId="{00000000-0000-0000-0000-000000000000}"/>
          </ac:spMkLst>
        </pc:spChg>
        <pc:spChg chg="mod">
          <ac:chgData name="Andrade, Ronald" userId="8beadb0d-0319-44e3-8f11-8ae6f258bbd3" providerId="ADAL" clId="{033F8F32-AC1E-4E09-9A24-D0A1B0A74DA3}" dt="2023-11-08T17:17:16.418" v="145" actId="6549"/>
          <ac:spMkLst>
            <pc:docMk/>
            <pc:sldMk cId="3670591177" sldId="331"/>
            <ac:spMk id="3" creationId="{00000000-0000-0000-0000-000000000000}"/>
          </ac:spMkLst>
        </pc:spChg>
        <pc:spChg chg="mod">
          <ac:chgData name="Andrade, Ronald" userId="8beadb0d-0319-44e3-8f11-8ae6f258bbd3" providerId="ADAL" clId="{033F8F32-AC1E-4E09-9A24-D0A1B0A74DA3}" dt="2023-11-08T17:22:55.923" v="274" actId="20577"/>
          <ac:spMkLst>
            <pc:docMk/>
            <pc:sldMk cId="3670591177" sldId="331"/>
            <ac:spMk id="4" creationId="{BF518A3A-ECE0-42A2-BD7B-43096BD7B6FA}"/>
          </ac:spMkLst>
        </pc:spChg>
        <pc:spChg chg="add mod">
          <ac:chgData name="Andrade, Ronald" userId="8beadb0d-0319-44e3-8f11-8ae6f258bbd3" providerId="ADAL" clId="{033F8F32-AC1E-4E09-9A24-D0A1B0A74DA3}" dt="2023-11-08T17:13:15.287" v="73"/>
          <ac:spMkLst>
            <pc:docMk/>
            <pc:sldMk cId="3670591177" sldId="331"/>
            <ac:spMk id="7" creationId="{C2C2E8A7-A5B5-4443-A693-7762DF3EFF60}"/>
          </ac:spMkLst>
        </pc:spChg>
        <pc:spChg chg="add mod">
          <ac:chgData name="Andrade, Ronald" userId="8beadb0d-0319-44e3-8f11-8ae6f258bbd3" providerId="ADAL" clId="{033F8F32-AC1E-4E09-9A24-D0A1B0A74DA3}" dt="2023-11-08T17:22:04.294" v="251" actId="1076"/>
          <ac:spMkLst>
            <pc:docMk/>
            <pc:sldMk cId="3670591177" sldId="331"/>
            <ac:spMk id="11" creationId="{EE2B149D-FA40-4D5D-93FC-56AFD03E4880}"/>
          </ac:spMkLst>
        </pc:spChg>
        <pc:spChg chg="add mod">
          <ac:chgData name="Andrade, Ronald" userId="8beadb0d-0319-44e3-8f11-8ae6f258bbd3" providerId="ADAL" clId="{033F8F32-AC1E-4E09-9A24-D0A1B0A74DA3}" dt="2023-11-08T17:22:08.254" v="252" actId="1076"/>
          <ac:spMkLst>
            <pc:docMk/>
            <pc:sldMk cId="3670591177" sldId="331"/>
            <ac:spMk id="13" creationId="{7A8D5764-13B8-4D55-9D53-242E0D67F049}"/>
          </ac:spMkLst>
        </pc:spChg>
        <pc:graphicFrameChg chg="del mod modGraphic">
          <ac:chgData name="Andrade, Ronald" userId="8beadb0d-0319-44e3-8f11-8ae6f258bbd3" providerId="ADAL" clId="{033F8F32-AC1E-4E09-9A24-D0A1B0A74DA3}" dt="2023-11-08T17:21:39.760" v="248" actId="478"/>
          <ac:graphicFrameMkLst>
            <pc:docMk/>
            <pc:sldMk cId="3670591177" sldId="331"/>
            <ac:graphicFrameMk id="8" creationId="{A8685219-49BE-4DC6-BDD1-0A06F55E7D32}"/>
          </ac:graphicFrameMkLst>
        </pc:graphicFrameChg>
        <pc:graphicFrameChg chg="del mod modGraphic">
          <ac:chgData name="Andrade, Ronald" userId="8beadb0d-0319-44e3-8f11-8ae6f258bbd3" providerId="ADAL" clId="{033F8F32-AC1E-4E09-9A24-D0A1B0A74DA3}" dt="2023-11-08T17:21:25.318" v="245" actId="478"/>
          <ac:graphicFrameMkLst>
            <pc:docMk/>
            <pc:sldMk cId="3670591177" sldId="331"/>
            <ac:graphicFrameMk id="9" creationId="{1DB8C7A9-CC08-4231-8556-66521E0A9917}"/>
          </ac:graphicFrameMkLst>
        </pc:graphicFrameChg>
      </pc:sldChg>
      <pc:sldChg chg="addSp delSp modSp del">
        <pc:chgData name="Andrade, Ronald" userId="8beadb0d-0319-44e3-8f11-8ae6f258bbd3" providerId="ADAL" clId="{033F8F32-AC1E-4E09-9A24-D0A1B0A74DA3}" dt="2023-11-08T17:21:11.098" v="242" actId="2696"/>
        <pc:sldMkLst>
          <pc:docMk/>
          <pc:sldMk cId="1315313347" sldId="332"/>
        </pc:sldMkLst>
        <pc:spChg chg="mod">
          <ac:chgData name="Andrade, Ronald" userId="8beadb0d-0319-44e3-8f11-8ae6f258bbd3" providerId="ADAL" clId="{033F8F32-AC1E-4E09-9A24-D0A1B0A74DA3}" dt="2023-11-08T17:20:50.296" v="241" actId="1076"/>
          <ac:spMkLst>
            <pc:docMk/>
            <pc:sldMk cId="1315313347" sldId="332"/>
            <ac:spMk id="2" creationId="{00000000-0000-0000-0000-000000000000}"/>
          </ac:spMkLst>
        </pc:spChg>
        <pc:spChg chg="del mod">
          <ac:chgData name="Andrade, Ronald" userId="8beadb0d-0319-44e3-8f11-8ae6f258bbd3" providerId="ADAL" clId="{033F8F32-AC1E-4E09-9A24-D0A1B0A74DA3}" dt="2023-11-08T17:20:40.824" v="240"/>
          <ac:spMkLst>
            <pc:docMk/>
            <pc:sldMk cId="1315313347" sldId="332"/>
            <ac:spMk id="3" creationId="{00000000-0000-0000-0000-000000000000}"/>
          </ac:spMkLst>
        </pc:spChg>
        <pc:spChg chg="add mod">
          <ac:chgData name="Andrade, Ronald" userId="8beadb0d-0319-44e3-8f11-8ae6f258bbd3" providerId="ADAL" clId="{033F8F32-AC1E-4E09-9A24-D0A1B0A74DA3}" dt="2023-11-08T17:20:40.824" v="240"/>
          <ac:spMkLst>
            <pc:docMk/>
            <pc:sldMk cId="1315313347" sldId="332"/>
            <ac:spMk id="7" creationId="{C8C3BFD1-B54C-434B-9DD7-4DE2537633C2}"/>
          </ac:spMkLst>
        </pc:spChg>
        <pc:spChg chg="add mod">
          <ac:chgData name="Andrade, Ronald" userId="8beadb0d-0319-44e3-8f11-8ae6f258bbd3" providerId="ADAL" clId="{033F8F32-AC1E-4E09-9A24-D0A1B0A74DA3}" dt="2023-11-08T17:20:40.824" v="240"/>
          <ac:spMkLst>
            <pc:docMk/>
            <pc:sldMk cId="1315313347" sldId="332"/>
            <ac:spMk id="8" creationId="{383EC797-B14C-4747-B6C8-32E24FEB56C5}"/>
          </ac:spMkLst>
        </pc:spChg>
      </pc:sldChg>
      <pc:sldChg chg="modSp add">
        <pc:chgData name="Andrade, Ronald" userId="8beadb0d-0319-44e3-8f11-8ae6f258bbd3" providerId="ADAL" clId="{033F8F32-AC1E-4E09-9A24-D0A1B0A74DA3}" dt="2023-11-08T23:37:21.500" v="352" actId="20577"/>
        <pc:sldMkLst>
          <pc:docMk/>
          <pc:sldMk cId="701488208" sldId="333"/>
        </pc:sldMkLst>
        <pc:spChg chg="mod">
          <ac:chgData name="Andrade, Ronald" userId="8beadb0d-0319-44e3-8f11-8ae6f258bbd3" providerId="ADAL" clId="{033F8F32-AC1E-4E09-9A24-D0A1B0A74DA3}" dt="2023-11-08T23:37:21.500" v="352" actId="20577"/>
          <ac:spMkLst>
            <pc:docMk/>
            <pc:sldMk cId="701488208" sldId="333"/>
            <ac:spMk id="3" creationId="{00000000-0000-0000-0000-000000000000}"/>
          </ac:spMkLst>
        </pc:spChg>
        <pc:spChg chg="mod">
          <ac:chgData name="Andrade, Ronald" userId="8beadb0d-0319-44e3-8f11-8ae6f258bbd3" providerId="ADAL" clId="{033F8F32-AC1E-4E09-9A24-D0A1B0A74DA3}" dt="2023-11-08T17:24:11.429" v="288" actId="20577"/>
          <ac:spMkLst>
            <pc:docMk/>
            <pc:sldMk cId="701488208" sldId="333"/>
            <ac:spMk id="4" creationId="{BF518A3A-ECE0-42A2-BD7B-43096BD7B6FA}"/>
          </ac:spMkLst>
        </pc:spChg>
      </pc:sldChg>
      <pc:sldChg chg="modSp add">
        <pc:chgData name="Andrade, Ronald" userId="8beadb0d-0319-44e3-8f11-8ae6f258bbd3" providerId="ADAL" clId="{033F8F32-AC1E-4E09-9A24-D0A1B0A74DA3}" dt="2023-11-08T23:36:08.703" v="349" actId="20577"/>
        <pc:sldMkLst>
          <pc:docMk/>
          <pc:sldMk cId="1310168835" sldId="334"/>
        </pc:sldMkLst>
        <pc:spChg chg="mod">
          <ac:chgData name="Andrade, Ronald" userId="8beadb0d-0319-44e3-8f11-8ae6f258bbd3" providerId="ADAL" clId="{033F8F32-AC1E-4E09-9A24-D0A1B0A74DA3}" dt="2023-11-08T17:24:00.956" v="281" actId="20577"/>
          <ac:spMkLst>
            <pc:docMk/>
            <pc:sldMk cId="1310168835" sldId="334"/>
            <ac:spMk id="4" creationId="{BF518A3A-ECE0-42A2-BD7B-43096BD7B6FA}"/>
          </ac:spMkLst>
        </pc:spChg>
        <pc:graphicFrameChg chg="modGraphic">
          <ac:chgData name="Andrade, Ronald" userId="8beadb0d-0319-44e3-8f11-8ae6f258bbd3" providerId="ADAL" clId="{033F8F32-AC1E-4E09-9A24-D0A1B0A74DA3}" dt="2023-11-08T23:36:08.703" v="349" actId="20577"/>
          <ac:graphicFrameMkLst>
            <pc:docMk/>
            <pc:sldMk cId="1310168835" sldId="334"/>
            <ac:graphicFrameMk id="9" creationId="{1DB8C7A9-CC08-4231-8556-66521E0A991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bertellottil@smccd.edu" TargetMode="External"/><Relationship Id="rId2" Type="http://schemas.openxmlformats.org/officeDocument/2006/relationships/hyperlink" Target="mailto:engelk@smccd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352" y="4222447"/>
            <a:ext cx="11252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Garamond" panose="02020404030301010803" pitchFamily="18" charset="0"/>
              </a:rPr>
              <a:t>Part-time Instructional Aides (.4)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A1314-8F33-4955-BE2C-917B786340CE}"/>
              </a:ext>
            </a:extLst>
          </p:cNvPr>
          <p:cNvSpPr/>
          <p:nvPr/>
        </p:nvSpPr>
        <p:spPr>
          <a:xfrm rot="5400000">
            <a:off x="-3086129" y="3081031"/>
            <a:ext cx="6863099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7F1B6-B5E8-443C-B43C-D19FEB5E0FCE}"/>
              </a:ext>
            </a:extLst>
          </p:cNvPr>
          <p:cNvSpPr/>
          <p:nvPr/>
        </p:nvSpPr>
        <p:spPr>
          <a:xfrm rot="5400000">
            <a:off x="-2254053" y="3908923"/>
            <a:ext cx="5786981" cy="102734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C3CA36-8AC6-47B4-9365-B3EC4FBFB9A1}"/>
              </a:ext>
            </a:extLst>
          </p:cNvPr>
          <p:cNvSpPr/>
          <p:nvPr/>
        </p:nvSpPr>
        <p:spPr>
          <a:xfrm rot="16200000" flipH="1">
            <a:off x="-548626" y="539379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39DBB2-6311-461A-8BB6-3B89C2E078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89" y="340584"/>
            <a:ext cx="4428504" cy="19889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D26B12-0F61-4F71-BA2F-2AC9680C93C9}"/>
              </a:ext>
            </a:extLst>
          </p:cNvPr>
          <p:cNvSpPr txBox="1"/>
          <p:nvPr/>
        </p:nvSpPr>
        <p:spPr>
          <a:xfrm>
            <a:off x="796352" y="5574641"/>
            <a:ext cx="1125219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chemeClr val="accent6">
                    <a:lumMod val="50000"/>
                  </a:schemeClr>
                </a:solidFill>
                <a:latin typeface="Franklin Gothic Book" panose="020B0503020102020204" pitchFamily="34" charset="0"/>
              </a:rPr>
              <a:t>Requested by: Learning Center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432A39-691F-4E1E-872A-4E05A021166B}"/>
              </a:ext>
            </a:extLst>
          </p:cNvPr>
          <p:cNvSpPr txBox="1"/>
          <p:nvPr/>
        </p:nvSpPr>
        <p:spPr>
          <a:xfrm>
            <a:off x="690805" y="2850743"/>
            <a:ext cx="11252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Program Review</a:t>
            </a:r>
          </a:p>
          <a:p>
            <a:pPr algn="ctr"/>
            <a:r>
              <a:rPr lang="en-US" sz="24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anose="020B0503020102020204" pitchFamily="34" charset="0"/>
              </a:rPr>
              <a:t>New Position Request Presentation </a:t>
            </a: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9390"/>
            <a:ext cx="10515600" cy="1325563"/>
          </a:xfrm>
        </p:spPr>
        <p:txBody>
          <a:bodyPr/>
          <a:lstStyle/>
          <a:p>
            <a:r>
              <a:rPr lang="en-US" dirty="0"/>
              <a:t>Part-time Instructional Aide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400" b="1" dirty="0">
                <a:solidFill>
                  <a:prstClr val="white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Mandates &amp; Initiatives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E2B149D-FA40-4D5D-93FC-56AFD03E48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83638"/>
            <a:ext cx="5181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EMP Strategic Initiatives</a:t>
            </a:r>
          </a:p>
          <a:p>
            <a:pPr marL="0" indent="0">
              <a:buNone/>
            </a:pPr>
            <a:r>
              <a:rPr lang="en-US" dirty="0"/>
              <a:t>4.8 Increase student access to tutoring and other academic support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AB 1705</a:t>
            </a:r>
          </a:p>
          <a:p>
            <a:pPr marL="0" indent="0">
              <a:buNone/>
            </a:pPr>
            <a:r>
              <a:rPr lang="en-US" dirty="0"/>
              <a:t>Maximize the probability that a student will enter and </a:t>
            </a:r>
            <a:r>
              <a:rPr lang="en-US" b="1" dirty="0"/>
              <a:t>complete</a:t>
            </a:r>
            <a:r>
              <a:rPr lang="en-US" dirty="0"/>
              <a:t> transfer-level coursework in English and math within a one year timeframe</a:t>
            </a:r>
          </a:p>
          <a:p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A8D5764-13B8-4D55-9D53-242E0D67F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83638"/>
            <a:ext cx="5181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SEAP Objectives 22-25</a:t>
            </a:r>
          </a:p>
          <a:p>
            <a:pPr marL="0" indent="0">
              <a:buNone/>
            </a:pPr>
            <a:r>
              <a:rPr lang="en-US" dirty="0"/>
              <a:t>Increase the percentage of first-time, transfer-seeking Hispanic students completing transfer-level math and English in their first year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9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9390"/>
            <a:ext cx="10515600" cy="1325563"/>
          </a:xfrm>
        </p:spPr>
        <p:txBody>
          <a:bodyPr/>
          <a:lstStyle/>
          <a:p>
            <a:r>
              <a:rPr lang="en-US" dirty="0"/>
              <a:t>Part-time Instructional Aide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704" y="224495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Currently these are short-term, temporary positions (Spring 2019)</a:t>
            </a:r>
          </a:p>
          <a:p>
            <a:r>
              <a:rPr lang="en-US" dirty="0"/>
              <a:t>Recent graduates or graduate students and tend to come and go as they complete their degrees and/or move on to faculty or full-time positions elsewhere</a:t>
            </a:r>
          </a:p>
          <a:p>
            <a:r>
              <a:rPr lang="en-US" dirty="0"/>
              <a:t>Making efforts to create a pipeline via SFSU and SJSU graduate writing programs to recruit future IAs.  </a:t>
            </a:r>
          </a:p>
          <a:p>
            <a:r>
              <a:rPr lang="en-US" dirty="0"/>
              <a:t>Flexible resource re: times and days of the week to meet student demand and staffing needs</a:t>
            </a:r>
          </a:p>
          <a:p>
            <a:r>
              <a:rPr lang="en-US" dirty="0"/>
              <a:t>Primarily support writing, especially English 105 and 100</a:t>
            </a:r>
          </a:p>
          <a:p>
            <a:r>
              <a:rPr lang="en-US" dirty="0"/>
              <a:t>2 working in the Writing Center for a total </a:t>
            </a:r>
            <a:r>
              <a:rPr lang="en-US"/>
              <a:t>of 30 </a:t>
            </a:r>
            <a:r>
              <a:rPr lang="en-US" dirty="0"/>
              <a:t>hours per week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400" b="1" dirty="0">
                <a:solidFill>
                  <a:prstClr val="white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Context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01488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9390"/>
            <a:ext cx="10515600" cy="1325563"/>
          </a:xfrm>
        </p:spPr>
        <p:txBody>
          <a:bodyPr/>
          <a:lstStyle/>
          <a:p>
            <a:r>
              <a:rPr lang="en-US" dirty="0"/>
              <a:t>Part-time Instructional Aide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1DB8C7A9-CC08-4231-8556-66521E0A991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87226873"/>
              </p:ext>
            </p:extLst>
          </p:nvPr>
        </p:nvGraphicFramePr>
        <p:xfrm>
          <a:off x="366713" y="2244725"/>
          <a:ext cx="5653086" cy="2225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884362">
                  <a:extLst>
                    <a:ext uri="{9D8B030D-6E8A-4147-A177-3AD203B41FA5}">
                      <a16:colId xmlns:a16="http://schemas.microsoft.com/office/drawing/2014/main" val="3005592734"/>
                    </a:ext>
                  </a:extLst>
                </a:gridCol>
                <a:gridCol w="1884362">
                  <a:extLst>
                    <a:ext uri="{9D8B030D-6E8A-4147-A177-3AD203B41FA5}">
                      <a16:colId xmlns:a16="http://schemas.microsoft.com/office/drawing/2014/main" val="1582497825"/>
                    </a:ext>
                  </a:extLst>
                </a:gridCol>
                <a:gridCol w="1884362">
                  <a:extLst>
                    <a:ext uri="{9D8B030D-6E8A-4147-A177-3AD203B41FA5}">
                      <a16:colId xmlns:a16="http://schemas.microsoft.com/office/drawing/2014/main" val="28338182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Hours in 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Hours Embedded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9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467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34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Wednesday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999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Thursday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875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Friday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4804546"/>
                  </a:ext>
                </a:extLst>
              </a:tr>
            </a:tbl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A8685219-49BE-4DC6-BDD1-0A06F55E7D32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096000" y="2244953"/>
          <a:ext cx="5729148" cy="381635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909716">
                  <a:extLst>
                    <a:ext uri="{9D8B030D-6E8A-4147-A177-3AD203B41FA5}">
                      <a16:colId xmlns:a16="http://schemas.microsoft.com/office/drawing/2014/main" val="2020527117"/>
                    </a:ext>
                  </a:extLst>
                </a:gridCol>
                <a:gridCol w="1909716">
                  <a:extLst>
                    <a:ext uri="{9D8B030D-6E8A-4147-A177-3AD203B41FA5}">
                      <a16:colId xmlns:a16="http://schemas.microsoft.com/office/drawing/2014/main" val="2511184919"/>
                    </a:ext>
                  </a:extLst>
                </a:gridCol>
                <a:gridCol w="1909716">
                  <a:extLst>
                    <a:ext uri="{9D8B030D-6E8A-4147-A177-3AD203B41FA5}">
                      <a16:colId xmlns:a16="http://schemas.microsoft.com/office/drawing/2014/main" val="39575853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443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Drop In Tutoring (In Person)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18417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Tutoring Appointment (In Person)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62259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Tutoring Appointment (Virtual via Zoom)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52297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Writing Center Appointment (In Person)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23778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Writing Center Appointment (Virtual via Zoom)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7586014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400" b="1" dirty="0">
                <a:solidFill>
                  <a:prstClr val="white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Metrics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400" b="1" dirty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310168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BE972-290A-43E2-B550-755C84145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1880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Please be sure to submit your presentation before your presentation time so it can be posted to the PBC position request website: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250E8-DA31-4E0B-9024-3A71E8392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188" y="314537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Please email it to: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Karen Engel (</a:t>
            </a:r>
            <a:r>
              <a:rPr lang="en-US" dirty="0">
                <a:hlinkClick r:id="rId2"/>
              </a:rPr>
              <a:t>engelk@smccd.edu</a:t>
            </a:r>
            <a:r>
              <a:rPr lang="en-US" dirty="0"/>
              <a:t>) or Linda Bertellotti (</a:t>
            </a:r>
            <a:r>
              <a:rPr lang="en-US" dirty="0">
                <a:hlinkClick r:id="rId3"/>
              </a:rPr>
              <a:t>bertellottil@smccd.edu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873685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4" ma:contentTypeDescription="Create a new document." ma:contentTypeScope="" ma:versionID="c844b51b38de2ff4041ff6848f2aaada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79bc82a60a1a478c755b2741165808ef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BAF11E-4C8F-46A5-BA0A-B8FEFFC25CF1}">
  <ds:schemaRefs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dcmitype/"/>
    <ds:schemaRef ds:uri="2bc55ecc-363e-43e9-bfac-4ba2e86f45ee"/>
    <ds:schemaRef ds:uri="http://schemas.microsoft.com/office/2006/documentManagement/types"/>
    <ds:schemaRef ds:uri="bb5bbb0b-6c89-44d7-be61-0adfe653f98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F798F7-96CE-4D7D-8DEA-D775B76F13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9A8300-276E-4320-9B6B-E5FB4CDB98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12714</TotalTime>
  <Words>302</Words>
  <Application>Microsoft Office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Franklin Gothic Book</vt:lpstr>
      <vt:lpstr>Garamond</vt:lpstr>
      <vt:lpstr>Office Theme</vt:lpstr>
      <vt:lpstr>PowerPoint Presentation</vt:lpstr>
      <vt:lpstr>Part-time Instructional Aide</vt:lpstr>
      <vt:lpstr>Part-time Instructional Aide</vt:lpstr>
      <vt:lpstr>Part-time Instructional Aide</vt:lpstr>
      <vt:lpstr>Please be sure to submit your presentation before your presentation time so it can be posted to the PBC position request website: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Andrade, Ronald</cp:lastModifiedBy>
  <cp:revision>214</cp:revision>
  <cp:lastPrinted>2022-11-17T00:32:29Z</cp:lastPrinted>
  <dcterms:created xsi:type="dcterms:W3CDTF">2015-08-26T22:52:00Z</dcterms:created>
  <dcterms:modified xsi:type="dcterms:W3CDTF">2023-11-08T23:37:24Z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