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56" r:id="rId5"/>
    <p:sldId id="329" r:id="rId6"/>
    <p:sldId id="319" r:id="rId7"/>
    <p:sldId id="326" r:id="rId8"/>
    <p:sldId id="327" r:id="rId9"/>
    <p:sldId id="328" r:id="rId10"/>
    <p:sldId id="335" r:id="rId11"/>
    <p:sldId id="330" r:id="rId12"/>
    <p:sldId id="334" r:id="rId13"/>
    <p:sldId id="325" r:id="rId14"/>
    <p:sldId id="320" r:id="rId15"/>
    <p:sldId id="331"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FCF38BC-4D5F-20E7-378C-BBF522325E5F}" name="Noriega, Tessa" initials="NT" userId="S::noriegat@smccd.edu::68170ec5-62f0-4946-8a7e-63ef99e1dec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33"/>
    <a:srgbClr val="FFFF99"/>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D6F30F-46A5-833D-4CAC-0009F8566AF1}" v="223" dt="2022-11-08T22:20:30.784"/>
    <p1510:client id="{46D23BB2-2839-646B-1BAF-7447EF468EC2}" v="12" dt="2023-11-09T23:50:38.690"/>
    <p1510:client id="{4C1F032E-C34F-885D-EC9E-26D4B6BE87D4}" v="247" dt="2023-11-14T21:26:44.871"/>
    <p1510:client id="{5DA9BD05-F091-2992-C6A3-000EDA7ECE45}" v="524" dt="2023-11-14T21:11:21.911"/>
    <p1510:client id="{63A1F026-81AE-4F5F-4519-ABD198E6F11F}" v="21" dt="2022-11-15T19:59:06.585"/>
    <p1510:client id="{90421B0B-5ED5-D958-49A1-A324A4195E96}" v="402" dt="2022-11-15T20:58:27.054"/>
    <p1510:client id="{960D0BA1-2B80-AC81-D996-2BCE1848A0F3}" v="591" dt="2023-11-13T23:43:21.567"/>
    <p1510:client id="{E92CE5F2-3591-0257-F12C-794E43DD0837}" v="66" dt="2022-11-10T00:09:44.010"/>
    <p1510:client id="{F2052AC3-3637-0D92-F427-D160B1EFDB01}" v="1209" dt="2023-11-14T22:19:56.734"/>
    <p1510:client id="{F4FD0615-2211-F75C-B753-1FB4227B4EF3}" v="2" dt="2023-11-14T21:12:20.537"/>
    <p1510:client id="{F97BDCBE-3A47-232D-7E5B-222BB66601BB}" v="3" dt="2023-11-13T22:06:40.6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na, Carlos" userId="S::lunac@smccd.edu::b7ea4c43-a818-457f-aedd-ab0d4e3e1f41" providerId="AD" clId="Web-{4C1F032E-C34F-885D-EC9E-26D4B6BE87D4}"/>
    <pc:docChg chg="modSld">
      <pc:chgData name="Luna, Carlos" userId="S::lunac@smccd.edu::b7ea4c43-a818-457f-aedd-ab0d4e3e1f41" providerId="AD" clId="Web-{4C1F032E-C34F-885D-EC9E-26D4B6BE87D4}" dt="2023-11-14T21:26:44.511" v="248" actId="20577"/>
      <pc:docMkLst>
        <pc:docMk/>
      </pc:docMkLst>
      <pc:sldChg chg="modSp">
        <pc:chgData name="Luna, Carlos" userId="S::lunac@smccd.edu::b7ea4c43-a818-457f-aedd-ab0d4e3e1f41" providerId="AD" clId="Web-{4C1F032E-C34F-885D-EC9E-26D4B6BE87D4}" dt="2023-11-14T21:21:14.500" v="15" actId="20577"/>
        <pc:sldMkLst>
          <pc:docMk/>
          <pc:sldMk cId="4150668923" sldId="327"/>
        </pc:sldMkLst>
        <pc:spChg chg="mod">
          <ac:chgData name="Luna, Carlos" userId="S::lunac@smccd.edu::b7ea4c43-a818-457f-aedd-ab0d4e3e1f41" providerId="AD" clId="Web-{4C1F032E-C34F-885D-EC9E-26D4B6BE87D4}" dt="2023-11-14T21:21:14.500" v="15" actId="20577"/>
          <ac:spMkLst>
            <pc:docMk/>
            <pc:sldMk cId="4150668923" sldId="327"/>
            <ac:spMk id="3" creationId="{00000000-0000-0000-0000-000000000000}"/>
          </ac:spMkLst>
        </pc:spChg>
      </pc:sldChg>
      <pc:sldChg chg="modSp">
        <pc:chgData name="Luna, Carlos" userId="S::lunac@smccd.edu::b7ea4c43-a818-457f-aedd-ab0d4e3e1f41" providerId="AD" clId="Web-{4C1F032E-C34F-885D-EC9E-26D4B6BE87D4}" dt="2023-11-14T21:25:59.432" v="246" actId="20577"/>
        <pc:sldMkLst>
          <pc:docMk/>
          <pc:sldMk cId="3926879293" sldId="328"/>
        </pc:sldMkLst>
        <pc:spChg chg="mod">
          <ac:chgData name="Luna, Carlos" userId="S::lunac@smccd.edu::b7ea4c43-a818-457f-aedd-ab0d4e3e1f41" providerId="AD" clId="Web-{4C1F032E-C34F-885D-EC9E-26D4B6BE87D4}" dt="2023-11-14T21:25:59.432" v="246" actId="20577"/>
          <ac:spMkLst>
            <pc:docMk/>
            <pc:sldMk cId="3926879293" sldId="328"/>
            <ac:spMk id="3" creationId="{00000000-0000-0000-0000-000000000000}"/>
          </ac:spMkLst>
        </pc:spChg>
      </pc:sldChg>
      <pc:sldChg chg="modSp">
        <pc:chgData name="Luna, Carlos" userId="S::lunac@smccd.edu::b7ea4c43-a818-457f-aedd-ab0d4e3e1f41" providerId="AD" clId="Web-{4C1F032E-C34F-885D-EC9E-26D4B6BE87D4}" dt="2023-11-14T21:26:44.511" v="248" actId="20577"/>
        <pc:sldMkLst>
          <pc:docMk/>
          <pc:sldMk cId="2176279911" sldId="331"/>
        </pc:sldMkLst>
        <pc:spChg chg="mod">
          <ac:chgData name="Luna, Carlos" userId="S::lunac@smccd.edu::b7ea4c43-a818-457f-aedd-ab0d4e3e1f41" providerId="AD" clId="Web-{4C1F032E-C34F-885D-EC9E-26D4B6BE87D4}" dt="2023-11-14T21:26:44.511" v="248" actId="20577"/>
          <ac:spMkLst>
            <pc:docMk/>
            <pc:sldMk cId="2176279911" sldId="331"/>
            <ac:spMk id="11" creationId="{35DE0D09-584C-193B-4B44-BFD4358FFB75}"/>
          </ac:spMkLst>
        </pc:spChg>
      </pc:sldChg>
    </pc:docChg>
  </pc:docChgLst>
  <pc:docChgLst>
    <pc:chgData name="Luna, Carlos" userId="S::lunac@smccd.edu::b7ea4c43-a818-457f-aedd-ab0d4e3e1f41" providerId="AD" clId="Web-{F4FD0615-2211-F75C-B753-1FB4227B4EF3}"/>
    <pc:docChg chg="modSld">
      <pc:chgData name="Luna, Carlos" userId="S::lunac@smccd.edu::b7ea4c43-a818-457f-aedd-ab0d4e3e1f41" providerId="AD" clId="Web-{F4FD0615-2211-F75C-B753-1FB4227B4EF3}" dt="2023-11-14T21:12:20.537" v="1" actId="20577"/>
      <pc:docMkLst>
        <pc:docMk/>
      </pc:docMkLst>
      <pc:sldChg chg="modSp">
        <pc:chgData name="Luna, Carlos" userId="S::lunac@smccd.edu::b7ea4c43-a818-457f-aedd-ab0d4e3e1f41" providerId="AD" clId="Web-{F4FD0615-2211-F75C-B753-1FB4227B4EF3}" dt="2023-11-14T21:12:20.537" v="1" actId="20577"/>
        <pc:sldMkLst>
          <pc:docMk/>
          <pc:sldMk cId="1600586575" sldId="320"/>
        </pc:sldMkLst>
        <pc:spChg chg="mod">
          <ac:chgData name="Luna, Carlos" userId="S::lunac@smccd.edu::b7ea4c43-a818-457f-aedd-ab0d4e3e1f41" providerId="AD" clId="Web-{F4FD0615-2211-F75C-B753-1FB4227B4EF3}" dt="2023-11-14T21:12:20.537" v="1" actId="20577"/>
          <ac:spMkLst>
            <pc:docMk/>
            <pc:sldMk cId="1600586575" sldId="320"/>
            <ac:spMk id="10" creationId="{990E9C27-2E66-FD69-70E1-980EA4E9109A}"/>
          </ac:spMkLst>
        </pc:spChg>
      </pc:sldChg>
    </pc:docChg>
  </pc:docChgLst>
  <pc:docChgLst>
    <pc:chgData name="Luna, Carlos" userId="S::lunac@smccd.edu::b7ea4c43-a818-457f-aedd-ab0d4e3e1f41" providerId="AD" clId="Web-{5DA9BD05-F091-2992-C6A3-000EDA7ECE45}"/>
    <pc:docChg chg="modSld">
      <pc:chgData name="Luna, Carlos" userId="S::lunac@smccd.edu::b7ea4c43-a818-457f-aedd-ab0d4e3e1f41" providerId="AD" clId="Web-{5DA9BD05-F091-2992-C6A3-000EDA7ECE45}" dt="2023-11-14T21:11:21.911" v="274" actId="20577"/>
      <pc:docMkLst>
        <pc:docMk/>
      </pc:docMkLst>
      <pc:sldChg chg="modSp">
        <pc:chgData name="Luna, Carlos" userId="S::lunac@smccd.edu::b7ea4c43-a818-457f-aedd-ab0d4e3e1f41" providerId="AD" clId="Web-{5DA9BD05-F091-2992-C6A3-000EDA7ECE45}" dt="2023-11-14T21:11:21.911" v="274" actId="20577"/>
        <pc:sldMkLst>
          <pc:docMk/>
          <pc:sldMk cId="1600586575" sldId="320"/>
        </pc:sldMkLst>
        <pc:spChg chg="mod">
          <ac:chgData name="Luna, Carlos" userId="S::lunac@smccd.edu::b7ea4c43-a818-457f-aedd-ab0d4e3e1f41" providerId="AD" clId="Web-{5DA9BD05-F091-2992-C6A3-000EDA7ECE45}" dt="2023-11-14T21:11:21.911" v="274" actId="20577"/>
          <ac:spMkLst>
            <pc:docMk/>
            <pc:sldMk cId="1600586575" sldId="320"/>
            <ac:spMk id="10" creationId="{990E9C27-2E66-FD69-70E1-980EA4E9109A}"/>
          </ac:spMkLst>
        </pc:spChg>
      </pc:sldChg>
      <pc:sldChg chg="modSp">
        <pc:chgData name="Luna, Carlos" userId="S::lunac@smccd.edu::b7ea4c43-a818-457f-aedd-ab0d4e3e1f41" providerId="AD" clId="Web-{5DA9BD05-F091-2992-C6A3-000EDA7ECE45}" dt="2023-11-14T20:54:18.486" v="271" actId="20577"/>
        <pc:sldMkLst>
          <pc:docMk/>
          <pc:sldMk cId="1601177082" sldId="330"/>
        </pc:sldMkLst>
        <pc:spChg chg="mod">
          <ac:chgData name="Luna, Carlos" userId="S::lunac@smccd.edu::b7ea4c43-a818-457f-aedd-ab0d4e3e1f41" providerId="AD" clId="Web-{5DA9BD05-F091-2992-C6A3-000EDA7ECE45}" dt="2023-11-14T20:54:18.486" v="271" actId="20577"/>
          <ac:spMkLst>
            <pc:docMk/>
            <pc:sldMk cId="1601177082" sldId="330"/>
            <ac:spMk id="3" creationId="{00000000-0000-0000-0000-000000000000}"/>
          </ac:spMkLst>
        </pc:spChg>
      </pc:sldChg>
      <pc:sldChg chg="modSp">
        <pc:chgData name="Luna, Carlos" userId="S::lunac@smccd.edu::b7ea4c43-a818-457f-aedd-ab0d4e3e1f41" providerId="AD" clId="Web-{5DA9BD05-F091-2992-C6A3-000EDA7ECE45}" dt="2023-11-14T20:52:07.591" v="245" actId="20577"/>
        <pc:sldMkLst>
          <pc:docMk/>
          <pc:sldMk cId="2176279911" sldId="331"/>
        </pc:sldMkLst>
        <pc:spChg chg="mod">
          <ac:chgData name="Luna, Carlos" userId="S::lunac@smccd.edu::b7ea4c43-a818-457f-aedd-ab0d4e3e1f41" providerId="AD" clId="Web-{5DA9BD05-F091-2992-C6A3-000EDA7ECE45}" dt="2023-11-14T20:52:07.591" v="245" actId="20577"/>
          <ac:spMkLst>
            <pc:docMk/>
            <pc:sldMk cId="2176279911" sldId="331"/>
            <ac:spMk id="11" creationId="{35DE0D09-584C-193B-4B44-BFD4358FFB75}"/>
          </ac:spMkLst>
        </pc:spChg>
      </pc:sldChg>
    </pc:docChg>
  </pc:docChgLst>
  <pc:docChgLst>
    <pc:chgData name="Gaskins, Paul" userId="S::gaskins@smccd.edu::915d4ba1-dc61-45fc-b1d6-68724bf6761f" providerId="AD" clId="Web-{F97BDCBE-3A47-232D-7E5B-222BB66601BB}"/>
    <pc:docChg chg="modSld">
      <pc:chgData name="Gaskins, Paul" userId="S::gaskins@smccd.edu::915d4ba1-dc61-45fc-b1d6-68724bf6761f" providerId="AD" clId="Web-{F97BDCBE-3A47-232D-7E5B-222BB66601BB}" dt="2023-11-13T22:06:40.680" v="2" actId="20577"/>
      <pc:docMkLst>
        <pc:docMk/>
      </pc:docMkLst>
      <pc:sldChg chg="modSp">
        <pc:chgData name="Gaskins, Paul" userId="S::gaskins@smccd.edu::915d4ba1-dc61-45fc-b1d6-68724bf6761f" providerId="AD" clId="Web-{F97BDCBE-3A47-232D-7E5B-222BB66601BB}" dt="2023-11-13T22:06:40.680" v="2" actId="20577"/>
        <pc:sldMkLst>
          <pc:docMk/>
          <pc:sldMk cId="3926879293" sldId="328"/>
        </pc:sldMkLst>
        <pc:spChg chg="mod">
          <ac:chgData name="Gaskins, Paul" userId="S::gaskins@smccd.edu::915d4ba1-dc61-45fc-b1d6-68724bf6761f" providerId="AD" clId="Web-{F97BDCBE-3A47-232D-7E5B-222BB66601BB}" dt="2023-11-13T22:06:40.680" v="2" actId="20577"/>
          <ac:spMkLst>
            <pc:docMk/>
            <pc:sldMk cId="3926879293" sldId="328"/>
            <ac:spMk id="3" creationId="{00000000-0000-0000-0000-000000000000}"/>
          </ac:spMkLst>
        </pc:spChg>
      </pc:sldChg>
    </pc:docChg>
  </pc:docChgLst>
  <pc:docChgLst>
    <pc:chgData name="Luna, Carlos" userId="S::lunac@smccd.edu::b7ea4c43-a818-457f-aedd-ab0d4e3e1f41" providerId="AD" clId="Web-{46D23BB2-2839-646B-1BAF-7447EF468EC2}"/>
    <pc:docChg chg="modSld">
      <pc:chgData name="Luna, Carlos" userId="S::lunac@smccd.edu::b7ea4c43-a818-457f-aedd-ab0d4e3e1f41" providerId="AD" clId="Web-{46D23BB2-2839-646B-1BAF-7447EF468EC2}" dt="2023-11-09T23:50:37.128" v="5" actId="20577"/>
      <pc:docMkLst>
        <pc:docMk/>
      </pc:docMkLst>
      <pc:sldChg chg="modSp">
        <pc:chgData name="Luna, Carlos" userId="S::lunac@smccd.edu::b7ea4c43-a818-457f-aedd-ab0d4e3e1f41" providerId="AD" clId="Web-{46D23BB2-2839-646B-1BAF-7447EF468EC2}" dt="2023-11-09T23:50:37.128" v="5" actId="20577"/>
        <pc:sldMkLst>
          <pc:docMk/>
          <pc:sldMk cId="2176279911" sldId="331"/>
        </pc:sldMkLst>
        <pc:spChg chg="mod">
          <ac:chgData name="Luna, Carlos" userId="S::lunac@smccd.edu::b7ea4c43-a818-457f-aedd-ab0d4e3e1f41" providerId="AD" clId="Web-{46D23BB2-2839-646B-1BAF-7447EF468EC2}" dt="2023-11-09T23:50:37.128" v="5" actId="20577"/>
          <ac:spMkLst>
            <pc:docMk/>
            <pc:sldMk cId="2176279911" sldId="331"/>
            <ac:spMk id="11" creationId="{35DE0D09-584C-193B-4B44-BFD4358FFB75}"/>
          </ac:spMkLst>
        </pc:spChg>
      </pc:sldChg>
    </pc:docChg>
  </pc:docChgLst>
  <pc:docChgLst>
    <pc:chgData name="Tedone, Diana" userId="S::tedoned@smccd.edu::808a6d29-2fca-4489-9ee2-d20e8eee55aa" providerId="AD" clId="Web-{960D0BA1-2B80-AC81-D996-2BCE1848A0F3}"/>
    <pc:docChg chg="addSld delSld modSld sldOrd">
      <pc:chgData name="Tedone, Diana" userId="S::tedoned@smccd.edu::808a6d29-2fca-4489-9ee2-d20e8eee55aa" providerId="AD" clId="Web-{960D0BA1-2B80-AC81-D996-2BCE1848A0F3}" dt="2023-11-13T23:43:21.567" v="583" actId="1076"/>
      <pc:docMkLst>
        <pc:docMk/>
      </pc:docMkLst>
      <pc:sldChg chg="addSp delSp modSp">
        <pc:chgData name="Tedone, Diana" userId="S::tedoned@smccd.edu::808a6d29-2fca-4489-9ee2-d20e8eee55aa" providerId="AD" clId="Web-{960D0BA1-2B80-AC81-D996-2BCE1848A0F3}" dt="2023-11-13T23:26:43.908" v="383" actId="20577"/>
        <pc:sldMkLst>
          <pc:docMk/>
          <pc:sldMk cId="49262501" sldId="319"/>
        </pc:sldMkLst>
        <pc:spChg chg="del">
          <ac:chgData name="Tedone, Diana" userId="S::tedoned@smccd.edu::808a6d29-2fca-4489-9ee2-d20e8eee55aa" providerId="AD" clId="Web-{960D0BA1-2B80-AC81-D996-2BCE1848A0F3}" dt="2023-11-13T23:24:52.540" v="355"/>
          <ac:spMkLst>
            <pc:docMk/>
            <pc:sldMk cId="49262501" sldId="319"/>
            <ac:spMk id="2" creationId="{00000000-0000-0000-0000-000000000000}"/>
          </ac:spMkLst>
        </pc:spChg>
        <pc:spChg chg="mod">
          <ac:chgData name="Tedone, Diana" userId="S::tedoned@smccd.edu::808a6d29-2fca-4489-9ee2-d20e8eee55aa" providerId="AD" clId="Web-{960D0BA1-2B80-AC81-D996-2BCE1848A0F3}" dt="2023-11-13T23:26:43.908" v="383" actId="20577"/>
          <ac:spMkLst>
            <pc:docMk/>
            <pc:sldMk cId="49262501" sldId="319"/>
            <ac:spMk id="3" creationId="{00000000-0000-0000-0000-000000000000}"/>
          </ac:spMkLst>
        </pc:spChg>
        <pc:spChg chg="mod">
          <ac:chgData name="Tedone, Diana" userId="S::tedoned@smccd.edu::808a6d29-2fca-4489-9ee2-d20e8eee55aa" providerId="AD" clId="Web-{960D0BA1-2B80-AC81-D996-2BCE1848A0F3}" dt="2023-11-13T23:25:26.105" v="365" actId="20577"/>
          <ac:spMkLst>
            <pc:docMk/>
            <pc:sldMk cId="49262501" sldId="319"/>
            <ac:spMk id="5" creationId="{00000000-0000-0000-0000-000000000000}"/>
          </ac:spMkLst>
        </pc:spChg>
        <pc:spChg chg="add del mod">
          <ac:chgData name="Tedone, Diana" userId="S::tedoned@smccd.edu::808a6d29-2fca-4489-9ee2-d20e8eee55aa" providerId="AD" clId="Web-{960D0BA1-2B80-AC81-D996-2BCE1848A0F3}" dt="2023-11-13T23:24:55.556" v="356"/>
          <ac:spMkLst>
            <pc:docMk/>
            <pc:sldMk cId="49262501" sldId="319"/>
            <ac:spMk id="9" creationId="{D5A87E46-C40A-0CCD-A866-70FCB6B0733A}"/>
          </ac:spMkLst>
        </pc:spChg>
        <pc:graphicFrameChg chg="mod">
          <ac:chgData name="Tedone, Diana" userId="S::tedoned@smccd.edu::808a6d29-2fca-4489-9ee2-d20e8eee55aa" providerId="AD" clId="Web-{960D0BA1-2B80-AC81-D996-2BCE1848A0F3}" dt="2023-11-13T23:26:40.595" v="382" actId="1076"/>
          <ac:graphicFrameMkLst>
            <pc:docMk/>
            <pc:sldMk cId="49262501" sldId="319"/>
            <ac:graphicFrameMk id="8" creationId="{5B1A6C07-C5FF-B5E5-F680-49F3CAA26D5C}"/>
          </ac:graphicFrameMkLst>
        </pc:graphicFrameChg>
      </pc:sldChg>
      <pc:sldChg chg="addSp delSp modSp">
        <pc:chgData name="Tedone, Diana" userId="S::tedoned@smccd.edu::808a6d29-2fca-4489-9ee2-d20e8eee55aa" providerId="AD" clId="Web-{960D0BA1-2B80-AC81-D996-2BCE1848A0F3}" dt="2023-11-13T23:43:21.567" v="583" actId="1076"/>
        <pc:sldMkLst>
          <pc:docMk/>
          <pc:sldMk cId="4117593276" sldId="325"/>
        </pc:sldMkLst>
        <pc:spChg chg="del">
          <ac:chgData name="Tedone, Diana" userId="S::tedoned@smccd.edu::808a6d29-2fca-4489-9ee2-d20e8eee55aa" providerId="AD" clId="Web-{960D0BA1-2B80-AC81-D996-2BCE1848A0F3}" dt="2023-11-13T23:42:34.017" v="576"/>
          <ac:spMkLst>
            <pc:docMk/>
            <pc:sldMk cId="4117593276" sldId="325"/>
            <ac:spMk id="2" creationId="{00000000-0000-0000-0000-000000000000}"/>
          </ac:spMkLst>
        </pc:spChg>
        <pc:spChg chg="mod">
          <ac:chgData name="Tedone, Diana" userId="S::tedoned@smccd.edu::808a6d29-2fca-4489-9ee2-d20e8eee55aa" providerId="AD" clId="Web-{960D0BA1-2B80-AC81-D996-2BCE1848A0F3}" dt="2023-11-13T23:43:19.130" v="582" actId="14100"/>
          <ac:spMkLst>
            <pc:docMk/>
            <pc:sldMk cId="4117593276" sldId="325"/>
            <ac:spMk id="3" creationId="{00000000-0000-0000-0000-000000000000}"/>
          </ac:spMkLst>
        </pc:spChg>
        <pc:spChg chg="add del mod">
          <ac:chgData name="Tedone, Diana" userId="S::tedoned@smccd.edu::808a6d29-2fca-4489-9ee2-d20e8eee55aa" providerId="AD" clId="Web-{960D0BA1-2B80-AC81-D996-2BCE1848A0F3}" dt="2023-11-13T23:42:37.173" v="577"/>
          <ac:spMkLst>
            <pc:docMk/>
            <pc:sldMk cId="4117593276" sldId="325"/>
            <ac:spMk id="8" creationId="{9C594871-502F-0CC2-B21E-9563F30B9FCF}"/>
          </ac:spMkLst>
        </pc:spChg>
        <pc:picChg chg="add mod">
          <ac:chgData name="Tedone, Diana" userId="S::tedoned@smccd.edu::808a6d29-2fca-4489-9ee2-d20e8eee55aa" providerId="AD" clId="Web-{960D0BA1-2B80-AC81-D996-2BCE1848A0F3}" dt="2023-11-13T23:43:21.567" v="583" actId="1076"/>
          <ac:picMkLst>
            <pc:docMk/>
            <pc:sldMk cId="4117593276" sldId="325"/>
            <ac:picMk id="10" creationId="{91DA8D86-1451-CA77-0B30-0BCE5B7EC75E}"/>
          </ac:picMkLst>
        </pc:picChg>
      </pc:sldChg>
      <pc:sldChg chg="addSp delSp modSp">
        <pc:chgData name="Tedone, Diana" userId="S::tedoned@smccd.edu::808a6d29-2fca-4489-9ee2-d20e8eee55aa" providerId="AD" clId="Web-{960D0BA1-2B80-AC81-D996-2BCE1848A0F3}" dt="2023-11-13T23:33:00.204" v="469" actId="20577"/>
        <pc:sldMkLst>
          <pc:docMk/>
          <pc:sldMk cId="2085499797" sldId="326"/>
        </pc:sldMkLst>
        <pc:spChg chg="del">
          <ac:chgData name="Tedone, Diana" userId="S::tedoned@smccd.edu::808a6d29-2fca-4489-9ee2-d20e8eee55aa" providerId="AD" clId="Web-{960D0BA1-2B80-AC81-D996-2BCE1848A0F3}" dt="2023-11-13T23:27:07.457" v="384"/>
          <ac:spMkLst>
            <pc:docMk/>
            <pc:sldMk cId="2085499797" sldId="326"/>
            <ac:spMk id="2" creationId="{00000000-0000-0000-0000-000000000000}"/>
          </ac:spMkLst>
        </pc:spChg>
        <pc:spChg chg="mod">
          <ac:chgData name="Tedone, Diana" userId="S::tedoned@smccd.edu::808a6d29-2fca-4489-9ee2-d20e8eee55aa" providerId="AD" clId="Web-{960D0BA1-2B80-AC81-D996-2BCE1848A0F3}" dt="2023-11-13T23:33:00.204" v="469" actId="20577"/>
          <ac:spMkLst>
            <pc:docMk/>
            <pc:sldMk cId="2085499797" sldId="326"/>
            <ac:spMk id="3" creationId="{00000000-0000-0000-0000-000000000000}"/>
          </ac:spMkLst>
        </pc:spChg>
        <pc:spChg chg="add del mod">
          <ac:chgData name="Tedone, Diana" userId="S::tedoned@smccd.edu::808a6d29-2fca-4489-9ee2-d20e8eee55aa" providerId="AD" clId="Web-{960D0BA1-2B80-AC81-D996-2BCE1848A0F3}" dt="2023-11-13T23:27:10.160" v="385"/>
          <ac:spMkLst>
            <pc:docMk/>
            <pc:sldMk cId="2085499797" sldId="326"/>
            <ac:spMk id="8" creationId="{6B7EE501-547F-48F5-32DA-BBFE1506ECC9}"/>
          </ac:spMkLst>
        </pc:spChg>
      </pc:sldChg>
      <pc:sldChg chg="addSp delSp modSp">
        <pc:chgData name="Tedone, Diana" userId="S::tedoned@smccd.edu::808a6d29-2fca-4489-9ee2-d20e8eee55aa" providerId="AD" clId="Web-{960D0BA1-2B80-AC81-D996-2BCE1848A0F3}" dt="2023-11-13T23:39:00.234" v="570" actId="20577"/>
        <pc:sldMkLst>
          <pc:docMk/>
          <pc:sldMk cId="4150668923" sldId="327"/>
        </pc:sldMkLst>
        <pc:spChg chg="del">
          <ac:chgData name="Tedone, Diana" userId="S::tedoned@smccd.edu::808a6d29-2fca-4489-9ee2-d20e8eee55aa" providerId="AD" clId="Web-{960D0BA1-2B80-AC81-D996-2BCE1848A0F3}" dt="2023-11-13T23:27:25.349" v="387"/>
          <ac:spMkLst>
            <pc:docMk/>
            <pc:sldMk cId="4150668923" sldId="327"/>
            <ac:spMk id="2" creationId="{00000000-0000-0000-0000-000000000000}"/>
          </ac:spMkLst>
        </pc:spChg>
        <pc:spChg chg="mod">
          <ac:chgData name="Tedone, Diana" userId="S::tedoned@smccd.edu::808a6d29-2fca-4489-9ee2-d20e8eee55aa" providerId="AD" clId="Web-{960D0BA1-2B80-AC81-D996-2BCE1848A0F3}" dt="2023-11-13T23:39:00.234" v="570" actId="20577"/>
          <ac:spMkLst>
            <pc:docMk/>
            <pc:sldMk cId="4150668923" sldId="327"/>
            <ac:spMk id="3" creationId="{00000000-0000-0000-0000-000000000000}"/>
          </ac:spMkLst>
        </pc:spChg>
        <pc:spChg chg="add del mod">
          <ac:chgData name="Tedone, Diana" userId="S::tedoned@smccd.edu::808a6d29-2fca-4489-9ee2-d20e8eee55aa" providerId="AD" clId="Web-{960D0BA1-2B80-AC81-D996-2BCE1848A0F3}" dt="2023-11-13T23:27:28.037" v="388"/>
          <ac:spMkLst>
            <pc:docMk/>
            <pc:sldMk cId="4150668923" sldId="327"/>
            <ac:spMk id="8" creationId="{376E0B6E-0725-CB47-5BDF-E92A7CA607BA}"/>
          </ac:spMkLst>
        </pc:spChg>
      </pc:sldChg>
      <pc:sldChg chg="delSp modSp add del">
        <pc:chgData name="Tedone, Diana" userId="S::tedoned@smccd.edu::808a6d29-2fca-4489-9ee2-d20e8eee55aa" providerId="AD" clId="Web-{960D0BA1-2B80-AC81-D996-2BCE1848A0F3}" dt="2023-11-13T23:02:39.635" v="49" actId="20577"/>
        <pc:sldMkLst>
          <pc:docMk/>
          <pc:sldMk cId="3926879293" sldId="328"/>
        </pc:sldMkLst>
        <pc:spChg chg="del mod">
          <ac:chgData name="Tedone, Diana" userId="S::tedoned@smccd.edu::808a6d29-2fca-4489-9ee2-d20e8eee55aa" providerId="AD" clId="Web-{960D0BA1-2B80-AC81-D996-2BCE1848A0F3}" dt="2023-11-13T23:01:36.958" v="26"/>
          <ac:spMkLst>
            <pc:docMk/>
            <pc:sldMk cId="3926879293" sldId="328"/>
            <ac:spMk id="2" creationId="{00000000-0000-0000-0000-000000000000}"/>
          </ac:spMkLst>
        </pc:spChg>
        <pc:spChg chg="mod">
          <ac:chgData name="Tedone, Diana" userId="S::tedoned@smccd.edu::808a6d29-2fca-4489-9ee2-d20e8eee55aa" providerId="AD" clId="Web-{960D0BA1-2B80-AC81-D996-2BCE1848A0F3}" dt="2023-11-13T23:02:39.635" v="49" actId="20577"/>
          <ac:spMkLst>
            <pc:docMk/>
            <pc:sldMk cId="3926879293" sldId="328"/>
            <ac:spMk id="3" creationId="{00000000-0000-0000-0000-000000000000}"/>
          </ac:spMkLst>
        </pc:spChg>
      </pc:sldChg>
      <pc:sldChg chg="addSp delSp modSp">
        <pc:chgData name="Tedone, Diana" userId="S::tedoned@smccd.edu::808a6d29-2fca-4489-9ee2-d20e8eee55aa" providerId="AD" clId="Web-{960D0BA1-2B80-AC81-D996-2BCE1848A0F3}" dt="2023-11-13T23:23:12.235" v="354" actId="20577"/>
        <pc:sldMkLst>
          <pc:docMk/>
          <pc:sldMk cId="3727316335" sldId="329"/>
        </pc:sldMkLst>
        <pc:spChg chg="del mod">
          <ac:chgData name="Tedone, Diana" userId="S::tedoned@smccd.edu::808a6d29-2fca-4489-9ee2-d20e8eee55aa" providerId="AD" clId="Web-{960D0BA1-2B80-AC81-D996-2BCE1848A0F3}" dt="2023-11-13T23:12:46.200" v="133"/>
          <ac:spMkLst>
            <pc:docMk/>
            <pc:sldMk cId="3727316335" sldId="329"/>
            <ac:spMk id="2" creationId="{00000000-0000-0000-0000-000000000000}"/>
          </ac:spMkLst>
        </pc:spChg>
        <pc:spChg chg="add del mod">
          <ac:chgData name="Tedone, Diana" userId="S::tedoned@smccd.edu::808a6d29-2fca-4489-9ee2-d20e8eee55aa" providerId="AD" clId="Web-{960D0BA1-2B80-AC81-D996-2BCE1848A0F3}" dt="2023-11-13T23:23:12.235" v="354" actId="20577"/>
          <ac:spMkLst>
            <pc:docMk/>
            <pc:sldMk cId="3727316335" sldId="329"/>
            <ac:spMk id="3" creationId="{00000000-0000-0000-0000-000000000000}"/>
          </ac:spMkLst>
        </pc:spChg>
        <pc:spChg chg="mod">
          <ac:chgData name="Tedone, Diana" userId="S::tedoned@smccd.edu::808a6d29-2fca-4489-9ee2-d20e8eee55aa" providerId="AD" clId="Web-{960D0BA1-2B80-AC81-D996-2BCE1848A0F3}" dt="2023-11-13T23:13:10.905" v="141" actId="20577"/>
          <ac:spMkLst>
            <pc:docMk/>
            <pc:sldMk cId="3727316335" sldId="329"/>
            <ac:spMk id="5" creationId="{00000000-0000-0000-0000-000000000000}"/>
          </ac:spMkLst>
        </pc:spChg>
        <pc:graphicFrameChg chg="add del">
          <ac:chgData name="Tedone, Diana" userId="S::tedoned@smccd.edu::808a6d29-2fca-4489-9ee2-d20e8eee55aa" providerId="AD" clId="Web-{960D0BA1-2B80-AC81-D996-2BCE1848A0F3}" dt="2023-11-13T23:11:21.286" v="127"/>
          <ac:graphicFrameMkLst>
            <pc:docMk/>
            <pc:sldMk cId="3727316335" sldId="329"/>
            <ac:graphicFrameMk id="8" creationId="{761EA679-760A-C44C-A34C-C7CE468C404F}"/>
          </ac:graphicFrameMkLst>
        </pc:graphicFrameChg>
      </pc:sldChg>
      <pc:sldChg chg="delSp modSp ord">
        <pc:chgData name="Tedone, Diana" userId="S::tedoned@smccd.edu::808a6d29-2fca-4489-9ee2-d20e8eee55aa" providerId="AD" clId="Web-{960D0BA1-2B80-AC81-D996-2BCE1848A0F3}" dt="2023-11-13T23:09:32.543" v="125" actId="20577"/>
        <pc:sldMkLst>
          <pc:docMk/>
          <pc:sldMk cId="1601177082" sldId="330"/>
        </pc:sldMkLst>
        <pc:spChg chg="del mod">
          <ac:chgData name="Tedone, Diana" userId="S::tedoned@smccd.edu::808a6d29-2fca-4489-9ee2-d20e8eee55aa" providerId="AD" clId="Web-{960D0BA1-2B80-AC81-D996-2BCE1848A0F3}" dt="2023-11-13T23:06:17.418" v="86"/>
          <ac:spMkLst>
            <pc:docMk/>
            <pc:sldMk cId="1601177082" sldId="330"/>
            <ac:spMk id="2" creationId="{00000000-0000-0000-0000-000000000000}"/>
          </ac:spMkLst>
        </pc:spChg>
        <pc:spChg chg="mod">
          <ac:chgData name="Tedone, Diana" userId="S::tedoned@smccd.edu::808a6d29-2fca-4489-9ee2-d20e8eee55aa" providerId="AD" clId="Web-{960D0BA1-2B80-AC81-D996-2BCE1848A0F3}" dt="2023-11-13T23:09:32.543" v="125" actId="20577"/>
          <ac:spMkLst>
            <pc:docMk/>
            <pc:sldMk cId="1601177082" sldId="330"/>
            <ac:spMk id="3" creationId="{00000000-0000-0000-0000-000000000000}"/>
          </ac:spMkLst>
        </pc:spChg>
        <pc:spChg chg="mod">
          <ac:chgData name="Tedone, Diana" userId="S::tedoned@smccd.edu::808a6d29-2fca-4489-9ee2-d20e8eee55aa" providerId="AD" clId="Web-{960D0BA1-2B80-AC81-D996-2BCE1848A0F3}" dt="2023-11-13T23:06:25.966" v="90" actId="20577"/>
          <ac:spMkLst>
            <pc:docMk/>
            <pc:sldMk cId="1601177082" sldId="330"/>
            <ac:spMk id="5" creationId="{00000000-0000-0000-0000-000000000000}"/>
          </ac:spMkLst>
        </pc:spChg>
      </pc:sldChg>
      <pc:sldChg chg="add ord">
        <pc:chgData name="Tedone, Diana" userId="S::tedoned@smccd.edu::808a6d29-2fca-4489-9ee2-d20e8eee55aa" providerId="AD" clId="Web-{960D0BA1-2B80-AC81-D996-2BCE1848A0F3}" dt="2023-11-13T23:03:07.012" v="53"/>
        <pc:sldMkLst>
          <pc:docMk/>
          <pc:sldMk cId="809274825" sldId="332"/>
        </pc:sldMkLst>
      </pc:sldChg>
      <pc:sldChg chg="add ord">
        <pc:chgData name="Tedone, Diana" userId="S::tedoned@smccd.edu::808a6d29-2fca-4489-9ee2-d20e8eee55aa" providerId="AD" clId="Web-{960D0BA1-2B80-AC81-D996-2BCE1848A0F3}" dt="2023-11-13T23:03:06.075" v="52"/>
        <pc:sldMkLst>
          <pc:docMk/>
          <pc:sldMk cId="2782295685" sldId="333"/>
        </pc:sldMkLst>
      </pc:sldChg>
      <pc:sldChg chg="add ord">
        <pc:chgData name="Tedone, Diana" userId="S::tedoned@smccd.edu::808a6d29-2fca-4489-9ee2-d20e8eee55aa" providerId="AD" clId="Web-{960D0BA1-2B80-AC81-D996-2BCE1848A0F3}" dt="2023-11-13T23:03:04.715" v="51"/>
        <pc:sldMkLst>
          <pc:docMk/>
          <pc:sldMk cId="2833863421" sldId="334"/>
        </pc:sldMkLst>
      </pc:sldChg>
      <pc:sldChg chg="modSp add ord">
        <pc:chgData name="Tedone, Diana" userId="S::tedoned@smccd.edu::808a6d29-2fca-4489-9ee2-d20e8eee55aa" providerId="AD" clId="Web-{960D0BA1-2B80-AC81-D996-2BCE1848A0F3}" dt="2023-11-13T23:39:27.658" v="575" actId="1076"/>
        <pc:sldMkLst>
          <pc:docMk/>
          <pc:sldMk cId="561739278" sldId="335"/>
        </pc:sldMkLst>
        <pc:graphicFrameChg chg="mod modGraphic">
          <ac:chgData name="Tedone, Diana" userId="S::tedoned@smccd.edu::808a6d29-2fca-4489-9ee2-d20e8eee55aa" providerId="AD" clId="Web-{960D0BA1-2B80-AC81-D996-2BCE1848A0F3}" dt="2023-11-13T23:39:18.048" v="573" actId="1076"/>
          <ac:graphicFrameMkLst>
            <pc:docMk/>
            <pc:sldMk cId="561739278" sldId="335"/>
            <ac:graphicFrameMk id="8" creationId="{1E61BFAA-58A1-A5F0-B6C5-4D8A48FC7A90}"/>
          </ac:graphicFrameMkLst>
        </pc:graphicFrameChg>
        <pc:graphicFrameChg chg="mod">
          <ac:chgData name="Tedone, Diana" userId="S::tedoned@smccd.edu::808a6d29-2fca-4489-9ee2-d20e8eee55aa" providerId="AD" clId="Web-{960D0BA1-2B80-AC81-D996-2BCE1848A0F3}" dt="2023-11-13T23:39:23.220" v="574" actId="1076"/>
          <ac:graphicFrameMkLst>
            <pc:docMk/>
            <pc:sldMk cId="561739278" sldId="335"/>
            <ac:graphicFrameMk id="11" creationId="{3C4C6742-B84A-C95B-C1C3-01F24E2F47FD}"/>
          </ac:graphicFrameMkLst>
        </pc:graphicFrameChg>
        <pc:picChg chg="mod">
          <ac:chgData name="Tedone, Diana" userId="S::tedoned@smccd.edu::808a6d29-2fca-4489-9ee2-d20e8eee55aa" providerId="AD" clId="Web-{960D0BA1-2B80-AC81-D996-2BCE1848A0F3}" dt="2023-11-13T23:39:27.658" v="575" actId="1076"/>
          <ac:picMkLst>
            <pc:docMk/>
            <pc:sldMk cId="561739278" sldId="335"/>
            <ac:picMk id="13" creationId="{FC9B1540-2599-0E3D-C9A5-C5618D5B86B4}"/>
          </ac:picMkLst>
        </pc:picChg>
      </pc:sldChg>
      <pc:sldChg chg="add ord">
        <pc:chgData name="Tedone, Diana" userId="S::tedoned@smccd.edu::808a6d29-2fca-4489-9ee2-d20e8eee55aa" providerId="AD" clId="Web-{960D0BA1-2B80-AC81-D996-2BCE1848A0F3}" dt="2023-11-13T23:01:19.816" v="21"/>
        <pc:sldMkLst>
          <pc:docMk/>
          <pc:sldMk cId="653628994" sldId="336"/>
        </pc:sldMkLst>
      </pc:sldChg>
    </pc:docChg>
  </pc:docChgLst>
  <pc:docChgLst>
    <pc:chgData name="Lugo, Adriana" userId="S::lugoa@smccd.edu::2a6bae40-1c99-4820-a566-6fcefe62a2f9" providerId="AD" clId="Web-{F2052AC3-3637-0D92-F427-D160B1EFDB01}"/>
    <pc:docChg chg="addSld delSld modSld sldOrd">
      <pc:chgData name="Lugo, Adriana" userId="S::lugoa@smccd.edu::2a6bae40-1c99-4820-a566-6fcefe62a2f9" providerId="AD" clId="Web-{F2052AC3-3637-0D92-F427-D160B1EFDB01}" dt="2023-11-14T22:19:56.734" v="1002" actId="20577"/>
      <pc:docMkLst>
        <pc:docMk/>
      </pc:docMkLst>
      <pc:sldChg chg="addSp delSp modSp">
        <pc:chgData name="Lugo, Adriana" userId="S::lugoa@smccd.edu::2a6bae40-1c99-4820-a566-6fcefe62a2f9" providerId="AD" clId="Web-{F2052AC3-3637-0D92-F427-D160B1EFDB01}" dt="2023-11-14T22:19:56.734" v="1002" actId="20577"/>
        <pc:sldMkLst>
          <pc:docMk/>
          <pc:sldMk cId="1600586575" sldId="320"/>
        </pc:sldMkLst>
        <pc:spChg chg="mod">
          <ac:chgData name="Lugo, Adriana" userId="S::lugoa@smccd.edu::2a6bae40-1c99-4820-a566-6fcefe62a2f9" providerId="AD" clId="Web-{F2052AC3-3637-0D92-F427-D160B1EFDB01}" dt="2023-11-14T21:30:27.769" v="640" actId="20577"/>
          <ac:spMkLst>
            <pc:docMk/>
            <pc:sldMk cId="1600586575" sldId="320"/>
            <ac:spMk id="5" creationId="{00000000-0000-0000-0000-000000000000}"/>
          </ac:spMkLst>
        </pc:spChg>
        <pc:spChg chg="add del mod">
          <ac:chgData name="Lugo, Adriana" userId="S::lugoa@smccd.edu::2a6bae40-1c99-4820-a566-6fcefe62a2f9" providerId="AD" clId="Web-{F2052AC3-3637-0D92-F427-D160B1EFDB01}" dt="2023-11-14T21:28:05.592" v="585"/>
          <ac:spMkLst>
            <pc:docMk/>
            <pc:sldMk cId="1600586575" sldId="320"/>
            <ac:spMk id="7" creationId="{6DAADCE8-4D93-67B5-DB99-2A3EC47AD8F2}"/>
          </ac:spMkLst>
        </pc:spChg>
        <pc:spChg chg="add mod">
          <ac:chgData name="Lugo, Adriana" userId="S::lugoa@smccd.edu::2a6bae40-1c99-4820-a566-6fcefe62a2f9" providerId="AD" clId="Web-{F2052AC3-3637-0D92-F427-D160B1EFDB01}" dt="2023-11-14T22:19:56.734" v="1002" actId="20577"/>
          <ac:spMkLst>
            <pc:docMk/>
            <pc:sldMk cId="1600586575" sldId="320"/>
            <ac:spMk id="8" creationId="{540A721E-31AB-7273-9C46-66DB04619B57}"/>
          </ac:spMkLst>
        </pc:spChg>
        <pc:spChg chg="del mod">
          <ac:chgData name="Lugo, Adriana" userId="S::lugoa@smccd.edu::2a6bae40-1c99-4820-a566-6fcefe62a2f9" providerId="AD" clId="Web-{F2052AC3-3637-0D92-F427-D160B1EFDB01}" dt="2023-11-14T21:27:58.154" v="581"/>
          <ac:spMkLst>
            <pc:docMk/>
            <pc:sldMk cId="1600586575" sldId="320"/>
            <ac:spMk id="10" creationId="{990E9C27-2E66-FD69-70E1-980EA4E9109A}"/>
          </ac:spMkLst>
        </pc:spChg>
        <pc:spChg chg="del">
          <ac:chgData name="Lugo, Adriana" userId="S::lugoa@smccd.edu::2a6bae40-1c99-4820-a566-6fcefe62a2f9" providerId="AD" clId="Web-{F2052AC3-3637-0D92-F427-D160B1EFDB01}" dt="2023-11-14T21:08:15.581" v="448"/>
          <ac:spMkLst>
            <pc:docMk/>
            <pc:sldMk cId="1600586575" sldId="320"/>
            <ac:spMk id="11" creationId="{35DE0D09-584C-193B-4B44-BFD4358FFB75}"/>
          </ac:spMkLst>
        </pc:spChg>
        <pc:graphicFrameChg chg="add mod">
          <ac:chgData name="Lugo, Adriana" userId="S::lugoa@smccd.edu::2a6bae40-1c99-4820-a566-6fcefe62a2f9" providerId="AD" clId="Web-{F2052AC3-3637-0D92-F427-D160B1EFDB01}" dt="2023-11-14T21:15:33.143" v="471" actId="1076"/>
          <ac:graphicFrameMkLst>
            <pc:docMk/>
            <pc:sldMk cId="1600586575" sldId="320"/>
            <ac:graphicFrameMk id="2" creationId="{636EA88D-9EFF-1159-02DC-72270B47C311}"/>
          </ac:graphicFrameMkLst>
        </pc:graphicFrameChg>
      </pc:sldChg>
      <pc:sldChg chg="del">
        <pc:chgData name="Lugo, Adriana" userId="S::lugoa@smccd.edu::2a6bae40-1c99-4820-a566-6fcefe62a2f9" providerId="AD" clId="Web-{F2052AC3-3637-0D92-F427-D160B1EFDB01}" dt="2023-11-14T21:46:50.710" v="795"/>
        <pc:sldMkLst>
          <pc:docMk/>
          <pc:sldMk cId="2873685300" sldId="324"/>
        </pc:sldMkLst>
      </pc:sldChg>
      <pc:sldChg chg="addSp delSp modSp">
        <pc:chgData name="Lugo, Adriana" userId="S::lugoa@smccd.edu::2a6bae40-1c99-4820-a566-6fcefe62a2f9" providerId="AD" clId="Web-{F2052AC3-3637-0D92-F427-D160B1EFDB01}" dt="2023-11-14T21:26:48.621" v="566" actId="1076"/>
        <pc:sldMkLst>
          <pc:docMk/>
          <pc:sldMk cId="4117593276" sldId="325"/>
        </pc:sldMkLst>
        <pc:spChg chg="del mod">
          <ac:chgData name="Lugo, Adriana" userId="S::lugoa@smccd.edu::2a6bae40-1c99-4820-a566-6fcefe62a2f9" providerId="AD" clId="Web-{F2052AC3-3637-0D92-F427-D160B1EFDB01}" dt="2023-11-14T21:26:27.073" v="562"/>
          <ac:spMkLst>
            <pc:docMk/>
            <pc:sldMk cId="4117593276" sldId="325"/>
            <ac:spMk id="3" creationId="{00000000-0000-0000-0000-000000000000}"/>
          </ac:spMkLst>
        </pc:spChg>
        <pc:graphicFrameChg chg="add mod modGraphic">
          <ac:chgData name="Lugo, Adriana" userId="S::lugoa@smccd.edu::2a6bae40-1c99-4820-a566-6fcefe62a2f9" providerId="AD" clId="Web-{F2052AC3-3637-0D92-F427-D160B1EFDB01}" dt="2023-11-14T21:26:48.621" v="566" actId="1076"/>
          <ac:graphicFrameMkLst>
            <pc:docMk/>
            <pc:sldMk cId="4117593276" sldId="325"/>
            <ac:graphicFrameMk id="12" creationId="{E5D77E39-8E91-3345-9343-852E90F21FAA}"/>
          </ac:graphicFrameMkLst>
        </pc:graphicFrameChg>
      </pc:sldChg>
      <pc:sldChg chg="modSp">
        <pc:chgData name="Lugo, Adriana" userId="S::lugoa@smccd.edu::2a6bae40-1c99-4820-a566-6fcefe62a2f9" providerId="AD" clId="Web-{F2052AC3-3637-0D92-F427-D160B1EFDB01}" dt="2023-11-14T22:06:49.003" v="873" actId="1076"/>
        <pc:sldMkLst>
          <pc:docMk/>
          <pc:sldMk cId="2085499797" sldId="326"/>
        </pc:sldMkLst>
        <pc:spChg chg="mod">
          <ac:chgData name="Lugo, Adriana" userId="S::lugoa@smccd.edu::2a6bae40-1c99-4820-a566-6fcefe62a2f9" providerId="AD" clId="Web-{F2052AC3-3637-0D92-F427-D160B1EFDB01}" dt="2023-11-14T22:06:49.003" v="873" actId="1076"/>
          <ac:spMkLst>
            <pc:docMk/>
            <pc:sldMk cId="2085499797" sldId="326"/>
            <ac:spMk id="3" creationId="{00000000-0000-0000-0000-000000000000}"/>
          </ac:spMkLst>
        </pc:spChg>
      </pc:sldChg>
      <pc:sldChg chg="modSp">
        <pc:chgData name="Lugo, Adriana" userId="S::lugoa@smccd.edu::2a6bae40-1c99-4820-a566-6fcefe62a2f9" providerId="AD" clId="Web-{F2052AC3-3637-0D92-F427-D160B1EFDB01}" dt="2023-11-14T22:19:32.139" v="998" actId="20577"/>
        <pc:sldMkLst>
          <pc:docMk/>
          <pc:sldMk cId="4150668923" sldId="327"/>
        </pc:sldMkLst>
        <pc:spChg chg="mod">
          <ac:chgData name="Lugo, Adriana" userId="S::lugoa@smccd.edu::2a6bae40-1c99-4820-a566-6fcefe62a2f9" providerId="AD" clId="Web-{F2052AC3-3637-0D92-F427-D160B1EFDB01}" dt="2023-11-14T22:19:32.139" v="998" actId="20577"/>
          <ac:spMkLst>
            <pc:docMk/>
            <pc:sldMk cId="4150668923" sldId="327"/>
            <ac:spMk id="3" creationId="{00000000-0000-0000-0000-000000000000}"/>
          </ac:spMkLst>
        </pc:spChg>
      </pc:sldChg>
      <pc:sldChg chg="modSp">
        <pc:chgData name="Lugo, Adriana" userId="S::lugoa@smccd.edu::2a6bae40-1c99-4820-a566-6fcefe62a2f9" providerId="AD" clId="Web-{F2052AC3-3637-0D92-F427-D160B1EFDB01}" dt="2023-11-14T22:17:29.619" v="992" actId="20577"/>
        <pc:sldMkLst>
          <pc:docMk/>
          <pc:sldMk cId="3926879293" sldId="328"/>
        </pc:sldMkLst>
        <pc:spChg chg="mod">
          <ac:chgData name="Lugo, Adriana" userId="S::lugoa@smccd.edu::2a6bae40-1c99-4820-a566-6fcefe62a2f9" providerId="AD" clId="Web-{F2052AC3-3637-0D92-F427-D160B1EFDB01}" dt="2023-11-14T22:17:29.619" v="992" actId="20577"/>
          <ac:spMkLst>
            <pc:docMk/>
            <pc:sldMk cId="3926879293" sldId="328"/>
            <ac:spMk id="3" creationId="{00000000-0000-0000-0000-000000000000}"/>
          </ac:spMkLst>
        </pc:spChg>
        <pc:spChg chg="mod">
          <ac:chgData name="Lugo, Adriana" userId="S::lugoa@smccd.edu::2a6bae40-1c99-4820-a566-6fcefe62a2f9" providerId="AD" clId="Web-{F2052AC3-3637-0D92-F427-D160B1EFDB01}" dt="2023-11-14T22:12:11.858" v="947" actId="20577"/>
          <ac:spMkLst>
            <pc:docMk/>
            <pc:sldMk cId="3926879293" sldId="328"/>
            <ac:spMk id="5" creationId="{00000000-0000-0000-0000-000000000000}"/>
          </ac:spMkLst>
        </pc:spChg>
      </pc:sldChg>
      <pc:sldChg chg="modSp">
        <pc:chgData name="Lugo, Adriana" userId="S::lugoa@smccd.edu::2a6bae40-1c99-4820-a566-6fcefe62a2f9" providerId="AD" clId="Web-{F2052AC3-3637-0D92-F427-D160B1EFDB01}" dt="2023-11-14T22:06:33.081" v="872" actId="20577"/>
        <pc:sldMkLst>
          <pc:docMk/>
          <pc:sldMk cId="3727316335" sldId="329"/>
        </pc:sldMkLst>
        <pc:spChg chg="mod">
          <ac:chgData name="Lugo, Adriana" userId="S::lugoa@smccd.edu::2a6bae40-1c99-4820-a566-6fcefe62a2f9" providerId="AD" clId="Web-{F2052AC3-3637-0D92-F427-D160B1EFDB01}" dt="2023-11-14T22:06:33.081" v="872" actId="20577"/>
          <ac:spMkLst>
            <pc:docMk/>
            <pc:sldMk cId="3727316335" sldId="329"/>
            <ac:spMk id="3" creationId="{00000000-0000-0000-0000-000000000000}"/>
          </ac:spMkLst>
        </pc:spChg>
      </pc:sldChg>
      <pc:sldChg chg="addSp modSp">
        <pc:chgData name="Lugo, Adriana" userId="S::lugoa@smccd.edu::2a6bae40-1c99-4820-a566-6fcefe62a2f9" providerId="AD" clId="Web-{F2052AC3-3637-0D92-F427-D160B1EFDB01}" dt="2023-11-14T21:17:41.679" v="502"/>
        <pc:sldMkLst>
          <pc:docMk/>
          <pc:sldMk cId="1601177082" sldId="330"/>
        </pc:sldMkLst>
        <pc:spChg chg="mod">
          <ac:chgData name="Lugo, Adriana" userId="S::lugoa@smccd.edu::2a6bae40-1c99-4820-a566-6fcefe62a2f9" providerId="AD" clId="Web-{F2052AC3-3637-0D92-F427-D160B1EFDB01}" dt="2023-11-14T21:17:36.929" v="500" actId="14100"/>
          <ac:spMkLst>
            <pc:docMk/>
            <pc:sldMk cId="1601177082" sldId="330"/>
            <ac:spMk id="3" creationId="{00000000-0000-0000-0000-000000000000}"/>
          </ac:spMkLst>
        </pc:spChg>
        <pc:graphicFrameChg chg="add mod modGraphic">
          <ac:chgData name="Lugo, Adriana" userId="S::lugoa@smccd.edu::2a6bae40-1c99-4820-a566-6fcefe62a2f9" providerId="AD" clId="Web-{F2052AC3-3637-0D92-F427-D160B1EFDB01}" dt="2023-11-14T21:17:41.679" v="502"/>
          <ac:graphicFrameMkLst>
            <pc:docMk/>
            <pc:sldMk cId="1601177082" sldId="330"/>
            <ac:graphicFrameMk id="7" creationId="{EBF37EB4-43DF-E757-DA9A-C10ED78F1A07}"/>
          </ac:graphicFrameMkLst>
        </pc:graphicFrameChg>
      </pc:sldChg>
      <pc:sldChg chg="modSp">
        <pc:chgData name="Lugo, Adriana" userId="S::lugoa@smccd.edu::2a6bae40-1c99-4820-a566-6fcefe62a2f9" providerId="AD" clId="Web-{F2052AC3-3637-0D92-F427-D160B1EFDB01}" dt="2023-11-14T21:46:18.178" v="794" actId="20577"/>
        <pc:sldMkLst>
          <pc:docMk/>
          <pc:sldMk cId="2176279911" sldId="331"/>
        </pc:sldMkLst>
        <pc:spChg chg="mod">
          <ac:chgData name="Lugo, Adriana" userId="S::lugoa@smccd.edu::2a6bae40-1c99-4820-a566-6fcefe62a2f9" providerId="AD" clId="Web-{F2052AC3-3637-0D92-F427-D160B1EFDB01}" dt="2023-11-14T21:46:18.178" v="794" actId="20577"/>
          <ac:spMkLst>
            <pc:docMk/>
            <pc:sldMk cId="2176279911" sldId="331"/>
            <ac:spMk id="11" creationId="{35DE0D09-584C-193B-4B44-BFD4358FFB75}"/>
          </ac:spMkLst>
        </pc:spChg>
      </pc:sldChg>
      <pc:sldChg chg="addSp modSp del ord">
        <pc:chgData name="Lugo, Adriana" userId="S::lugoa@smccd.edu::2a6bae40-1c99-4820-a566-6fcefe62a2f9" providerId="AD" clId="Web-{F2052AC3-3637-0D92-F427-D160B1EFDB01}" dt="2023-11-14T21:16:18.708" v="474"/>
        <pc:sldMkLst>
          <pc:docMk/>
          <pc:sldMk cId="809274825" sldId="332"/>
        </pc:sldMkLst>
        <pc:spChg chg="mod">
          <ac:chgData name="Lugo, Adriana" userId="S::lugoa@smccd.edu::2a6bae40-1c99-4820-a566-6fcefe62a2f9" providerId="AD" clId="Web-{F2052AC3-3637-0D92-F427-D160B1EFDB01}" dt="2023-11-14T20:58:09.763" v="447" actId="20577"/>
          <ac:spMkLst>
            <pc:docMk/>
            <pc:sldMk cId="809274825" sldId="332"/>
            <ac:spMk id="9" creationId="{F9CBFF43-3A30-BCF3-C012-D26936281371}"/>
          </ac:spMkLst>
        </pc:spChg>
        <pc:picChg chg="mod">
          <ac:chgData name="Lugo, Adriana" userId="S::lugoa@smccd.edu::2a6bae40-1c99-4820-a566-6fcefe62a2f9" providerId="AD" clId="Web-{F2052AC3-3637-0D92-F427-D160B1EFDB01}" dt="2023-11-14T20:48:53.696" v="139" actId="1076"/>
          <ac:picMkLst>
            <pc:docMk/>
            <pc:sldMk cId="809274825" sldId="332"/>
            <ac:picMk id="2" creationId="{F453261E-F651-8E01-0E84-F929C51BE046}"/>
          </ac:picMkLst>
        </pc:picChg>
        <pc:picChg chg="mod">
          <ac:chgData name="Lugo, Adriana" userId="S::lugoa@smccd.edu::2a6bae40-1c99-4820-a566-6fcefe62a2f9" providerId="AD" clId="Web-{F2052AC3-3637-0D92-F427-D160B1EFDB01}" dt="2023-11-14T20:48:48.977" v="138" actId="1076"/>
          <ac:picMkLst>
            <pc:docMk/>
            <pc:sldMk cId="809274825" sldId="332"/>
            <ac:picMk id="3" creationId="{1B10FCCA-699F-16D3-F210-521C89183605}"/>
          </ac:picMkLst>
        </pc:picChg>
        <pc:picChg chg="add mod">
          <ac:chgData name="Lugo, Adriana" userId="S::lugoa@smccd.edu::2a6bae40-1c99-4820-a566-6fcefe62a2f9" providerId="AD" clId="Web-{F2052AC3-3637-0D92-F427-D160B1EFDB01}" dt="2023-11-14T20:47:24.302" v="125" actId="14100"/>
          <ac:picMkLst>
            <pc:docMk/>
            <pc:sldMk cId="809274825" sldId="332"/>
            <ac:picMk id="4" creationId="{EB9F49A8-9272-D86B-D6BC-5813819CAF8F}"/>
          </ac:picMkLst>
        </pc:picChg>
      </pc:sldChg>
      <pc:sldChg chg="delSp del">
        <pc:chgData name="Lugo, Adriana" userId="S::lugoa@smccd.edu::2a6bae40-1c99-4820-a566-6fcefe62a2f9" providerId="AD" clId="Web-{F2052AC3-3637-0D92-F427-D160B1EFDB01}" dt="2023-11-14T20:52:40.235" v="291"/>
        <pc:sldMkLst>
          <pc:docMk/>
          <pc:sldMk cId="2782295685" sldId="333"/>
        </pc:sldMkLst>
        <pc:picChg chg="del">
          <ac:chgData name="Lugo, Adriana" userId="S::lugoa@smccd.edu::2a6bae40-1c99-4820-a566-6fcefe62a2f9" providerId="AD" clId="Web-{F2052AC3-3637-0D92-F427-D160B1EFDB01}" dt="2023-11-14T20:49:22.166" v="140"/>
          <ac:picMkLst>
            <pc:docMk/>
            <pc:sldMk cId="2782295685" sldId="333"/>
            <ac:picMk id="4" creationId="{620DF8B8-0E50-A5CE-0582-BDD2F23736E5}"/>
          </ac:picMkLst>
        </pc:picChg>
        <pc:picChg chg="del">
          <ac:chgData name="Lugo, Adriana" userId="S::lugoa@smccd.edu::2a6bae40-1c99-4820-a566-6fcefe62a2f9" providerId="AD" clId="Web-{F2052AC3-3637-0D92-F427-D160B1EFDB01}" dt="2023-11-14T20:47:07.286" v="120"/>
          <ac:picMkLst>
            <pc:docMk/>
            <pc:sldMk cId="2782295685" sldId="333"/>
            <ac:picMk id="5" creationId="{EE2B21BE-E173-C040-7E20-C45BEFE12050}"/>
          </ac:picMkLst>
        </pc:picChg>
      </pc:sldChg>
      <pc:sldChg chg="addSp delSp modSp">
        <pc:chgData name="Lugo, Adriana" userId="S::lugoa@smccd.edu::2a6bae40-1c99-4820-a566-6fcefe62a2f9" providerId="AD" clId="Web-{F2052AC3-3637-0D92-F427-D160B1EFDB01}" dt="2023-11-14T21:26:11.838" v="561" actId="1076"/>
        <pc:sldMkLst>
          <pc:docMk/>
          <pc:sldMk cId="2833863421" sldId="334"/>
        </pc:sldMkLst>
        <pc:spChg chg="add del mod">
          <ac:chgData name="Lugo, Adriana" userId="S::lugoa@smccd.edu::2a6bae40-1c99-4820-a566-6fcefe62a2f9" providerId="AD" clId="Web-{F2052AC3-3637-0D92-F427-D160B1EFDB01}" dt="2023-11-14T21:25:37.399" v="557"/>
          <ac:spMkLst>
            <pc:docMk/>
            <pc:sldMk cId="2833863421" sldId="334"/>
            <ac:spMk id="6" creationId="{15EBBDF9-6029-A389-060F-D3C6FD01676C}"/>
          </ac:spMkLst>
        </pc:spChg>
        <pc:graphicFrameChg chg="add del">
          <ac:chgData name="Lugo, Adriana" userId="S::lugoa@smccd.edu::2a6bae40-1c99-4820-a566-6fcefe62a2f9" providerId="AD" clId="Web-{F2052AC3-3637-0D92-F427-D160B1EFDB01}" dt="2023-11-14T21:24:57.039" v="550"/>
          <ac:graphicFrameMkLst>
            <pc:docMk/>
            <pc:sldMk cId="2833863421" sldId="334"/>
            <ac:graphicFrameMk id="13" creationId="{B92C0BB5-2AE4-8E55-9CCE-CFF991242861}"/>
          </ac:graphicFrameMkLst>
        </pc:graphicFrameChg>
        <pc:graphicFrameChg chg="add del">
          <ac:chgData name="Lugo, Adriana" userId="S::lugoa@smccd.edu::2a6bae40-1c99-4820-a566-6fcefe62a2f9" providerId="AD" clId="Web-{F2052AC3-3637-0D92-F427-D160B1EFDB01}" dt="2023-11-14T21:25:13.305" v="552"/>
          <ac:graphicFrameMkLst>
            <pc:docMk/>
            <pc:sldMk cId="2833863421" sldId="334"/>
            <ac:graphicFrameMk id="14" creationId="{47F76E06-1103-AC0A-17FC-D8DF3DFDC5D4}"/>
          </ac:graphicFrameMkLst>
        </pc:graphicFrameChg>
        <pc:graphicFrameChg chg="add del">
          <ac:chgData name="Lugo, Adriana" userId="S::lugoa@smccd.edu::2a6bae40-1c99-4820-a566-6fcefe62a2f9" providerId="AD" clId="Web-{F2052AC3-3637-0D92-F427-D160B1EFDB01}" dt="2023-11-14T21:25:22.274" v="554"/>
          <ac:graphicFrameMkLst>
            <pc:docMk/>
            <pc:sldMk cId="2833863421" sldId="334"/>
            <ac:graphicFrameMk id="15" creationId="{8D4144B7-B232-5614-CF07-5BD1AD2637B4}"/>
          </ac:graphicFrameMkLst>
        </pc:graphicFrameChg>
        <pc:graphicFrameChg chg="add del">
          <ac:chgData name="Lugo, Adriana" userId="S::lugoa@smccd.edu::2a6bae40-1c99-4820-a566-6fcefe62a2f9" providerId="AD" clId="Web-{F2052AC3-3637-0D92-F427-D160B1EFDB01}" dt="2023-11-14T21:25:36.665" v="556"/>
          <ac:graphicFrameMkLst>
            <pc:docMk/>
            <pc:sldMk cId="2833863421" sldId="334"/>
            <ac:graphicFrameMk id="16" creationId="{8D4144B7-B232-5614-CF07-5BD1AD2637B4}"/>
          </ac:graphicFrameMkLst>
        </pc:graphicFrameChg>
        <pc:graphicFrameChg chg="add mod modGraphic">
          <ac:chgData name="Lugo, Adriana" userId="S::lugoa@smccd.edu::2a6bae40-1c99-4820-a566-6fcefe62a2f9" providerId="AD" clId="Web-{F2052AC3-3637-0D92-F427-D160B1EFDB01}" dt="2023-11-14T21:26:11.838" v="561" actId="1076"/>
          <ac:graphicFrameMkLst>
            <pc:docMk/>
            <pc:sldMk cId="2833863421" sldId="334"/>
            <ac:graphicFrameMk id="17" creationId="{B92C0BB5-2AE4-8E55-9CCE-CFF991242861}"/>
          </ac:graphicFrameMkLst>
        </pc:graphicFrameChg>
        <pc:picChg chg="del">
          <ac:chgData name="Lugo, Adriana" userId="S::lugoa@smccd.edu::2a6bae40-1c99-4820-a566-6fcefe62a2f9" providerId="AD" clId="Web-{F2052AC3-3637-0D92-F427-D160B1EFDB01}" dt="2023-11-14T20:46:10.299" v="117"/>
          <ac:picMkLst>
            <pc:docMk/>
            <pc:sldMk cId="2833863421" sldId="334"/>
            <ac:picMk id="2" creationId="{A1179CC4-7F78-9984-9F5E-FA7E2B9112A5}"/>
          </ac:picMkLst>
        </pc:picChg>
        <pc:picChg chg="mod">
          <ac:chgData name="Lugo, Adriana" userId="S::lugoa@smccd.edu::2a6bae40-1c99-4820-a566-6fcefe62a2f9" providerId="AD" clId="Web-{F2052AC3-3637-0D92-F427-D160B1EFDB01}" dt="2023-11-14T20:49:40.948" v="146" actId="1076"/>
          <ac:picMkLst>
            <pc:docMk/>
            <pc:sldMk cId="2833863421" sldId="334"/>
            <ac:picMk id="3" creationId="{33C621E2-8FB3-76AD-324B-0A3ADF3973E6}"/>
          </ac:picMkLst>
        </pc:picChg>
        <pc:picChg chg="add mod">
          <ac:chgData name="Lugo, Adriana" userId="S::lugoa@smccd.edu::2a6bae40-1c99-4820-a566-6fcefe62a2f9" providerId="AD" clId="Web-{F2052AC3-3637-0D92-F427-D160B1EFDB01}" dt="2023-11-14T20:49:44.854" v="147" actId="14100"/>
          <ac:picMkLst>
            <pc:docMk/>
            <pc:sldMk cId="2833863421" sldId="334"/>
            <ac:picMk id="4" creationId="{8BE185C9-6141-C027-0470-60D43AE5AE70}"/>
          </ac:picMkLst>
        </pc:picChg>
      </pc:sldChg>
      <pc:sldChg chg="modSp ord">
        <pc:chgData name="Lugo, Adriana" userId="S::lugoa@smccd.edu::2a6bae40-1c99-4820-a566-6fcefe62a2f9" providerId="AD" clId="Web-{F2052AC3-3637-0D92-F427-D160B1EFDB01}" dt="2023-11-14T21:23:55.755" v="548"/>
        <pc:sldMkLst>
          <pc:docMk/>
          <pc:sldMk cId="561739278" sldId="335"/>
        </pc:sldMkLst>
        <pc:spChg chg="mod">
          <ac:chgData name="Lugo, Adriana" userId="S::lugoa@smccd.edu::2a6bae40-1c99-4820-a566-6fcefe62a2f9" providerId="AD" clId="Web-{F2052AC3-3637-0D92-F427-D160B1EFDB01}" dt="2023-11-14T21:18:23.868" v="517" actId="20577"/>
          <ac:spMkLst>
            <pc:docMk/>
            <pc:sldMk cId="561739278" sldId="335"/>
            <ac:spMk id="5" creationId="{00000000-0000-0000-0000-000000000000}"/>
          </ac:spMkLst>
        </pc:spChg>
        <pc:graphicFrameChg chg="mod modGraphic">
          <ac:chgData name="Lugo, Adriana" userId="S::lugoa@smccd.edu::2a6bae40-1c99-4820-a566-6fcefe62a2f9" providerId="AD" clId="Web-{F2052AC3-3637-0D92-F427-D160B1EFDB01}" dt="2023-11-14T21:23:15.722" v="543"/>
          <ac:graphicFrameMkLst>
            <pc:docMk/>
            <pc:sldMk cId="561739278" sldId="335"/>
            <ac:graphicFrameMk id="8" creationId="{1E61BFAA-58A1-A5F0-B6C5-4D8A48FC7A90}"/>
          </ac:graphicFrameMkLst>
        </pc:graphicFrameChg>
        <pc:graphicFrameChg chg="mod modGraphic">
          <ac:chgData name="Lugo, Adriana" userId="S::lugoa@smccd.edu::2a6bae40-1c99-4820-a566-6fcefe62a2f9" providerId="AD" clId="Web-{F2052AC3-3637-0D92-F427-D160B1EFDB01}" dt="2023-11-14T21:23:25.379" v="546"/>
          <ac:graphicFrameMkLst>
            <pc:docMk/>
            <pc:sldMk cId="561739278" sldId="335"/>
            <ac:graphicFrameMk id="11" creationId="{3C4C6742-B84A-C95B-C1C3-01F24E2F47FD}"/>
          </ac:graphicFrameMkLst>
        </pc:graphicFrameChg>
        <pc:picChg chg="mod">
          <ac:chgData name="Lugo, Adriana" userId="S::lugoa@smccd.edu::2a6bae40-1c99-4820-a566-6fcefe62a2f9" providerId="AD" clId="Web-{F2052AC3-3637-0D92-F427-D160B1EFDB01}" dt="2023-11-14T21:23:55.755" v="548"/>
          <ac:picMkLst>
            <pc:docMk/>
            <pc:sldMk cId="561739278" sldId="335"/>
            <ac:picMk id="13" creationId="{FC9B1540-2599-0E3D-C9A5-C5618D5B86B4}"/>
          </ac:picMkLst>
        </pc:picChg>
      </pc:sldChg>
      <pc:sldChg chg="del ord">
        <pc:chgData name="Lugo, Adriana" userId="S::lugoa@smccd.edu::2a6bae40-1c99-4820-a566-6fcefe62a2f9" providerId="AD" clId="Web-{F2052AC3-3637-0D92-F427-D160B1EFDB01}" dt="2023-11-14T21:17:47.773" v="503"/>
        <pc:sldMkLst>
          <pc:docMk/>
          <pc:sldMk cId="653628994" sldId="336"/>
        </pc:sldMkLst>
      </pc:sldChg>
      <pc:sldChg chg="modSp new del">
        <pc:chgData name="Lugo, Adriana" userId="S::lugoa@smccd.edu::2a6bae40-1c99-4820-a566-6fcefe62a2f9" providerId="AD" clId="Web-{F2052AC3-3637-0D92-F427-D160B1EFDB01}" dt="2023-11-14T21:16:10.301" v="473"/>
        <pc:sldMkLst>
          <pc:docMk/>
          <pc:sldMk cId="14571092" sldId="337"/>
        </pc:sldMkLst>
        <pc:spChg chg="mod">
          <ac:chgData name="Lugo, Adriana" userId="S::lugoa@smccd.edu::2a6bae40-1c99-4820-a566-6fcefe62a2f9" providerId="AD" clId="Web-{F2052AC3-3637-0D92-F427-D160B1EFDB01}" dt="2023-11-14T21:14:27.547" v="451" actId="20577"/>
          <ac:spMkLst>
            <pc:docMk/>
            <pc:sldMk cId="14571092" sldId="337"/>
            <ac:spMk id="3" creationId="{428629A9-D123-FCD8-F223-B7D3009FCA26}"/>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smccd.sharepoint.com/sites/can/canlibrary/Library%20Documents/Program%20Review/Program%20Review%20Fall%202023%20-%20Spring%202024/ProgramReview_LibraryTechRequests_SummaryData_09272023.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a:t>Total Technology Loans by Race/Ethnicity</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BEF-4320-8E6B-7163F4F5125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BEF-4320-8E6B-7163F4F5125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BEF-4320-8E6B-7163F4F5125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BEF-4320-8E6B-7163F4F5125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BEF-4320-8E6B-7163F4F5125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CBEF-4320-8E6B-7163F4F5125B}"/>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CBEF-4320-8E6B-7163F4F5125B}"/>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CBEF-4320-8E6B-7163F4F5125B}"/>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CBEF-4320-8E6B-7163F4F5125B}"/>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'[ProgramReview_LibraryTechRequests_SummaryData_09272023.xlsx]Combo Charts'!$D$2:$D$10</c:f>
              <c:strCache>
                <c:ptCount val="9"/>
                <c:pt idx="0">
                  <c:v>American Indian/Alaskan Native</c:v>
                </c:pt>
                <c:pt idx="1">
                  <c:v>Asian</c:v>
                </c:pt>
                <c:pt idx="2">
                  <c:v>Black - Non-Hispanic</c:v>
                </c:pt>
                <c:pt idx="3">
                  <c:v>Filipino</c:v>
                </c:pt>
                <c:pt idx="4">
                  <c:v>Hispanic</c:v>
                </c:pt>
                <c:pt idx="5">
                  <c:v>Multiraces</c:v>
                </c:pt>
                <c:pt idx="6">
                  <c:v>Pacific Islander</c:v>
                </c:pt>
                <c:pt idx="7">
                  <c:v>White Non-Hispanic</c:v>
                </c:pt>
                <c:pt idx="8">
                  <c:v>Unknown</c:v>
                </c:pt>
              </c:strCache>
            </c:strRef>
          </c:cat>
          <c:val>
            <c:numRef>
              <c:f>'[ProgramReview_LibraryTechRequests_SummaryData_09272023.xlsx]Combo Charts'!$E$2:$E$10</c:f>
              <c:numCache>
                <c:formatCode>General</c:formatCode>
                <c:ptCount val="9"/>
                <c:pt idx="0">
                  <c:v>1</c:v>
                </c:pt>
                <c:pt idx="1">
                  <c:v>24</c:v>
                </c:pt>
                <c:pt idx="2">
                  <c:v>13</c:v>
                </c:pt>
                <c:pt idx="3">
                  <c:v>6</c:v>
                </c:pt>
                <c:pt idx="4">
                  <c:v>271</c:v>
                </c:pt>
                <c:pt idx="5">
                  <c:v>14</c:v>
                </c:pt>
                <c:pt idx="6">
                  <c:v>4</c:v>
                </c:pt>
                <c:pt idx="7">
                  <c:v>39</c:v>
                </c:pt>
                <c:pt idx="8">
                  <c:v>25</c:v>
                </c:pt>
              </c:numCache>
            </c:numRef>
          </c:val>
          <c:extLst>
            <c:ext xmlns:c16="http://schemas.microsoft.com/office/drawing/2014/chart" uri="{C3380CC4-5D6E-409C-BE32-E72D297353CC}">
              <c16:uniqueId val="{00000012-CBEF-4320-8E6B-7163F4F5125B}"/>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6711646318911144"/>
          <c:y val="0.27100644339280788"/>
          <c:w val="0.28878062930762771"/>
          <c:h val="0.5218742249249204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65BBF7-E37D-4EA6-9609-D41295F1CCD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1EB5AC8-9C32-48F5-8FB4-637FFE161824}">
      <dgm:prSet/>
      <dgm:spPr/>
      <dgm:t>
        <a:bodyPr/>
        <a:lstStyle/>
        <a:p>
          <a:pPr>
            <a:lnSpc>
              <a:spcPct val="100000"/>
            </a:lnSpc>
          </a:pPr>
          <a:r>
            <a:rPr lang="en-US"/>
            <a:t>Most of our students who request technology include students whose primary language is something other than English, as well as First Generation students. (PRIE, Fall 2023)</a:t>
          </a:r>
        </a:p>
      </dgm:t>
    </dgm:pt>
    <dgm:pt modelId="{B5EE4C55-A973-4519-9481-1558EFE6886A}" type="parTrans" cxnId="{B88ED94D-5BFC-495A-B2DD-B90D7D1BB7B7}">
      <dgm:prSet/>
      <dgm:spPr/>
      <dgm:t>
        <a:bodyPr/>
        <a:lstStyle/>
        <a:p>
          <a:endParaRPr lang="en-US"/>
        </a:p>
      </dgm:t>
    </dgm:pt>
    <dgm:pt modelId="{60398922-C7FE-4277-B9CA-A98289320077}" type="sibTrans" cxnId="{B88ED94D-5BFC-495A-B2DD-B90D7D1BB7B7}">
      <dgm:prSet/>
      <dgm:spPr/>
      <dgm:t>
        <a:bodyPr/>
        <a:lstStyle/>
        <a:p>
          <a:endParaRPr lang="en-US"/>
        </a:p>
      </dgm:t>
    </dgm:pt>
    <dgm:pt modelId="{9CCE33D2-829E-4364-8B9D-D1419C09871B}">
      <dgm:prSet/>
      <dgm:spPr/>
      <dgm:t>
        <a:bodyPr/>
        <a:lstStyle/>
        <a:p>
          <a:pPr>
            <a:lnSpc>
              <a:spcPct val="100000"/>
            </a:lnSpc>
          </a:pPr>
          <a:r>
            <a:rPr lang="en-US"/>
            <a:t>Having technology available to these students allows them to enroll in at least one course the same year they apply. (Cañada's Educational Master Plan)</a:t>
          </a:r>
        </a:p>
      </dgm:t>
    </dgm:pt>
    <dgm:pt modelId="{FE069E4F-FE36-4B54-9B0D-353F9CA49065}" type="parTrans" cxnId="{D20943A3-A530-451F-A2D6-BA9A125D01FC}">
      <dgm:prSet/>
      <dgm:spPr/>
      <dgm:t>
        <a:bodyPr/>
        <a:lstStyle/>
        <a:p>
          <a:endParaRPr lang="en-US"/>
        </a:p>
      </dgm:t>
    </dgm:pt>
    <dgm:pt modelId="{709F9E5E-D560-4792-9C0F-BD476EAE9D9E}" type="sibTrans" cxnId="{D20943A3-A530-451F-A2D6-BA9A125D01FC}">
      <dgm:prSet/>
      <dgm:spPr/>
      <dgm:t>
        <a:bodyPr/>
        <a:lstStyle/>
        <a:p>
          <a:endParaRPr lang="en-US"/>
        </a:p>
      </dgm:t>
    </dgm:pt>
    <dgm:pt modelId="{3745047D-C3F2-46E1-9162-742B6DF326FC}" type="pres">
      <dgm:prSet presAssocID="{4865BBF7-E37D-4EA6-9609-D41295F1CCD5}" presName="root" presStyleCnt="0">
        <dgm:presLayoutVars>
          <dgm:dir/>
          <dgm:resizeHandles val="exact"/>
        </dgm:presLayoutVars>
      </dgm:prSet>
      <dgm:spPr/>
    </dgm:pt>
    <dgm:pt modelId="{BB521B93-0257-48E8-B8BE-3020D2C18F4F}" type="pres">
      <dgm:prSet presAssocID="{61EB5AC8-9C32-48F5-8FB4-637FFE161824}" presName="compNode" presStyleCnt="0"/>
      <dgm:spPr/>
    </dgm:pt>
    <dgm:pt modelId="{F16042D1-8D5F-47CF-906E-AADB9D15DFAD}" type="pres">
      <dgm:prSet presAssocID="{61EB5AC8-9C32-48F5-8FB4-637FFE161824}" presName="bgRect" presStyleLbl="bgShp" presStyleIdx="0" presStyleCnt="2"/>
      <dgm:spPr>
        <a:solidFill>
          <a:schemeClr val="bg1"/>
        </a:solidFill>
      </dgm:spPr>
    </dgm:pt>
    <dgm:pt modelId="{F81FB754-B7B0-480D-827C-7EFD835A12AD}" type="pres">
      <dgm:prSet presAssocID="{61EB5AC8-9C32-48F5-8FB4-637FFE16182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assroom"/>
        </a:ext>
      </dgm:extLst>
    </dgm:pt>
    <dgm:pt modelId="{5C7F941F-F000-4C42-81E0-EABF87A52DC0}" type="pres">
      <dgm:prSet presAssocID="{61EB5AC8-9C32-48F5-8FB4-637FFE161824}" presName="spaceRect" presStyleCnt="0"/>
      <dgm:spPr/>
    </dgm:pt>
    <dgm:pt modelId="{B455B156-2947-4890-B4CF-84822853E28A}" type="pres">
      <dgm:prSet presAssocID="{61EB5AC8-9C32-48F5-8FB4-637FFE161824}" presName="parTx" presStyleLbl="revTx" presStyleIdx="0" presStyleCnt="2">
        <dgm:presLayoutVars>
          <dgm:chMax val="0"/>
          <dgm:chPref val="0"/>
        </dgm:presLayoutVars>
      </dgm:prSet>
      <dgm:spPr/>
    </dgm:pt>
    <dgm:pt modelId="{D010087F-81DF-44E7-A19C-B3081072E67F}" type="pres">
      <dgm:prSet presAssocID="{60398922-C7FE-4277-B9CA-A98289320077}" presName="sibTrans" presStyleCnt="0"/>
      <dgm:spPr/>
    </dgm:pt>
    <dgm:pt modelId="{4903F36F-9CC3-43D1-A3B8-EF452B89F0D5}" type="pres">
      <dgm:prSet presAssocID="{9CCE33D2-829E-4364-8B9D-D1419C09871B}" presName="compNode" presStyleCnt="0"/>
      <dgm:spPr/>
    </dgm:pt>
    <dgm:pt modelId="{35137BF4-C79A-44F1-AFB0-6274C9ABE7C0}" type="pres">
      <dgm:prSet presAssocID="{9CCE33D2-829E-4364-8B9D-D1419C09871B}" presName="bgRect" presStyleLbl="bgShp" presStyleIdx="1" presStyleCnt="2"/>
      <dgm:spPr>
        <a:solidFill>
          <a:schemeClr val="bg1"/>
        </a:solidFill>
      </dgm:spPr>
    </dgm:pt>
    <dgm:pt modelId="{FB617EA2-7056-42E8-A01B-3E00D88620F7}" type="pres">
      <dgm:prSet presAssocID="{9CCE33D2-829E-4364-8B9D-D1419C09871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hoolhouse"/>
        </a:ext>
      </dgm:extLst>
    </dgm:pt>
    <dgm:pt modelId="{DA53B561-47C1-409C-82B9-F4A6D5087747}" type="pres">
      <dgm:prSet presAssocID="{9CCE33D2-829E-4364-8B9D-D1419C09871B}" presName="spaceRect" presStyleCnt="0"/>
      <dgm:spPr/>
    </dgm:pt>
    <dgm:pt modelId="{7A64AAD1-B81F-468F-AD67-6F0B57A07D8B}" type="pres">
      <dgm:prSet presAssocID="{9CCE33D2-829E-4364-8B9D-D1419C09871B}" presName="parTx" presStyleLbl="revTx" presStyleIdx="1" presStyleCnt="2">
        <dgm:presLayoutVars>
          <dgm:chMax val="0"/>
          <dgm:chPref val="0"/>
        </dgm:presLayoutVars>
      </dgm:prSet>
      <dgm:spPr/>
    </dgm:pt>
  </dgm:ptLst>
  <dgm:cxnLst>
    <dgm:cxn modelId="{B88ED94D-5BFC-495A-B2DD-B90D7D1BB7B7}" srcId="{4865BBF7-E37D-4EA6-9609-D41295F1CCD5}" destId="{61EB5AC8-9C32-48F5-8FB4-637FFE161824}" srcOrd="0" destOrd="0" parTransId="{B5EE4C55-A973-4519-9481-1558EFE6886A}" sibTransId="{60398922-C7FE-4277-B9CA-A98289320077}"/>
    <dgm:cxn modelId="{D20943A3-A530-451F-A2D6-BA9A125D01FC}" srcId="{4865BBF7-E37D-4EA6-9609-D41295F1CCD5}" destId="{9CCE33D2-829E-4364-8B9D-D1419C09871B}" srcOrd="1" destOrd="0" parTransId="{FE069E4F-FE36-4B54-9B0D-353F9CA49065}" sibTransId="{709F9E5E-D560-4792-9C0F-BD476EAE9D9E}"/>
    <dgm:cxn modelId="{0148E3F2-317B-4D1A-BC5D-267DD9A5C6AD}" type="presOf" srcId="{9CCE33D2-829E-4364-8B9D-D1419C09871B}" destId="{7A64AAD1-B81F-468F-AD67-6F0B57A07D8B}" srcOrd="0" destOrd="0" presId="urn:microsoft.com/office/officeart/2018/2/layout/IconVerticalSolidList"/>
    <dgm:cxn modelId="{4E3591FC-4B81-4322-AA7D-CAC2BFED93D9}" type="presOf" srcId="{61EB5AC8-9C32-48F5-8FB4-637FFE161824}" destId="{B455B156-2947-4890-B4CF-84822853E28A}" srcOrd="0" destOrd="0" presId="urn:microsoft.com/office/officeart/2018/2/layout/IconVerticalSolidList"/>
    <dgm:cxn modelId="{104A39FF-EF00-4349-AD4E-39EC1D7F1AAF}" type="presOf" srcId="{4865BBF7-E37D-4EA6-9609-D41295F1CCD5}" destId="{3745047D-C3F2-46E1-9162-742B6DF326FC}" srcOrd="0" destOrd="0" presId="urn:microsoft.com/office/officeart/2018/2/layout/IconVerticalSolidList"/>
    <dgm:cxn modelId="{EF8B66FE-7916-4C60-830A-C42F7DB61AB2}" type="presParOf" srcId="{3745047D-C3F2-46E1-9162-742B6DF326FC}" destId="{BB521B93-0257-48E8-B8BE-3020D2C18F4F}" srcOrd="0" destOrd="0" presId="urn:microsoft.com/office/officeart/2018/2/layout/IconVerticalSolidList"/>
    <dgm:cxn modelId="{69C3D47E-646C-4A3C-A483-9D8FCC48B0A4}" type="presParOf" srcId="{BB521B93-0257-48E8-B8BE-3020D2C18F4F}" destId="{F16042D1-8D5F-47CF-906E-AADB9D15DFAD}" srcOrd="0" destOrd="0" presId="urn:microsoft.com/office/officeart/2018/2/layout/IconVerticalSolidList"/>
    <dgm:cxn modelId="{3465399B-3951-4AAC-9BD2-51EEDD146E16}" type="presParOf" srcId="{BB521B93-0257-48E8-B8BE-3020D2C18F4F}" destId="{F81FB754-B7B0-480D-827C-7EFD835A12AD}" srcOrd="1" destOrd="0" presId="urn:microsoft.com/office/officeart/2018/2/layout/IconVerticalSolidList"/>
    <dgm:cxn modelId="{30689103-B9B1-4EF7-ACD9-D158D29FFCFA}" type="presParOf" srcId="{BB521B93-0257-48E8-B8BE-3020D2C18F4F}" destId="{5C7F941F-F000-4C42-81E0-EABF87A52DC0}" srcOrd="2" destOrd="0" presId="urn:microsoft.com/office/officeart/2018/2/layout/IconVerticalSolidList"/>
    <dgm:cxn modelId="{56ACCF5E-A47E-4DB0-93FC-0321643F99AB}" type="presParOf" srcId="{BB521B93-0257-48E8-B8BE-3020D2C18F4F}" destId="{B455B156-2947-4890-B4CF-84822853E28A}" srcOrd="3" destOrd="0" presId="urn:microsoft.com/office/officeart/2018/2/layout/IconVerticalSolidList"/>
    <dgm:cxn modelId="{D64AEDDE-6CBF-4C8B-B908-72382A4C4106}" type="presParOf" srcId="{3745047D-C3F2-46E1-9162-742B6DF326FC}" destId="{D010087F-81DF-44E7-A19C-B3081072E67F}" srcOrd="1" destOrd="0" presId="urn:microsoft.com/office/officeart/2018/2/layout/IconVerticalSolidList"/>
    <dgm:cxn modelId="{C2001A70-EB1B-495B-AA28-C9ADAA4BEC4F}" type="presParOf" srcId="{3745047D-C3F2-46E1-9162-742B6DF326FC}" destId="{4903F36F-9CC3-43D1-A3B8-EF452B89F0D5}" srcOrd="2" destOrd="0" presId="urn:microsoft.com/office/officeart/2018/2/layout/IconVerticalSolidList"/>
    <dgm:cxn modelId="{1FD6D599-C892-46BE-822B-C93A903B45F0}" type="presParOf" srcId="{4903F36F-9CC3-43D1-A3B8-EF452B89F0D5}" destId="{35137BF4-C79A-44F1-AFB0-6274C9ABE7C0}" srcOrd="0" destOrd="0" presId="urn:microsoft.com/office/officeart/2018/2/layout/IconVerticalSolidList"/>
    <dgm:cxn modelId="{F9856A66-907B-4C30-A5EC-998417C4339B}" type="presParOf" srcId="{4903F36F-9CC3-43D1-A3B8-EF452B89F0D5}" destId="{FB617EA2-7056-42E8-A01B-3E00D88620F7}" srcOrd="1" destOrd="0" presId="urn:microsoft.com/office/officeart/2018/2/layout/IconVerticalSolidList"/>
    <dgm:cxn modelId="{9D587B81-1CC1-4367-BC2A-A24F583A6D16}" type="presParOf" srcId="{4903F36F-9CC3-43D1-A3B8-EF452B89F0D5}" destId="{DA53B561-47C1-409C-82B9-F4A6D5087747}" srcOrd="2" destOrd="0" presId="urn:microsoft.com/office/officeart/2018/2/layout/IconVerticalSolidList"/>
    <dgm:cxn modelId="{1E411E17-64CA-400F-92DA-9B872BABF9A1}" type="presParOf" srcId="{4903F36F-9CC3-43D1-A3B8-EF452B89F0D5}" destId="{7A64AAD1-B81F-468F-AD67-6F0B57A07D8B}"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7ED0F4D-C0A0-444D-8B3C-2C14266D110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B841CBD6-91C3-4952-B403-C502FB99FF06}">
      <dgm:prSet/>
      <dgm:spPr/>
      <dgm:t>
        <a:bodyPr/>
        <a:lstStyle/>
        <a:p>
          <a:pPr>
            <a:lnSpc>
              <a:spcPct val="100000"/>
            </a:lnSpc>
          </a:pPr>
          <a:r>
            <a:rPr lang="en-US"/>
            <a:t>The vast majority of students who borrow technology are financial aid recipients. </a:t>
          </a:r>
        </a:p>
      </dgm:t>
    </dgm:pt>
    <dgm:pt modelId="{E5D8B730-C66B-4834-AD9E-EF653FB59176}" type="parTrans" cxnId="{004BCAFF-293F-4E6B-946A-9FDBE1D3E2B7}">
      <dgm:prSet/>
      <dgm:spPr/>
      <dgm:t>
        <a:bodyPr/>
        <a:lstStyle/>
        <a:p>
          <a:endParaRPr lang="en-US"/>
        </a:p>
      </dgm:t>
    </dgm:pt>
    <dgm:pt modelId="{B43D3E8B-AFEB-4545-A5F1-1873CAC3D57F}" type="sibTrans" cxnId="{004BCAFF-293F-4E6B-946A-9FDBE1D3E2B7}">
      <dgm:prSet/>
      <dgm:spPr/>
      <dgm:t>
        <a:bodyPr/>
        <a:lstStyle/>
        <a:p>
          <a:endParaRPr lang="en-US"/>
        </a:p>
      </dgm:t>
    </dgm:pt>
    <dgm:pt modelId="{02AE6F9C-653B-48CC-88D0-4B376E700557}">
      <dgm:prSet/>
      <dgm:spPr/>
      <dgm:t>
        <a:bodyPr/>
        <a:lstStyle/>
        <a:p>
          <a:pPr>
            <a:lnSpc>
              <a:spcPct val="100000"/>
            </a:lnSpc>
          </a:pPr>
          <a:r>
            <a:rPr lang="en-US"/>
            <a:t>This request reduces the equity gap by giving students' access to these items who otherwise would not have them due to low socio-economic status or other circumstances. (PRIE, Fall 2023)</a:t>
          </a:r>
        </a:p>
      </dgm:t>
    </dgm:pt>
    <dgm:pt modelId="{0222547C-03E8-420D-AFF3-FC0987F5B75B}" type="parTrans" cxnId="{1711B4EF-7809-4C53-BE48-9830025B63EC}">
      <dgm:prSet/>
      <dgm:spPr/>
      <dgm:t>
        <a:bodyPr/>
        <a:lstStyle/>
        <a:p>
          <a:endParaRPr lang="en-US"/>
        </a:p>
      </dgm:t>
    </dgm:pt>
    <dgm:pt modelId="{F560D96C-67B3-4DA4-86B6-47C2A50180F6}" type="sibTrans" cxnId="{1711B4EF-7809-4C53-BE48-9830025B63EC}">
      <dgm:prSet/>
      <dgm:spPr/>
      <dgm:t>
        <a:bodyPr/>
        <a:lstStyle/>
        <a:p>
          <a:endParaRPr lang="en-US"/>
        </a:p>
      </dgm:t>
    </dgm:pt>
    <dgm:pt modelId="{2A60AEF0-01B5-494B-A471-7EB3963BFD1C}" type="pres">
      <dgm:prSet presAssocID="{87ED0F4D-C0A0-444D-8B3C-2C14266D1105}" presName="root" presStyleCnt="0">
        <dgm:presLayoutVars>
          <dgm:dir/>
          <dgm:resizeHandles val="exact"/>
        </dgm:presLayoutVars>
      </dgm:prSet>
      <dgm:spPr/>
    </dgm:pt>
    <dgm:pt modelId="{450BBE04-D65D-48A5-A676-10853ECEEDD5}" type="pres">
      <dgm:prSet presAssocID="{B841CBD6-91C3-4952-B403-C502FB99FF06}" presName="compNode" presStyleCnt="0"/>
      <dgm:spPr/>
    </dgm:pt>
    <dgm:pt modelId="{9149FF1D-51E7-4819-9604-9239B609DE44}" type="pres">
      <dgm:prSet presAssocID="{B841CBD6-91C3-4952-B403-C502FB99FF06}" presName="bgRect" presStyleLbl="bgShp" presStyleIdx="0" presStyleCnt="2"/>
      <dgm:spPr>
        <a:solidFill>
          <a:schemeClr val="bg1"/>
        </a:solidFill>
      </dgm:spPr>
    </dgm:pt>
    <dgm:pt modelId="{3A192390-B5D4-4BAF-8B7E-3721EFEB374A}" type="pres">
      <dgm:prSet presAssocID="{B841CBD6-91C3-4952-B403-C502FB99FF0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ey"/>
        </a:ext>
      </dgm:extLst>
    </dgm:pt>
    <dgm:pt modelId="{084C2A4A-4C75-4D02-972B-AE2F3A6F1181}" type="pres">
      <dgm:prSet presAssocID="{B841CBD6-91C3-4952-B403-C502FB99FF06}" presName="spaceRect" presStyleCnt="0"/>
      <dgm:spPr/>
    </dgm:pt>
    <dgm:pt modelId="{E612A3BF-5D01-4B38-9630-B490D702A007}" type="pres">
      <dgm:prSet presAssocID="{B841CBD6-91C3-4952-B403-C502FB99FF06}" presName="parTx" presStyleLbl="revTx" presStyleIdx="0" presStyleCnt="2">
        <dgm:presLayoutVars>
          <dgm:chMax val="0"/>
          <dgm:chPref val="0"/>
        </dgm:presLayoutVars>
      </dgm:prSet>
      <dgm:spPr/>
    </dgm:pt>
    <dgm:pt modelId="{11F4211B-4DD1-441D-9267-4F1317C6337F}" type="pres">
      <dgm:prSet presAssocID="{B43D3E8B-AFEB-4545-A5F1-1873CAC3D57F}" presName="sibTrans" presStyleCnt="0"/>
      <dgm:spPr/>
    </dgm:pt>
    <dgm:pt modelId="{51DC0A5F-9F0E-4B3D-8137-0FC18ECBCADB}" type="pres">
      <dgm:prSet presAssocID="{02AE6F9C-653B-48CC-88D0-4B376E700557}" presName="compNode" presStyleCnt="0"/>
      <dgm:spPr/>
    </dgm:pt>
    <dgm:pt modelId="{EB252A4B-4F0C-41A0-9414-F42C3F092637}" type="pres">
      <dgm:prSet presAssocID="{02AE6F9C-653B-48CC-88D0-4B376E700557}" presName="bgRect" presStyleLbl="bgShp" presStyleIdx="1" presStyleCnt="2"/>
      <dgm:spPr>
        <a:solidFill>
          <a:schemeClr val="bg1"/>
        </a:solidFill>
      </dgm:spPr>
    </dgm:pt>
    <dgm:pt modelId="{70F189E9-71F7-4967-9062-E8BF8F4D28E9}" type="pres">
      <dgm:prSet presAssocID="{02AE6F9C-653B-48CC-88D0-4B376E700557}"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assroom"/>
        </a:ext>
      </dgm:extLst>
    </dgm:pt>
    <dgm:pt modelId="{D459370A-45DD-428C-81C0-248AE57FCAE9}" type="pres">
      <dgm:prSet presAssocID="{02AE6F9C-653B-48CC-88D0-4B376E700557}" presName="spaceRect" presStyleCnt="0"/>
      <dgm:spPr/>
    </dgm:pt>
    <dgm:pt modelId="{93A773D7-C4D3-4E8A-A0E8-BAA5D1475502}" type="pres">
      <dgm:prSet presAssocID="{02AE6F9C-653B-48CC-88D0-4B376E700557}" presName="parTx" presStyleLbl="revTx" presStyleIdx="1" presStyleCnt="2">
        <dgm:presLayoutVars>
          <dgm:chMax val="0"/>
          <dgm:chPref val="0"/>
        </dgm:presLayoutVars>
      </dgm:prSet>
      <dgm:spPr/>
    </dgm:pt>
  </dgm:ptLst>
  <dgm:cxnLst>
    <dgm:cxn modelId="{9E1E7F1B-E056-49E0-A123-02FB8F2830DA}" type="presOf" srcId="{02AE6F9C-653B-48CC-88D0-4B376E700557}" destId="{93A773D7-C4D3-4E8A-A0E8-BAA5D1475502}" srcOrd="0" destOrd="0" presId="urn:microsoft.com/office/officeart/2018/2/layout/IconVerticalSolidList"/>
    <dgm:cxn modelId="{6E7D0CAB-FACC-45E6-9E09-65F84997C568}" type="presOf" srcId="{B841CBD6-91C3-4952-B403-C502FB99FF06}" destId="{E612A3BF-5D01-4B38-9630-B490D702A007}" srcOrd="0" destOrd="0" presId="urn:microsoft.com/office/officeart/2018/2/layout/IconVerticalSolidList"/>
    <dgm:cxn modelId="{49343BBB-9D81-4547-8A29-1299471DB6D6}" type="presOf" srcId="{87ED0F4D-C0A0-444D-8B3C-2C14266D1105}" destId="{2A60AEF0-01B5-494B-A471-7EB3963BFD1C}" srcOrd="0" destOrd="0" presId="urn:microsoft.com/office/officeart/2018/2/layout/IconVerticalSolidList"/>
    <dgm:cxn modelId="{1711B4EF-7809-4C53-BE48-9830025B63EC}" srcId="{87ED0F4D-C0A0-444D-8B3C-2C14266D1105}" destId="{02AE6F9C-653B-48CC-88D0-4B376E700557}" srcOrd="1" destOrd="0" parTransId="{0222547C-03E8-420D-AFF3-FC0987F5B75B}" sibTransId="{F560D96C-67B3-4DA4-86B6-47C2A50180F6}"/>
    <dgm:cxn modelId="{004BCAFF-293F-4E6B-946A-9FDBE1D3E2B7}" srcId="{87ED0F4D-C0A0-444D-8B3C-2C14266D1105}" destId="{B841CBD6-91C3-4952-B403-C502FB99FF06}" srcOrd="0" destOrd="0" parTransId="{E5D8B730-C66B-4834-AD9E-EF653FB59176}" sibTransId="{B43D3E8B-AFEB-4545-A5F1-1873CAC3D57F}"/>
    <dgm:cxn modelId="{68178D10-633E-494F-B945-3863AE887B14}" type="presParOf" srcId="{2A60AEF0-01B5-494B-A471-7EB3963BFD1C}" destId="{450BBE04-D65D-48A5-A676-10853ECEEDD5}" srcOrd="0" destOrd="0" presId="urn:microsoft.com/office/officeart/2018/2/layout/IconVerticalSolidList"/>
    <dgm:cxn modelId="{B998D115-A099-4DF2-AC82-2614548ADAAA}" type="presParOf" srcId="{450BBE04-D65D-48A5-A676-10853ECEEDD5}" destId="{9149FF1D-51E7-4819-9604-9239B609DE44}" srcOrd="0" destOrd="0" presId="urn:microsoft.com/office/officeart/2018/2/layout/IconVerticalSolidList"/>
    <dgm:cxn modelId="{46F3EEE9-6E0A-40E1-8AB9-21DDB33CE791}" type="presParOf" srcId="{450BBE04-D65D-48A5-A676-10853ECEEDD5}" destId="{3A192390-B5D4-4BAF-8B7E-3721EFEB374A}" srcOrd="1" destOrd="0" presId="urn:microsoft.com/office/officeart/2018/2/layout/IconVerticalSolidList"/>
    <dgm:cxn modelId="{2C496CA1-EAED-41E1-A681-B698563B1E76}" type="presParOf" srcId="{450BBE04-D65D-48A5-A676-10853ECEEDD5}" destId="{084C2A4A-4C75-4D02-972B-AE2F3A6F1181}" srcOrd="2" destOrd="0" presId="urn:microsoft.com/office/officeart/2018/2/layout/IconVerticalSolidList"/>
    <dgm:cxn modelId="{D88EA6B3-3D77-41A7-9433-34656D116F3B}" type="presParOf" srcId="{450BBE04-D65D-48A5-A676-10853ECEEDD5}" destId="{E612A3BF-5D01-4B38-9630-B490D702A007}" srcOrd="3" destOrd="0" presId="urn:microsoft.com/office/officeart/2018/2/layout/IconVerticalSolidList"/>
    <dgm:cxn modelId="{675DD721-15C9-4287-82AE-F71949764E03}" type="presParOf" srcId="{2A60AEF0-01B5-494B-A471-7EB3963BFD1C}" destId="{11F4211B-4DD1-441D-9267-4F1317C6337F}" srcOrd="1" destOrd="0" presId="urn:microsoft.com/office/officeart/2018/2/layout/IconVerticalSolidList"/>
    <dgm:cxn modelId="{45FB9611-4E19-4491-8427-9205610A8522}" type="presParOf" srcId="{2A60AEF0-01B5-494B-A471-7EB3963BFD1C}" destId="{51DC0A5F-9F0E-4B3D-8137-0FC18ECBCADB}" srcOrd="2" destOrd="0" presId="urn:microsoft.com/office/officeart/2018/2/layout/IconVerticalSolidList"/>
    <dgm:cxn modelId="{3347C194-AF47-40AE-B2E4-5AB7D32481E9}" type="presParOf" srcId="{51DC0A5F-9F0E-4B3D-8137-0FC18ECBCADB}" destId="{EB252A4B-4F0C-41A0-9414-F42C3F092637}" srcOrd="0" destOrd="0" presId="urn:microsoft.com/office/officeart/2018/2/layout/IconVerticalSolidList"/>
    <dgm:cxn modelId="{326EB41E-B255-492D-81EB-247C88C09E27}" type="presParOf" srcId="{51DC0A5F-9F0E-4B3D-8137-0FC18ECBCADB}" destId="{70F189E9-71F7-4967-9062-E8BF8F4D28E9}" srcOrd="1" destOrd="0" presId="urn:microsoft.com/office/officeart/2018/2/layout/IconVerticalSolidList"/>
    <dgm:cxn modelId="{FD8126CE-E042-418F-A66A-BC1DEFD1C7C1}" type="presParOf" srcId="{51DC0A5F-9F0E-4B3D-8137-0FC18ECBCADB}" destId="{D459370A-45DD-428C-81C0-248AE57FCAE9}" srcOrd="2" destOrd="0" presId="urn:microsoft.com/office/officeart/2018/2/layout/IconVerticalSolidList"/>
    <dgm:cxn modelId="{2AA5D0CA-C198-4301-B52D-EA645EB5CBAD}" type="presParOf" srcId="{51DC0A5F-9F0E-4B3D-8137-0FC18ECBCADB}" destId="{93A773D7-C4D3-4E8A-A0E8-BAA5D147550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6042D1-8D5F-47CF-906E-AADB9D15DFAD}">
      <dsp:nvSpPr>
        <dsp:cNvPr id="0" name=""/>
        <dsp:cNvSpPr/>
      </dsp:nvSpPr>
      <dsp:spPr>
        <a:xfrm>
          <a:off x="0" y="945365"/>
          <a:ext cx="6983619" cy="1745290"/>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F81FB754-B7B0-480D-827C-7EFD835A12AD}">
      <dsp:nvSpPr>
        <dsp:cNvPr id="0" name=""/>
        <dsp:cNvSpPr/>
      </dsp:nvSpPr>
      <dsp:spPr>
        <a:xfrm>
          <a:off x="527950" y="1338056"/>
          <a:ext cx="959909" cy="9599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55B156-2947-4890-B4CF-84822853E28A}">
      <dsp:nvSpPr>
        <dsp:cNvPr id="0" name=""/>
        <dsp:cNvSpPr/>
      </dsp:nvSpPr>
      <dsp:spPr>
        <a:xfrm>
          <a:off x="2015810" y="945365"/>
          <a:ext cx="4967808" cy="17452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10" tIns="184710" rIns="184710" bIns="184710" numCol="1" spcCol="1270" anchor="ctr" anchorCtr="0">
          <a:noAutofit/>
        </a:bodyPr>
        <a:lstStyle/>
        <a:p>
          <a:pPr marL="0" lvl="0" indent="0" algn="l" defTabSz="844550">
            <a:lnSpc>
              <a:spcPct val="100000"/>
            </a:lnSpc>
            <a:spcBef>
              <a:spcPct val="0"/>
            </a:spcBef>
            <a:spcAft>
              <a:spcPct val="35000"/>
            </a:spcAft>
            <a:buNone/>
          </a:pPr>
          <a:r>
            <a:rPr lang="en-US" sz="1900" kern="1200"/>
            <a:t>Most of our students who request technology include students whose primary language is something other than English, as well as First Generation students. (PRIE, Fall 2023)</a:t>
          </a:r>
        </a:p>
      </dsp:txBody>
      <dsp:txXfrm>
        <a:off x="2015810" y="945365"/>
        <a:ext cx="4967808" cy="1745290"/>
      </dsp:txXfrm>
    </dsp:sp>
    <dsp:sp modelId="{35137BF4-C79A-44F1-AFB0-6274C9ABE7C0}">
      <dsp:nvSpPr>
        <dsp:cNvPr id="0" name=""/>
        <dsp:cNvSpPr/>
      </dsp:nvSpPr>
      <dsp:spPr>
        <a:xfrm>
          <a:off x="0" y="3126978"/>
          <a:ext cx="6983619" cy="1745290"/>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FB617EA2-7056-42E8-A01B-3E00D88620F7}">
      <dsp:nvSpPr>
        <dsp:cNvPr id="0" name=""/>
        <dsp:cNvSpPr/>
      </dsp:nvSpPr>
      <dsp:spPr>
        <a:xfrm>
          <a:off x="527950" y="3519669"/>
          <a:ext cx="959909" cy="9599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64AAD1-B81F-468F-AD67-6F0B57A07D8B}">
      <dsp:nvSpPr>
        <dsp:cNvPr id="0" name=""/>
        <dsp:cNvSpPr/>
      </dsp:nvSpPr>
      <dsp:spPr>
        <a:xfrm>
          <a:off x="2015810" y="3126978"/>
          <a:ext cx="4967808" cy="17452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10" tIns="184710" rIns="184710" bIns="184710" numCol="1" spcCol="1270" anchor="ctr" anchorCtr="0">
          <a:noAutofit/>
        </a:bodyPr>
        <a:lstStyle/>
        <a:p>
          <a:pPr marL="0" lvl="0" indent="0" algn="l" defTabSz="844550">
            <a:lnSpc>
              <a:spcPct val="100000"/>
            </a:lnSpc>
            <a:spcBef>
              <a:spcPct val="0"/>
            </a:spcBef>
            <a:spcAft>
              <a:spcPct val="35000"/>
            </a:spcAft>
            <a:buNone/>
          </a:pPr>
          <a:r>
            <a:rPr lang="en-US" sz="1900" kern="1200"/>
            <a:t>Having technology available to these students allows them to enroll in at least one course the same year they apply. (Cañada's Educational Master Plan)</a:t>
          </a:r>
        </a:p>
      </dsp:txBody>
      <dsp:txXfrm>
        <a:off x="2015810" y="3126978"/>
        <a:ext cx="4967808" cy="17452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9FF1D-51E7-4819-9604-9239B609DE44}">
      <dsp:nvSpPr>
        <dsp:cNvPr id="0" name=""/>
        <dsp:cNvSpPr/>
      </dsp:nvSpPr>
      <dsp:spPr>
        <a:xfrm>
          <a:off x="0" y="976321"/>
          <a:ext cx="7234277" cy="1802440"/>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3A192390-B5D4-4BAF-8B7E-3721EFEB374A}">
      <dsp:nvSpPr>
        <dsp:cNvPr id="0" name=""/>
        <dsp:cNvSpPr/>
      </dsp:nvSpPr>
      <dsp:spPr>
        <a:xfrm>
          <a:off x="545238" y="1381871"/>
          <a:ext cx="991342" cy="99134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12A3BF-5D01-4B38-9630-B490D702A007}">
      <dsp:nvSpPr>
        <dsp:cNvPr id="0" name=""/>
        <dsp:cNvSpPr/>
      </dsp:nvSpPr>
      <dsp:spPr>
        <a:xfrm>
          <a:off x="2081818" y="976321"/>
          <a:ext cx="5152458" cy="1802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758" tIns="190758" rIns="190758" bIns="190758" numCol="1" spcCol="1270" anchor="ctr" anchorCtr="0">
          <a:noAutofit/>
        </a:bodyPr>
        <a:lstStyle/>
        <a:p>
          <a:pPr marL="0" lvl="0" indent="0" algn="l" defTabSz="800100">
            <a:lnSpc>
              <a:spcPct val="100000"/>
            </a:lnSpc>
            <a:spcBef>
              <a:spcPct val="0"/>
            </a:spcBef>
            <a:spcAft>
              <a:spcPct val="35000"/>
            </a:spcAft>
            <a:buNone/>
          </a:pPr>
          <a:r>
            <a:rPr lang="en-US" sz="1800" kern="1200"/>
            <a:t>The vast majority of students who borrow technology are financial aid recipients. </a:t>
          </a:r>
        </a:p>
      </dsp:txBody>
      <dsp:txXfrm>
        <a:off x="2081818" y="976321"/>
        <a:ext cx="5152458" cy="1802440"/>
      </dsp:txXfrm>
    </dsp:sp>
    <dsp:sp modelId="{EB252A4B-4F0C-41A0-9414-F42C3F092637}">
      <dsp:nvSpPr>
        <dsp:cNvPr id="0" name=""/>
        <dsp:cNvSpPr/>
      </dsp:nvSpPr>
      <dsp:spPr>
        <a:xfrm>
          <a:off x="0" y="3229372"/>
          <a:ext cx="7234277" cy="1802440"/>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70F189E9-71F7-4967-9062-E8BF8F4D28E9}">
      <dsp:nvSpPr>
        <dsp:cNvPr id="0" name=""/>
        <dsp:cNvSpPr/>
      </dsp:nvSpPr>
      <dsp:spPr>
        <a:xfrm>
          <a:off x="545238" y="3634921"/>
          <a:ext cx="991342" cy="99134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A773D7-C4D3-4E8A-A0E8-BAA5D1475502}">
      <dsp:nvSpPr>
        <dsp:cNvPr id="0" name=""/>
        <dsp:cNvSpPr/>
      </dsp:nvSpPr>
      <dsp:spPr>
        <a:xfrm>
          <a:off x="2081818" y="3229372"/>
          <a:ext cx="5152458" cy="1802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758" tIns="190758" rIns="190758" bIns="190758" numCol="1" spcCol="1270" anchor="ctr" anchorCtr="0">
          <a:noAutofit/>
        </a:bodyPr>
        <a:lstStyle/>
        <a:p>
          <a:pPr marL="0" lvl="0" indent="0" algn="l" defTabSz="800100">
            <a:lnSpc>
              <a:spcPct val="100000"/>
            </a:lnSpc>
            <a:spcBef>
              <a:spcPct val="0"/>
            </a:spcBef>
            <a:spcAft>
              <a:spcPct val="35000"/>
            </a:spcAft>
            <a:buNone/>
          </a:pPr>
          <a:r>
            <a:rPr lang="en-US" sz="1800" kern="1200"/>
            <a:t>This request reduces the equity gap by giving students' access to these items who otherwise would not have them due to low socio-economic status or other circumstances. (PRIE, Fall 2023)</a:t>
          </a:r>
        </a:p>
      </dsp:txBody>
      <dsp:txXfrm>
        <a:off x="2081818" y="3229372"/>
        <a:ext cx="5152458" cy="180244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912C5E-5ECA-4B7C-8FF5-B46AC71EF330}" type="datetimeFigureOut">
              <a:rPr lang="en-US" smtClean="0"/>
              <a:t>11/14/2023</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50ECB3-A3F7-4337-9F98-DFD14FAD1FE3}" type="slidenum">
              <a:rPr lang="en-US" smtClean="0"/>
              <a:t>‹#›</a:t>
            </a:fld>
            <a:endParaRPr lang="en-US"/>
          </a:p>
        </p:txBody>
      </p:sp>
    </p:spTree>
    <p:extLst>
      <p:ext uri="{BB962C8B-B14F-4D97-AF65-F5344CB8AC3E}">
        <p14:creationId xmlns:p14="http://schemas.microsoft.com/office/powerpoint/2010/main" val="465772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EC6874-87D3-4708-86B1-114C1FEE74C4}" type="datetimeFigureOut">
              <a:rPr lang="en-US" smtClean="0"/>
              <a:t>11/14/2023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B90EF27-1900-472B-B1D5-4FBEA200263F}" type="slidenum">
              <a:rPr lang="en-US" smtClean="0"/>
              <a:t>‹#›</a:t>
            </a:fld>
            <a:endParaRPr lang="en-US"/>
          </a:p>
        </p:txBody>
      </p:sp>
    </p:spTree>
    <p:extLst>
      <p:ext uri="{BB962C8B-B14F-4D97-AF65-F5344CB8AC3E}">
        <p14:creationId xmlns:p14="http://schemas.microsoft.com/office/powerpoint/2010/main" val="38792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Currently, there is only 1 LSS to monitor and supervise the circulation desk during evening hours.  In cases of illness or vacation there is no coverage for this major section of the college Library, resulting in early closing of Library services.  An additional part-time Library Support Specialist will provide this coverage in these cases in addition to providing support for the full-time LSS on duty in the evening.</a:t>
            </a:r>
          </a:p>
        </p:txBody>
      </p:sp>
      <p:sp>
        <p:nvSpPr>
          <p:cNvPr id="4" name="Slide Number Placeholder 3"/>
          <p:cNvSpPr>
            <a:spLocks noGrp="1"/>
          </p:cNvSpPr>
          <p:nvPr>
            <p:ph type="sldNum" sz="quarter" idx="5"/>
          </p:nvPr>
        </p:nvSpPr>
        <p:spPr/>
        <p:txBody>
          <a:bodyPr/>
          <a:lstStyle/>
          <a:p>
            <a:fld id="{1B90EF27-1900-472B-B1D5-4FBEA200263F}" type="slidenum">
              <a:rPr lang="en-US" smtClean="0"/>
              <a:t>3</a:t>
            </a:fld>
            <a:endParaRPr lang="en-US"/>
          </a:p>
        </p:txBody>
      </p:sp>
    </p:spTree>
    <p:extLst>
      <p:ext uri="{BB962C8B-B14F-4D97-AF65-F5344CB8AC3E}">
        <p14:creationId xmlns:p14="http://schemas.microsoft.com/office/powerpoint/2010/main" val="28985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a:t>SMCCCD Board goals or strategic initiatives</a:t>
            </a:r>
            <a:r>
              <a:rPr lang="en-US"/>
              <a:t>: Has the Board of Trustees recommended that we create or expand initiatives? For example: Free Community College (SB 893 -eliminate fees, support student basic needs such as; transportation, textbooks &amp; materials, technology, food, healthcare, emergency housing), Focus on Strategies to Increase Student Enrollment, Dual Enrollment, Promise Scholars, and OER-ZCT.</a:t>
            </a:r>
          </a:p>
        </p:txBody>
      </p:sp>
      <p:sp>
        <p:nvSpPr>
          <p:cNvPr id="4" name="Slide Number Placeholder 3"/>
          <p:cNvSpPr>
            <a:spLocks noGrp="1"/>
          </p:cNvSpPr>
          <p:nvPr>
            <p:ph type="sldNum" sz="quarter" idx="5"/>
          </p:nvPr>
        </p:nvSpPr>
        <p:spPr/>
        <p:txBody>
          <a:bodyPr/>
          <a:lstStyle/>
          <a:p>
            <a:fld id="{1B90EF27-1900-472B-B1D5-4FBEA200263F}" type="slidenum">
              <a:rPr lang="en-US" smtClean="0"/>
              <a:t>4</a:t>
            </a:fld>
            <a:endParaRPr lang="en-US"/>
          </a:p>
        </p:txBody>
      </p:sp>
    </p:spTree>
    <p:extLst>
      <p:ext uri="{BB962C8B-B14F-4D97-AF65-F5344CB8AC3E}">
        <p14:creationId xmlns:p14="http://schemas.microsoft.com/office/powerpoint/2010/main" val="1512570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nSpc>
                <a:spcPct val="90000"/>
              </a:lnSpc>
              <a:spcBef>
                <a:spcPts val="1000"/>
              </a:spcBef>
            </a:pPr>
            <a:endParaRPr lang="en-US"/>
          </a:p>
          <a:p>
            <a:pPr marL="228600" indent="-228600">
              <a:lnSpc>
                <a:spcPct val="90000"/>
              </a:lnSpc>
              <a:spcBef>
                <a:spcPts val="1000"/>
              </a:spcBef>
            </a:pPr>
            <a:r>
              <a:rPr lang="en-US"/>
              <a:t>Do the program or student service area’s workload metrics (e.g., the volume of students served), in accordance with college strategic planning, justify the addition or replacement of the position.</a:t>
            </a:r>
          </a:p>
        </p:txBody>
      </p:sp>
      <p:sp>
        <p:nvSpPr>
          <p:cNvPr id="4" name="Slide Number Placeholder 3"/>
          <p:cNvSpPr>
            <a:spLocks noGrp="1"/>
          </p:cNvSpPr>
          <p:nvPr>
            <p:ph type="sldNum" sz="quarter" idx="5"/>
          </p:nvPr>
        </p:nvSpPr>
        <p:spPr/>
        <p:txBody>
          <a:bodyPr/>
          <a:lstStyle/>
          <a:p>
            <a:fld id="{1B90EF27-1900-472B-B1D5-4FBEA200263F}" type="slidenum">
              <a:rPr lang="en-US" smtClean="0"/>
              <a:t>6</a:t>
            </a:fld>
            <a:endParaRPr lang="en-US"/>
          </a:p>
        </p:txBody>
      </p:sp>
    </p:spTree>
    <p:extLst>
      <p:ext uri="{BB962C8B-B14F-4D97-AF65-F5344CB8AC3E}">
        <p14:creationId xmlns:p14="http://schemas.microsoft.com/office/powerpoint/2010/main" val="3374637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nSpc>
                <a:spcPct val="90000"/>
              </a:lnSpc>
              <a:spcBef>
                <a:spcPts val="1000"/>
              </a:spcBef>
            </a:pPr>
            <a:endParaRPr lang="en-US"/>
          </a:p>
          <a:p>
            <a:pPr marL="228600" indent="-228600">
              <a:lnSpc>
                <a:spcPct val="90000"/>
              </a:lnSpc>
              <a:spcBef>
                <a:spcPts val="1000"/>
              </a:spcBef>
            </a:pPr>
            <a:r>
              <a:rPr lang="en-US"/>
              <a:t>Do the program or student service area’s workload metrics (e.g., the volume of students served), in accordance with college strategic planning, justify the addition or replacement of the position.</a:t>
            </a:r>
          </a:p>
        </p:txBody>
      </p:sp>
      <p:sp>
        <p:nvSpPr>
          <p:cNvPr id="4" name="Slide Number Placeholder 3"/>
          <p:cNvSpPr>
            <a:spLocks noGrp="1"/>
          </p:cNvSpPr>
          <p:nvPr>
            <p:ph type="sldNum" sz="quarter" idx="5"/>
          </p:nvPr>
        </p:nvSpPr>
        <p:spPr/>
        <p:txBody>
          <a:bodyPr/>
          <a:lstStyle/>
          <a:p>
            <a:fld id="{1B90EF27-1900-472B-B1D5-4FBEA200263F}" type="slidenum">
              <a:rPr lang="en-US" smtClean="0"/>
              <a:t>8</a:t>
            </a:fld>
            <a:endParaRPr lang="en-US"/>
          </a:p>
        </p:txBody>
      </p:sp>
    </p:spTree>
    <p:extLst>
      <p:ext uri="{BB962C8B-B14F-4D97-AF65-F5344CB8AC3E}">
        <p14:creationId xmlns:p14="http://schemas.microsoft.com/office/powerpoint/2010/main" val="3652745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77722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20977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1177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62939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92518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341C4-3268-4241-9C56-054F2F7015E6}"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3797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C341C4-3268-4241-9C56-054F2F7015E6}"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21338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341C4-3268-4241-9C56-054F2F7015E6}" type="datetimeFigureOut">
              <a:rPr lang="en-US" smtClean="0"/>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6711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341C4-3268-4241-9C56-054F2F7015E6}" type="datetimeFigureOut">
              <a:rPr lang="en-US" smtClean="0"/>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31833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16026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52832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341C4-3268-4241-9C56-054F2F7015E6}" type="datetimeFigureOut">
              <a:rPr lang="en-US" smtClean="0"/>
              <a:t>11/14/2023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FE41E-F334-4083-80DF-E3288B8CA3FD}" type="slidenum">
              <a:rPr lang="en-US" smtClean="0"/>
              <a:t>‹#›</a:t>
            </a:fld>
            <a:endParaRPr lang="en-US"/>
          </a:p>
        </p:txBody>
      </p:sp>
    </p:spTree>
    <p:extLst>
      <p:ext uri="{BB962C8B-B14F-4D97-AF65-F5344CB8AC3E}">
        <p14:creationId xmlns:p14="http://schemas.microsoft.com/office/powerpoint/2010/main" val="395732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anadacollege.edu/prie/canada-collaborates.ph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6352" y="4602347"/>
            <a:ext cx="11252199" cy="830997"/>
          </a:xfrm>
          <a:prstGeom prst="rect">
            <a:avLst/>
          </a:prstGeom>
          <a:noFill/>
        </p:spPr>
        <p:txBody>
          <a:bodyPr wrap="square" lIns="91440" tIns="45720" rIns="91440" bIns="45720" rtlCol="0" anchor="t">
            <a:spAutoFit/>
          </a:bodyPr>
          <a:lstStyle/>
          <a:p>
            <a:r>
              <a:rPr lang="en-US" sz="4800" b="1">
                <a:latin typeface="Garamond"/>
              </a:rPr>
              <a:t>Position: .48 Library Support Specialist</a:t>
            </a:r>
            <a:endParaRPr lang="en-US" sz="4800" b="1">
              <a:latin typeface="Garamond" panose="02020404030301010803" pitchFamily="18" charset="0"/>
            </a:endParaRPr>
          </a:p>
        </p:txBody>
      </p:sp>
      <p:sp>
        <p:nvSpPr>
          <p:cNvPr id="5" name="Rectangle 4">
            <a:extLst>
              <a:ext uri="{FF2B5EF4-FFF2-40B4-BE49-F238E27FC236}">
                <a16:creationId xmlns:a16="http://schemas.microsoft.com/office/drawing/2014/main" id="{7CFA1314-8F33-4955-BE2C-917B786340CE}"/>
              </a:ext>
            </a:extLst>
          </p:cNvPr>
          <p:cNvSpPr/>
          <p:nvPr/>
        </p:nvSpPr>
        <p:spPr>
          <a:xfrm rot="5400000">
            <a:off x="-3086129" y="3081031"/>
            <a:ext cx="6863099"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9" name="Rectangle 8">
            <a:extLst>
              <a:ext uri="{FF2B5EF4-FFF2-40B4-BE49-F238E27FC236}">
                <a16:creationId xmlns:a16="http://schemas.microsoft.com/office/drawing/2014/main" id="{E427F1B6-B5E8-443C-B43C-D19FEB5E0FCE}"/>
              </a:ext>
            </a:extLst>
          </p:cNvPr>
          <p:cNvSpPr/>
          <p:nvPr/>
        </p:nvSpPr>
        <p:spPr>
          <a:xfrm rot="5400000">
            <a:off x="-2254053" y="3908923"/>
            <a:ext cx="5786981" cy="102734"/>
          </a:xfrm>
          <a:prstGeom prst="rect">
            <a:avLst/>
          </a:prstGeom>
          <a:solidFill>
            <a:srgbClr val="FFCC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00"/>
          </a:p>
        </p:txBody>
      </p:sp>
      <p:sp>
        <p:nvSpPr>
          <p:cNvPr id="6" name="Rectangle 9">
            <a:extLst>
              <a:ext uri="{FF2B5EF4-FFF2-40B4-BE49-F238E27FC236}">
                <a16:creationId xmlns:a16="http://schemas.microsoft.com/office/drawing/2014/main" id="{48C3CA36-8AC6-47B4-9365-B3EC4FBFB9A1}"/>
              </a:ext>
            </a:extLst>
          </p:cNvPr>
          <p:cNvSpPr/>
          <p:nvPr/>
        </p:nvSpPr>
        <p:spPr>
          <a:xfrm rot="16200000" flipH="1">
            <a:off x="-548626" y="539379"/>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pic>
        <p:nvPicPr>
          <p:cNvPr id="7" name="Picture 6">
            <a:extLst>
              <a:ext uri="{FF2B5EF4-FFF2-40B4-BE49-F238E27FC236}">
                <a16:creationId xmlns:a16="http://schemas.microsoft.com/office/drawing/2014/main" id="{4839DBB2-6311-461A-8BB6-3B89C2E078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6989" y="340584"/>
            <a:ext cx="4428504" cy="1988962"/>
          </a:xfrm>
          <a:prstGeom prst="rect">
            <a:avLst/>
          </a:prstGeom>
        </p:spPr>
      </p:pic>
      <p:sp>
        <p:nvSpPr>
          <p:cNvPr id="8" name="TextBox 7">
            <a:extLst>
              <a:ext uri="{FF2B5EF4-FFF2-40B4-BE49-F238E27FC236}">
                <a16:creationId xmlns:a16="http://schemas.microsoft.com/office/drawing/2014/main" id="{CED26B12-0F61-4F71-BA2F-2AC9680C93C9}"/>
              </a:ext>
            </a:extLst>
          </p:cNvPr>
          <p:cNvSpPr txBox="1"/>
          <p:nvPr/>
        </p:nvSpPr>
        <p:spPr>
          <a:xfrm>
            <a:off x="796352" y="5574641"/>
            <a:ext cx="11252199" cy="630942"/>
          </a:xfrm>
          <a:prstGeom prst="rect">
            <a:avLst/>
          </a:prstGeom>
          <a:noFill/>
        </p:spPr>
        <p:txBody>
          <a:bodyPr wrap="square" lIns="91440" tIns="45720" rIns="91440" bIns="45720" rtlCol="0" anchor="t">
            <a:spAutoFit/>
          </a:bodyPr>
          <a:lstStyle/>
          <a:p>
            <a:r>
              <a:rPr lang="en-US" sz="3500" b="1">
                <a:solidFill>
                  <a:schemeClr val="accent6">
                    <a:lumMod val="50000"/>
                  </a:schemeClr>
                </a:solidFill>
                <a:latin typeface="Franklin Gothic Book"/>
              </a:rPr>
              <a:t>Requested by: ASLT/Library</a:t>
            </a:r>
            <a:endParaRPr lang="en-US" sz="3500" b="1">
              <a:solidFill>
                <a:schemeClr val="accent6">
                  <a:lumMod val="50000"/>
                </a:schemeClr>
              </a:solidFill>
              <a:latin typeface="Franklin Gothic Book" panose="020B0503020102020204" pitchFamily="34" charset="0"/>
            </a:endParaRPr>
          </a:p>
        </p:txBody>
      </p:sp>
      <p:sp>
        <p:nvSpPr>
          <p:cNvPr id="10" name="TextBox 9">
            <a:extLst>
              <a:ext uri="{FF2B5EF4-FFF2-40B4-BE49-F238E27FC236}">
                <a16:creationId xmlns:a16="http://schemas.microsoft.com/office/drawing/2014/main" id="{AB432A39-691F-4E1E-872A-4E05A021166B}"/>
              </a:ext>
            </a:extLst>
          </p:cNvPr>
          <p:cNvSpPr txBox="1"/>
          <p:nvPr/>
        </p:nvSpPr>
        <p:spPr>
          <a:xfrm>
            <a:off x="690805" y="2850743"/>
            <a:ext cx="11252199" cy="1200329"/>
          </a:xfrm>
          <a:prstGeom prst="rect">
            <a:avLst/>
          </a:prstGeom>
          <a:noFill/>
        </p:spPr>
        <p:txBody>
          <a:bodyPr wrap="square" rtlCol="0">
            <a:spAutoFit/>
          </a:bodyPr>
          <a:lstStyle/>
          <a:p>
            <a:pPr algn="ctr"/>
            <a:r>
              <a:rPr lang="en-US" sz="2400" b="1" spc="600">
                <a:solidFill>
                  <a:schemeClr val="tx1">
                    <a:lumMod val="65000"/>
                    <a:lumOff val="35000"/>
                  </a:schemeClr>
                </a:solidFill>
                <a:latin typeface="Franklin Gothic Book" panose="020B0503020102020204" pitchFamily="34" charset="0"/>
              </a:rPr>
              <a:t>Program Review</a:t>
            </a:r>
          </a:p>
          <a:p>
            <a:pPr algn="ctr"/>
            <a:r>
              <a:rPr lang="en-US" sz="2400" b="1" spc="600">
                <a:solidFill>
                  <a:schemeClr val="tx1">
                    <a:lumMod val="65000"/>
                    <a:lumOff val="35000"/>
                  </a:schemeClr>
                </a:solidFill>
                <a:latin typeface="Franklin Gothic Book" panose="020B0503020102020204" pitchFamily="34" charset="0"/>
              </a:rPr>
              <a:t>New Position Request Presentation </a:t>
            </a:r>
          </a:p>
          <a:p>
            <a:pPr algn="ctr"/>
            <a:r>
              <a:rPr lang="en-US" sz="2400" b="1" spc="600">
                <a:solidFill>
                  <a:schemeClr val="tx1">
                    <a:lumMod val="65000"/>
                    <a:lumOff val="35000"/>
                  </a:schemeClr>
                </a:solidFill>
                <a:latin typeface="Franklin Gothic Book" panose="020B0503020102020204" pitchFamily="34" charset="0"/>
              </a:rPr>
              <a:t>TEMPLATE</a:t>
            </a:r>
          </a:p>
        </p:txBody>
      </p:sp>
    </p:spTree>
    <p:extLst>
      <p:ext uri="{BB962C8B-B14F-4D97-AF65-F5344CB8AC3E}">
        <p14:creationId xmlns:p14="http://schemas.microsoft.com/office/powerpoint/2010/main" val="1988831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2">
            <a:extLst>
              <a:ext uri="{FF2B5EF4-FFF2-40B4-BE49-F238E27FC236}">
                <a16:creationId xmlns:a16="http://schemas.microsoft.com/office/drawing/2014/main" id="{E5D77E39-8E91-3345-9343-852E90F21FAA}"/>
              </a:ext>
            </a:extLst>
          </p:cNvPr>
          <p:cNvGraphicFramePr>
            <a:graphicFrameLocks noGrp="1"/>
          </p:cNvGraphicFramePr>
          <p:nvPr>
            <p:ph idx="1"/>
            <p:extLst>
              <p:ext uri="{D42A27DB-BD31-4B8C-83A1-F6EECF244321}">
                <p14:modId xmlns:p14="http://schemas.microsoft.com/office/powerpoint/2010/main" val="704905661"/>
              </p:ext>
            </p:extLst>
          </p:nvPr>
        </p:nvGraphicFramePr>
        <p:xfrm>
          <a:off x="5106870" y="535211"/>
          <a:ext cx="7234277" cy="60081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967499" y="314365"/>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a:solidFill>
                  <a:schemeClr val="bg1"/>
                </a:solidFill>
                <a:effectLst>
                  <a:outerShdw blurRad="50800" dist="50800" dir="5400000" algn="ctr" rotWithShape="0">
                    <a:srgbClr val="000000">
                      <a:alpha val="43137"/>
                    </a:srgbClr>
                  </a:outerShdw>
                </a:effectLst>
                <a:latin typeface="Franklin Gothic Book"/>
                <a:ea typeface="+mj-lt"/>
                <a:cs typeface="+mj-lt"/>
              </a:rPr>
              <a:t>How does this resource request support closing the equity gap?</a:t>
            </a:r>
            <a:endParaRPr lang="en-US" sz="2400">
              <a:solidFill>
                <a:schemeClr val="bg1"/>
              </a:solidFill>
              <a:latin typeface="Franklin Gothic Book"/>
              <a:cs typeface="Calibri Light"/>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pic>
        <p:nvPicPr>
          <p:cNvPr id="10" name="Picture 9" descr="A graph showing different colored squares&#10;&#10;Description automatically generated">
            <a:extLst>
              <a:ext uri="{FF2B5EF4-FFF2-40B4-BE49-F238E27FC236}">
                <a16:creationId xmlns:a16="http://schemas.microsoft.com/office/drawing/2014/main" id="{91DA8D86-1451-CA77-0B30-0BCE5B7EC75E}"/>
              </a:ext>
            </a:extLst>
          </p:cNvPr>
          <p:cNvPicPr>
            <a:picLocks noChangeAspect="1"/>
          </p:cNvPicPr>
          <p:nvPr/>
        </p:nvPicPr>
        <p:blipFill>
          <a:blip r:embed="rId7"/>
          <a:stretch>
            <a:fillRect/>
          </a:stretch>
        </p:blipFill>
        <p:spPr>
          <a:xfrm>
            <a:off x="341212" y="1886029"/>
            <a:ext cx="4915149" cy="3083174"/>
          </a:xfrm>
          <a:prstGeom prst="rect">
            <a:avLst/>
          </a:prstGeom>
        </p:spPr>
      </p:pic>
    </p:spTree>
    <p:extLst>
      <p:ext uri="{BB962C8B-B14F-4D97-AF65-F5344CB8AC3E}">
        <p14:creationId xmlns:p14="http://schemas.microsoft.com/office/powerpoint/2010/main" val="4117593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1261909" y="41827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a:solidFill>
                  <a:schemeClr val="bg1"/>
                </a:solidFill>
                <a:effectLst>
                  <a:outerShdw blurRad="50800" dist="50800" dir="5400000" algn="ctr" rotWithShape="0">
                    <a:srgbClr val="000000">
                      <a:alpha val="43137"/>
                    </a:srgbClr>
                  </a:outerShdw>
                </a:effectLst>
                <a:latin typeface="Franklin Gothic Book"/>
                <a:ea typeface="+mj-lt"/>
                <a:cs typeface="+mj-lt"/>
              </a:rPr>
              <a:t> How does this resource request support Latinx and AANAPISI students?</a:t>
            </a:r>
            <a:endParaRPr lang="en-US" sz="2400">
              <a:solidFill>
                <a:schemeClr val="bg1"/>
              </a:solidFill>
              <a:latin typeface="Franklin Gothic Book"/>
            </a:endParaRPr>
          </a:p>
          <a:p>
            <a:pPr algn="ctr"/>
            <a:endParaRPr lang="en-US" sz="1800" b="1">
              <a:solidFill>
                <a:schemeClr val="bg1"/>
              </a:solidFill>
              <a:effectLst>
                <a:outerShdw blurRad="50800" dist="50800" dir="5400000" algn="ctr" rotWithShape="0">
                  <a:srgbClr val="000000">
                    <a:alpha val="43137"/>
                  </a:srgbClr>
                </a:outerShdw>
              </a:effectLst>
              <a:latin typeface="Franklin Gothic Book" panose="020B0503020102020204" pitchFamily="34" charset="0"/>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graphicFrame>
        <p:nvGraphicFramePr>
          <p:cNvPr id="2" name="Chart 1">
            <a:extLst>
              <a:ext uri="{FF2B5EF4-FFF2-40B4-BE49-F238E27FC236}">
                <a16:creationId xmlns:a16="http://schemas.microsoft.com/office/drawing/2014/main" id="{636EA88D-9EFF-1159-02DC-72270B47C311}"/>
              </a:ext>
            </a:extLst>
          </p:cNvPr>
          <p:cNvGraphicFramePr>
            <a:graphicFrameLocks/>
          </p:cNvGraphicFramePr>
          <p:nvPr>
            <p:extLst>
              <p:ext uri="{D42A27DB-BD31-4B8C-83A1-F6EECF244321}">
                <p14:modId xmlns:p14="http://schemas.microsoft.com/office/powerpoint/2010/main" val="1229847158"/>
              </p:ext>
            </p:extLst>
          </p:nvPr>
        </p:nvGraphicFramePr>
        <p:xfrm>
          <a:off x="3359568" y="1501190"/>
          <a:ext cx="9053262" cy="4568491"/>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540A721E-31AB-7273-9C46-66DB04619B57}"/>
              </a:ext>
            </a:extLst>
          </p:cNvPr>
          <p:cNvSpPr txBox="1"/>
          <p:nvPr/>
        </p:nvSpPr>
        <p:spPr>
          <a:xfrm>
            <a:off x="423110" y="1195136"/>
            <a:ext cx="4076700"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400"/>
              <a:t>70% of library technology loans borrowed by Latinx students </a:t>
            </a:r>
            <a:endParaRPr lang="en-US" sz="2400">
              <a:ea typeface="Calibri"/>
              <a:cs typeface="Calibri"/>
            </a:endParaRPr>
          </a:p>
          <a:p>
            <a:pPr marL="342900" indent="-342900">
              <a:buFont typeface="Arial"/>
              <a:buChar char="•"/>
            </a:pPr>
            <a:r>
              <a:rPr lang="en-US" sz="2400"/>
              <a:t>20% borrowed by other students of color</a:t>
            </a:r>
            <a:endParaRPr lang="en-US" sz="2400">
              <a:ea typeface="Calibri"/>
              <a:cs typeface="Calibri"/>
            </a:endParaRPr>
          </a:p>
          <a:p>
            <a:pPr marL="342900" indent="-342900">
              <a:buFont typeface="Arial"/>
              <a:buChar char="•"/>
            </a:pPr>
            <a:r>
              <a:rPr lang="en-US" sz="2400"/>
              <a:t>With more demand for technology, LSS need to be available to prepare, deploy and retrieve equipment that is vital to Latinx and AANAPISI students' academic success.</a:t>
            </a:r>
            <a:r>
              <a:rPr lang="en-US" sz="2400">
                <a:ea typeface="Calibri"/>
                <a:cs typeface="Calibri"/>
              </a:rPr>
              <a:t>​</a:t>
            </a:r>
            <a:endParaRPr lang="en-US">
              <a:ea typeface="Calibri" panose="020F0502020204030204"/>
              <a:cs typeface="Calibri" panose="020F0502020204030204"/>
            </a:endParaRPr>
          </a:p>
        </p:txBody>
      </p:sp>
    </p:spTree>
    <p:extLst>
      <p:ext uri="{BB962C8B-B14F-4D97-AF65-F5344CB8AC3E}">
        <p14:creationId xmlns:p14="http://schemas.microsoft.com/office/powerpoint/2010/main" val="1600586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1261909" y="41827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a:solidFill>
                  <a:schemeClr val="bg1"/>
                </a:solidFill>
                <a:effectLst>
                  <a:outerShdw blurRad="50800" dist="50800" dir="5400000" algn="ctr" rotWithShape="0">
                    <a:srgbClr val="000000">
                      <a:alpha val="43137"/>
                    </a:srgbClr>
                  </a:outerShdw>
                </a:effectLst>
                <a:latin typeface="Franklin Gothic Book"/>
                <a:ea typeface="+mj-lt"/>
                <a:cs typeface="+mj-lt"/>
              </a:rPr>
              <a:t>Explain How this Work will be Accomplished if the Position is not Filled </a:t>
            </a:r>
            <a:endParaRPr lang="en-US" sz="1800">
              <a:solidFill>
                <a:schemeClr val="bg1"/>
              </a:solidFill>
              <a:latin typeface="Franklin Gothic Book"/>
            </a:endParaRPr>
          </a:p>
          <a:p>
            <a:pPr algn="ctr"/>
            <a:endParaRPr lang="en-US" sz="1800" b="1">
              <a:solidFill>
                <a:schemeClr val="bg1"/>
              </a:solidFill>
              <a:effectLst>
                <a:outerShdw blurRad="50800" dist="50800" dir="5400000" algn="ctr" rotWithShape="0">
                  <a:srgbClr val="000000">
                    <a:alpha val="43137"/>
                  </a:srgbClr>
                </a:outerShdw>
              </a:effectLst>
              <a:latin typeface="Franklin Gothic Book" panose="020B0503020102020204" pitchFamily="34" charset="0"/>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TextBox 10">
            <a:extLst>
              <a:ext uri="{FF2B5EF4-FFF2-40B4-BE49-F238E27FC236}">
                <a16:creationId xmlns:a16="http://schemas.microsoft.com/office/drawing/2014/main" id="{35DE0D09-584C-193B-4B44-BFD4358FFB75}"/>
              </a:ext>
            </a:extLst>
          </p:cNvPr>
          <p:cNvSpPr txBox="1"/>
          <p:nvPr/>
        </p:nvSpPr>
        <p:spPr>
          <a:xfrm>
            <a:off x="745790" y="1049927"/>
            <a:ext cx="10416886" cy="48013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US" sz="2400">
                <a:ea typeface="+mn-lt"/>
                <a:cs typeface="+mn-lt"/>
              </a:rPr>
              <a:t>Library services will continue to be negatively impacted by lack of staffing</a:t>
            </a:r>
            <a:endParaRPr lang="en-US" sz="2400">
              <a:ea typeface="Calibri"/>
              <a:cs typeface="Calibri"/>
            </a:endParaRPr>
          </a:p>
          <a:p>
            <a:pPr marL="342900" indent="-342900">
              <a:lnSpc>
                <a:spcPct val="150000"/>
              </a:lnSpc>
              <a:buFont typeface="Arial"/>
              <a:buChar char="•"/>
            </a:pPr>
            <a:r>
              <a:rPr lang="en-US" sz="2400">
                <a:ea typeface="+mn-lt"/>
                <a:cs typeface="+mn-lt"/>
              </a:rPr>
              <a:t>Reserves cataloging, collection development, outreach, participation in campus committees, etc. will be second priority </a:t>
            </a:r>
          </a:p>
          <a:p>
            <a:pPr marL="342900" lvl="1" indent="-285750">
              <a:lnSpc>
                <a:spcPct val="150000"/>
              </a:lnSpc>
              <a:buFont typeface="Arial"/>
              <a:buChar char="•"/>
            </a:pPr>
            <a:r>
              <a:rPr lang="en-US" sz="2400">
                <a:ea typeface="+mn-lt"/>
                <a:cs typeface="+mn-lt"/>
              </a:rPr>
              <a:t>When there is a staffing shortage due to illness/absence, the library will have to close</a:t>
            </a:r>
          </a:p>
          <a:p>
            <a:pPr marL="342900" lvl="1" indent="-285750">
              <a:lnSpc>
                <a:spcPct val="150000"/>
              </a:lnSpc>
              <a:buFont typeface="Arial"/>
              <a:buChar char="•"/>
            </a:pPr>
            <a:r>
              <a:rPr lang="en-US" sz="2400">
                <a:ea typeface="+mn-lt"/>
                <a:cs typeface="+mn-lt"/>
              </a:rPr>
              <a:t>Students will not have access to vital library services (research support, technology, reserve textbooks, etc.) that support their academic success</a:t>
            </a:r>
            <a:endParaRPr lang="en-US" sz="2400">
              <a:ea typeface="Calibri" panose="020F0502020204030204"/>
              <a:cs typeface="Calibri"/>
            </a:endParaRPr>
          </a:p>
          <a:p>
            <a:pPr marL="342900" lvl="1" indent="-285750">
              <a:lnSpc>
                <a:spcPct val="150000"/>
              </a:lnSpc>
              <a:buFont typeface="Arial"/>
              <a:buChar char="•"/>
            </a:pPr>
            <a:r>
              <a:rPr lang="en-US" sz="2400">
                <a:ea typeface="Calibri" panose="020F0502020204030204"/>
                <a:cs typeface="Calibri"/>
              </a:rPr>
              <a:t>Departmental representation will still be lacking</a:t>
            </a:r>
          </a:p>
          <a:p>
            <a:pPr marL="342900" indent="-285750"/>
            <a:endParaRPr lang="en-US">
              <a:ea typeface="Calibri" panose="020F0502020204030204"/>
              <a:cs typeface="Calibri"/>
            </a:endParaRPr>
          </a:p>
        </p:txBody>
      </p:sp>
    </p:spTree>
    <p:extLst>
      <p:ext uri="{BB962C8B-B14F-4D97-AF65-F5344CB8AC3E}">
        <p14:creationId xmlns:p14="http://schemas.microsoft.com/office/powerpoint/2010/main" val="2176279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4679" y="1138647"/>
            <a:ext cx="11155680" cy="5239575"/>
          </a:xfrm>
        </p:spPr>
        <p:txBody>
          <a:bodyPr vert="horz" lIns="91440" tIns="45720" rIns="91440" bIns="45720" rtlCol="0" anchor="t">
            <a:noAutofit/>
          </a:bodyPr>
          <a:lstStyle/>
          <a:p>
            <a:r>
              <a:rPr lang="en-US" sz="2000">
                <a:ea typeface="+mn-lt"/>
                <a:cs typeface="+mn-lt"/>
              </a:rPr>
              <a:t>Maintain and update technology devices (Google Chromebooks, PC laptops, calculators, Wi-Fi hotspots, and more)</a:t>
            </a:r>
            <a:endParaRPr lang="en-US" sz="2000">
              <a:cs typeface="Calibri"/>
            </a:endParaRPr>
          </a:p>
          <a:p>
            <a:r>
              <a:rPr lang="en-US" sz="2000">
                <a:ea typeface="+mn-lt"/>
                <a:cs typeface="+mn-lt"/>
              </a:rPr>
              <a:t>Set up and maintain detailed statistical, financial, and other records for technology device loans</a:t>
            </a:r>
          </a:p>
          <a:p>
            <a:r>
              <a:rPr lang="en-US" sz="2000">
                <a:ea typeface="+mn-lt"/>
                <a:cs typeface="+mn-lt"/>
              </a:rPr>
              <a:t>Collect and document the payment of fees </a:t>
            </a:r>
            <a:endParaRPr lang="en-US"/>
          </a:p>
          <a:p>
            <a:r>
              <a:rPr lang="en-US" sz="2000">
                <a:ea typeface="+mn-lt"/>
                <a:cs typeface="+mn-lt"/>
              </a:rPr>
              <a:t>Teach and assist students in using library loaned technology</a:t>
            </a:r>
          </a:p>
          <a:p>
            <a:r>
              <a:rPr lang="en-US" sz="2000">
                <a:ea typeface="+mn-lt"/>
                <a:cs typeface="+mn-lt"/>
              </a:rPr>
              <a:t>Provide individualized troubleshooting for technology problems, including printing and technology loan items</a:t>
            </a:r>
          </a:p>
          <a:p>
            <a:r>
              <a:rPr lang="en-US" sz="2000">
                <a:ea typeface="+mn-lt"/>
                <a:cs typeface="+mn-lt"/>
              </a:rPr>
              <a:t>Communicate with students about technology loan guidelines </a:t>
            </a:r>
            <a:endParaRPr lang="en-US"/>
          </a:p>
          <a:p>
            <a:r>
              <a:rPr lang="en-US" sz="2000">
                <a:ea typeface="+mn-lt"/>
                <a:cs typeface="+mn-lt"/>
              </a:rPr>
              <a:t>Prepare reports and statistics</a:t>
            </a:r>
          </a:p>
          <a:p>
            <a:r>
              <a:rPr lang="en-US" sz="2000">
                <a:ea typeface="+mn-lt"/>
                <a:cs typeface="+mn-lt"/>
              </a:rPr>
              <a:t>Recruit, hire, train, and supervise student assistants</a:t>
            </a:r>
          </a:p>
          <a:p>
            <a:r>
              <a:rPr lang="en-US" sz="2000">
                <a:ea typeface="+mn-lt"/>
                <a:cs typeface="+mn-lt"/>
              </a:rPr>
              <a:t>Supervise Library Circulation desk</a:t>
            </a:r>
          </a:p>
          <a:p>
            <a:r>
              <a:rPr lang="en-US" sz="2000">
                <a:ea typeface="+mn-lt"/>
                <a:cs typeface="+mn-lt"/>
              </a:rPr>
              <a:t>Maintain and support a safe space for students in the Library</a:t>
            </a:r>
          </a:p>
          <a:p>
            <a:r>
              <a:rPr lang="en-US" sz="2000">
                <a:ea typeface="+mn-lt"/>
                <a:cs typeface="+mn-lt"/>
              </a:rPr>
              <a:t>Marketing and outreach to the campus community</a:t>
            </a:r>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chemeClr val="bg1"/>
                </a:solidFill>
                <a:effectLst>
                  <a:outerShdw blurRad="50800" dist="50800" dir="5400000" algn="ctr" rotWithShape="0">
                    <a:srgbClr val="000000">
                      <a:alpha val="43137"/>
                    </a:srgbClr>
                  </a:outerShdw>
                </a:effectLst>
                <a:latin typeface="Calibri Light"/>
                <a:ea typeface="+mj-lt"/>
                <a:cs typeface="+mj-lt"/>
              </a:rPr>
              <a:t>Expected Duties</a:t>
            </a:r>
            <a:endParaRPr lang="en-US" b="1">
              <a:solidFill>
                <a:schemeClr val="bg1"/>
              </a:solidFill>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Tree>
    <p:extLst>
      <p:ext uri="{BB962C8B-B14F-4D97-AF65-F5344CB8AC3E}">
        <p14:creationId xmlns:p14="http://schemas.microsoft.com/office/powerpoint/2010/main" val="3727316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4679" y="1049277"/>
            <a:ext cx="11155680" cy="1053279"/>
          </a:xfrm>
        </p:spPr>
        <p:txBody>
          <a:bodyPr vert="horz" lIns="91440" tIns="45720" rIns="91440" bIns="45720" rtlCol="0" anchor="t">
            <a:normAutofit/>
          </a:bodyPr>
          <a:lstStyle/>
          <a:p>
            <a:pPr>
              <a:buNone/>
            </a:pPr>
            <a:r>
              <a:rPr lang="en-US">
                <a:ea typeface="+mn-lt"/>
                <a:cs typeface="+mn-lt"/>
              </a:rPr>
              <a:t>Colleges with FTES between 1,001 and 3,000 should have 4.5 Support Staff. </a:t>
            </a:r>
            <a:endParaRPr lang="en-US"/>
          </a:p>
          <a:p>
            <a:pPr algn="ctr">
              <a:buNone/>
            </a:pPr>
            <a:r>
              <a:rPr lang="en-US" b="1">
                <a:ea typeface="+mn-lt"/>
                <a:cs typeface="+mn-lt"/>
              </a:rPr>
              <a:t>We have 2.9 support staff.</a:t>
            </a:r>
            <a:endParaRPr lang="en-US" b="1">
              <a:cs typeface="Calibri" panose="020F0502020204030204"/>
            </a:endParaRPr>
          </a:p>
          <a:p>
            <a:pPr>
              <a:buNone/>
            </a:pPr>
            <a:endParaRPr lang="en-US">
              <a:ea typeface="+mn-lt"/>
              <a:cs typeface="+mn-lt"/>
            </a:endParaRPr>
          </a:p>
          <a:p>
            <a:pPr>
              <a:buNone/>
            </a:pPr>
            <a:endParaRPr lang="en-US">
              <a:ea typeface="+mn-lt"/>
              <a:cs typeface="+mn-lt"/>
            </a:endParaRPr>
          </a:p>
          <a:p>
            <a:pPr>
              <a:buNone/>
            </a:pPr>
            <a:endParaRPr lang="en-US">
              <a:ea typeface="+mn-lt"/>
              <a:cs typeface="+mn-lt"/>
            </a:endParaRPr>
          </a:p>
          <a:p>
            <a:pPr>
              <a:buNone/>
            </a:pPr>
            <a:endParaRPr lang="en-US">
              <a:ea typeface="+mn-lt"/>
              <a:cs typeface="+mn-lt"/>
            </a:endParaRPr>
          </a:p>
          <a:p>
            <a:pPr>
              <a:buNone/>
            </a:pPr>
            <a:endParaRPr lang="en-US">
              <a:ea typeface="+mn-lt"/>
              <a:cs typeface="+mn-lt"/>
            </a:endParaRPr>
          </a:p>
          <a:p>
            <a:pPr>
              <a:buNone/>
            </a:pPr>
            <a:endParaRPr lang="en-US">
              <a:ea typeface="+mn-lt"/>
              <a:cs typeface="+mn-lt"/>
            </a:endParaRPr>
          </a:p>
          <a:p>
            <a:pPr>
              <a:buNone/>
            </a:pPr>
            <a:endParaRPr lang="en-US" sz="3000">
              <a:ea typeface="+mn-lt"/>
              <a:cs typeface="+mn-lt"/>
            </a:endParaRPr>
          </a:p>
          <a:p>
            <a:pPr>
              <a:buNone/>
            </a:pPr>
            <a:endParaRPr lang="en-US" sz="2200">
              <a:cs typeface="Calibri"/>
            </a:endParaRPr>
          </a:p>
          <a:p>
            <a:pPr lvl="1"/>
            <a:endParaRPr lang="en-US" sz="2000">
              <a:latin typeface="Franklin Gothic Book" panose="020B0503020102020204" pitchFamily="34" charset="0"/>
            </a:endParaRPr>
          </a:p>
          <a:p>
            <a:endParaRPr lang="en-US" sz="2400">
              <a:cs typeface="Calibri"/>
            </a:endParaRPr>
          </a:p>
          <a:p>
            <a:endParaRPr lang="en-US" sz="2400">
              <a:cs typeface="Calibri"/>
            </a:endParaRPr>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a:solidFill>
                  <a:schemeClr val="bg1"/>
                </a:solidFill>
                <a:effectLst>
                  <a:outerShdw blurRad="50800" dist="50800" dir="5400000" algn="ctr" rotWithShape="0">
                    <a:srgbClr val="000000">
                      <a:alpha val="43137"/>
                    </a:srgbClr>
                  </a:outerShdw>
                </a:effectLst>
                <a:latin typeface="Franklin Gothic Book"/>
              </a:rPr>
              <a:t>Title V Mandates</a:t>
            </a:r>
            <a:endPar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graphicFrame>
        <p:nvGraphicFramePr>
          <p:cNvPr id="8" name="Table 7">
            <a:extLst>
              <a:ext uri="{FF2B5EF4-FFF2-40B4-BE49-F238E27FC236}">
                <a16:creationId xmlns:a16="http://schemas.microsoft.com/office/drawing/2014/main" id="{5B1A6C07-C5FF-B5E5-F680-49F3CAA26D5C}"/>
              </a:ext>
            </a:extLst>
          </p:cNvPr>
          <p:cNvGraphicFramePr>
            <a:graphicFrameLocks noGrp="1"/>
          </p:cNvGraphicFramePr>
          <p:nvPr>
            <p:extLst>
              <p:ext uri="{D42A27DB-BD31-4B8C-83A1-F6EECF244321}">
                <p14:modId xmlns:p14="http://schemas.microsoft.com/office/powerpoint/2010/main" val="1590838459"/>
              </p:ext>
            </p:extLst>
          </p:nvPr>
        </p:nvGraphicFramePr>
        <p:xfrm>
          <a:off x="1759183" y="2337740"/>
          <a:ext cx="8829675" cy="2881937"/>
        </p:xfrm>
        <a:graphic>
          <a:graphicData uri="http://schemas.openxmlformats.org/drawingml/2006/table">
            <a:tbl>
              <a:tblPr firstRow="1" bandRow="1">
                <a:tableStyleId>{10A1B5D5-9B99-4C35-A422-299274C87663}</a:tableStyleId>
              </a:tblPr>
              <a:tblGrid>
                <a:gridCol w="2943225">
                  <a:extLst>
                    <a:ext uri="{9D8B030D-6E8A-4147-A177-3AD203B41FA5}">
                      <a16:colId xmlns:a16="http://schemas.microsoft.com/office/drawing/2014/main" val="4153785111"/>
                    </a:ext>
                  </a:extLst>
                </a:gridCol>
                <a:gridCol w="2943225">
                  <a:extLst>
                    <a:ext uri="{9D8B030D-6E8A-4147-A177-3AD203B41FA5}">
                      <a16:colId xmlns:a16="http://schemas.microsoft.com/office/drawing/2014/main" val="1657218447"/>
                    </a:ext>
                  </a:extLst>
                </a:gridCol>
                <a:gridCol w="2943225">
                  <a:extLst>
                    <a:ext uri="{9D8B030D-6E8A-4147-A177-3AD203B41FA5}">
                      <a16:colId xmlns:a16="http://schemas.microsoft.com/office/drawing/2014/main" val="3596042473"/>
                    </a:ext>
                  </a:extLst>
                </a:gridCol>
              </a:tblGrid>
              <a:tr h="426186">
                <a:tc>
                  <a:txBody>
                    <a:bodyPr/>
                    <a:lstStyle/>
                    <a:p>
                      <a:pPr algn="l" fontAlgn="base"/>
                      <a:r>
                        <a:rPr lang="en-US" sz="1800" u="none" strike="noStrike">
                          <a:effectLst/>
                        </a:rPr>
                        <a:t>College Size </a:t>
                      </a:r>
                      <a:r>
                        <a:rPr lang="en-US" sz="1800">
                          <a:effectLst/>
                        </a:rPr>
                        <a:t>​</a:t>
                      </a:r>
                      <a:endParaRPr lang="en-US">
                        <a:effectLst/>
                      </a:endParaRPr>
                    </a:p>
                  </a:txBody>
                  <a:tcPr/>
                </a:tc>
                <a:tc gridSpan="2">
                  <a:txBody>
                    <a:bodyPr/>
                    <a:lstStyle/>
                    <a:p>
                      <a:pPr algn="ctr" fontAlgn="base"/>
                      <a:r>
                        <a:rPr lang="en-US" sz="1800" u="none" strike="noStrike">
                          <a:effectLst/>
                        </a:rPr>
                        <a:t>Type of Staff</a:t>
                      </a:r>
                      <a:r>
                        <a:rPr lang="en-US" sz="1800">
                          <a:effectLst/>
                        </a:rPr>
                        <a:t>​</a:t>
                      </a:r>
                      <a:endParaRPr lang="en-US">
                        <a:effectLst/>
                      </a:endParaRPr>
                    </a:p>
                  </a:txBody>
                  <a:tcPr/>
                </a:tc>
                <a:tc hMerge="1">
                  <a:txBody>
                    <a:bodyPr/>
                    <a:lstStyle/>
                    <a:p>
                      <a:endParaRPr lang="en-US"/>
                    </a:p>
                  </a:txBody>
                  <a:tcPr marL="0" marR="0" marT="0" marB="0" horzOverflow="overflow"/>
                </a:tc>
                <a:extLst>
                  <a:ext uri="{0D108BD9-81ED-4DB2-BD59-A6C34878D82A}">
                    <a16:rowId xmlns:a16="http://schemas.microsoft.com/office/drawing/2014/main" val="1132377049"/>
                  </a:ext>
                </a:extLst>
              </a:tr>
              <a:tr h="372914">
                <a:tc>
                  <a:txBody>
                    <a:bodyPr/>
                    <a:lstStyle/>
                    <a:p>
                      <a:pPr algn="l" fontAlgn="base"/>
                      <a:r>
                        <a:rPr lang="en-US" sz="1800" u="none" strike="noStrike">
                          <a:effectLst/>
                        </a:rPr>
                        <a:t>(FTES)</a:t>
                      </a:r>
                      <a:r>
                        <a:rPr lang="en-US" sz="1800">
                          <a:effectLst/>
                        </a:rPr>
                        <a:t>​</a:t>
                      </a:r>
                      <a:endParaRPr lang="en-US">
                        <a:effectLst/>
                      </a:endParaRPr>
                    </a:p>
                  </a:txBody>
                  <a:tcPr/>
                </a:tc>
                <a:tc>
                  <a:txBody>
                    <a:bodyPr/>
                    <a:lstStyle/>
                    <a:p>
                      <a:pPr algn="l" fontAlgn="base"/>
                      <a:r>
                        <a:rPr lang="en-US" sz="1800" u="none" strike="noStrike">
                          <a:effectLst/>
                        </a:rPr>
                        <a:t>Faculty Librarian</a:t>
                      </a:r>
                      <a:r>
                        <a:rPr lang="en-US" sz="1800">
                          <a:effectLst/>
                        </a:rPr>
                        <a:t>​</a:t>
                      </a:r>
                      <a:endParaRPr lang="en-US">
                        <a:effectLst/>
                      </a:endParaRPr>
                    </a:p>
                  </a:txBody>
                  <a:tcPr/>
                </a:tc>
                <a:tc>
                  <a:txBody>
                    <a:bodyPr/>
                    <a:lstStyle/>
                    <a:p>
                      <a:pPr algn="l" fontAlgn="base"/>
                      <a:r>
                        <a:rPr lang="en-US" sz="1800" u="none" strike="noStrike">
                          <a:effectLst/>
                        </a:rPr>
                        <a:t>Support</a:t>
                      </a:r>
                      <a:r>
                        <a:rPr lang="en-US" sz="1800">
                          <a:effectLst/>
                        </a:rPr>
                        <a:t>​</a:t>
                      </a:r>
                      <a:endParaRPr lang="en-US">
                        <a:effectLst/>
                      </a:endParaRPr>
                    </a:p>
                  </a:txBody>
                  <a:tcPr/>
                </a:tc>
                <a:extLst>
                  <a:ext uri="{0D108BD9-81ED-4DB2-BD59-A6C34878D82A}">
                    <a16:rowId xmlns:a16="http://schemas.microsoft.com/office/drawing/2014/main" val="755470161"/>
                  </a:ext>
                </a:extLst>
              </a:tr>
              <a:tr h="372914">
                <a:tc>
                  <a:txBody>
                    <a:bodyPr/>
                    <a:lstStyle/>
                    <a:p>
                      <a:pPr algn="l" fontAlgn="base"/>
                      <a:r>
                        <a:rPr lang="en-US" sz="1800" u="none" strike="noStrike">
                          <a:effectLst/>
                        </a:rPr>
                        <a:t>&lt; 1,000</a:t>
                      </a:r>
                      <a:r>
                        <a:rPr lang="en-US" sz="1800">
                          <a:effectLst/>
                        </a:rPr>
                        <a:t>​</a:t>
                      </a:r>
                      <a:endParaRPr lang="en-US">
                        <a:effectLst/>
                      </a:endParaRPr>
                    </a:p>
                  </a:txBody>
                  <a:tcPr/>
                </a:tc>
                <a:tc>
                  <a:txBody>
                    <a:bodyPr/>
                    <a:lstStyle/>
                    <a:p>
                      <a:pPr algn="l" fontAlgn="base"/>
                      <a:r>
                        <a:rPr lang="en-US" sz="1800" u="none" strike="noStrike">
                          <a:effectLst/>
                        </a:rPr>
                        <a:t>2.0</a:t>
                      </a:r>
                      <a:r>
                        <a:rPr lang="en-US" sz="1800">
                          <a:effectLst/>
                        </a:rPr>
                        <a:t>​</a:t>
                      </a:r>
                      <a:endParaRPr lang="en-US">
                        <a:effectLst/>
                      </a:endParaRPr>
                    </a:p>
                  </a:txBody>
                  <a:tcPr/>
                </a:tc>
                <a:tc>
                  <a:txBody>
                    <a:bodyPr/>
                    <a:lstStyle/>
                    <a:p>
                      <a:pPr algn="l" fontAlgn="base"/>
                      <a:r>
                        <a:rPr lang="en-US" sz="1800">
                          <a:effectLst/>
                        </a:rPr>
                        <a:t>3.0​</a:t>
                      </a:r>
                      <a:endParaRPr lang="en-US">
                        <a:effectLst/>
                      </a:endParaRPr>
                    </a:p>
                  </a:txBody>
                  <a:tcPr/>
                </a:tc>
                <a:extLst>
                  <a:ext uri="{0D108BD9-81ED-4DB2-BD59-A6C34878D82A}">
                    <a16:rowId xmlns:a16="http://schemas.microsoft.com/office/drawing/2014/main" val="2573227443"/>
                  </a:ext>
                </a:extLst>
              </a:tr>
              <a:tr h="346276">
                <a:tc>
                  <a:txBody>
                    <a:bodyPr/>
                    <a:lstStyle/>
                    <a:p>
                      <a:pPr algn="l" fontAlgn="base"/>
                      <a:r>
                        <a:rPr lang="en-US" sz="1800" u="none" strike="noStrike">
                          <a:effectLst/>
                        </a:rPr>
                        <a:t>1,001-3,000</a:t>
                      </a:r>
                      <a:r>
                        <a:rPr lang="en-US" sz="1800">
                          <a:effectLst/>
                        </a:rPr>
                        <a:t>​</a:t>
                      </a:r>
                      <a:endParaRPr lang="en-US">
                        <a:effectLst/>
                      </a:endParaRPr>
                    </a:p>
                  </a:txBody>
                  <a:tcPr/>
                </a:tc>
                <a:tc>
                  <a:txBody>
                    <a:bodyPr/>
                    <a:lstStyle/>
                    <a:p>
                      <a:pPr algn="l" fontAlgn="base"/>
                      <a:r>
                        <a:rPr lang="en-US" sz="1800">
                          <a:effectLst/>
                        </a:rPr>
                        <a:t>3.0​</a:t>
                      </a:r>
                      <a:endParaRPr lang="en-US">
                        <a:effectLst/>
                      </a:endParaRPr>
                    </a:p>
                  </a:txBody>
                  <a:tcPr/>
                </a:tc>
                <a:tc>
                  <a:txBody>
                    <a:bodyPr/>
                    <a:lstStyle/>
                    <a:p>
                      <a:pPr algn="l" fontAlgn="base"/>
                      <a:r>
                        <a:rPr lang="en-US" sz="1800">
                          <a:effectLst/>
                        </a:rPr>
                        <a:t>4.5​</a:t>
                      </a:r>
                      <a:endParaRPr lang="en-US">
                        <a:effectLst/>
                      </a:endParaRPr>
                    </a:p>
                  </a:txBody>
                  <a:tcPr/>
                </a:tc>
                <a:extLst>
                  <a:ext uri="{0D108BD9-81ED-4DB2-BD59-A6C34878D82A}">
                    <a16:rowId xmlns:a16="http://schemas.microsoft.com/office/drawing/2014/main" val="3703069141"/>
                  </a:ext>
                </a:extLst>
              </a:tr>
              <a:tr h="346276">
                <a:tc>
                  <a:txBody>
                    <a:bodyPr/>
                    <a:lstStyle/>
                    <a:p>
                      <a:pPr algn="l" fontAlgn="base"/>
                      <a:r>
                        <a:rPr lang="en-US" sz="1800" u="none" strike="noStrike">
                          <a:effectLst/>
                        </a:rPr>
                        <a:t>3,001-5,000</a:t>
                      </a:r>
                      <a:r>
                        <a:rPr lang="en-US" sz="1800">
                          <a:effectLst/>
                        </a:rPr>
                        <a:t>​</a:t>
                      </a:r>
                      <a:endParaRPr lang="en-US">
                        <a:effectLst/>
                      </a:endParaRPr>
                    </a:p>
                  </a:txBody>
                  <a:tcPr/>
                </a:tc>
                <a:tc>
                  <a:txBody>
                    <a:bodyPr/>
                    <a:lstStyle/>
                    <a:p>
                      <a:pPr algn="l" fontAlgn="base"/>
                      <a:r>
                        <a:rPr lang="en-US" sz="1800">
                          <a:effectLst/>
                        </a:rPr>
                        <a:t>4.0​</a:t>
                      </a:r>
                      <a:endParaRPr lang="en-US">
                        <a:effectLst/>
                      </a:endParaRPr>
                    </a:p>
                  </a:txBody>
                  <a:tcPr/>
                </a:tc>
                <a:tc>
                  <a:txBody>
                    <a:bodyPr/>
                    <a:lstStyle/>
                    <a:p>
                      <a:pPr algn="l" fontAlgn="base"/>
                      <a:r>
                        <a:rPr lang="en-US" sz="1800">
                          <a:effectLst/>
                        </a:rPr>
                        <a:t>6.5​</a:t>
                      </a:r>
                      <a:endParaRPr lang="en-US">
                        <a:effectLst/>
                      </a:endParaRPr>
                    </a:p>
                  </a:txBody>
                  <a:tcPr/>
                </a:tc>
                <a:extLst>
                  <a:ext uri="{0D108BD9-81ED-4DB2-BD59-A6C34878D82A}">
                    <a16:rowId xmlns:a16="http://schemas.microsoft.com/office/drawing/2014/main" val="1128955314"/>
                  </a:ext>
                </a:extLst>
              </a:tr>
              <a:tr h="346276">
                <a:tc>
                  <a:txBody>
                    <a:bodyPr/>
                    <a:lstStyle/>
                    <a:p>
                      <a:pPr algn="l" fontAlgn="base"/>
                      <a:r>
                        <a:rPr lang="en-US" sz="1800" u="none" strike="noStrike">
                          <a:effectLst/>
                        </a:rPr>
                        <a:t>5,001-7,000</a:t>
                      </a:r>
                      <a:r>
                        <a:rPr lang="en-US" sz="1800">
                          <a:effectLst/>
                        </a:rPr>
                        <a:t>​</a:t>
                      </a:r>
                      <a:endParaRPr lang="en-US">
                        <a:effectLst/>
                      </a:endParaRPr>
                    </a:p>
                  </a:txBody>
                  <a:tcPr/>
                </a:tc>
                <a:tc>
                  <a:txBody>
                    <a:bodyPr/>
                    <a:lstStyle/>
                    <a:p>
                      <a:pPr algn="l" fontAlgn="base"/>
                      <a:r>
                        <a:rPr lang="en-US" sz="1800">
                          <a:effectLst/>
                        </a:rPr>
                        <a:t>5.0​</a:t>
                      </a:r>
                      <a:endParaRPr lang="en-US">
                        <a:effectLst/>
                      </a:endParaRPr>
                    </a:p>
                  </a:txBody>
                  <a:tcPr/>
                </a:tc>
                <a:tc>
                  <a:txBody>
                    <a:bodyPr/>
                    <a:lstStyle/>
                    <a:p>
                      <a:pPr algn="l" fontAlgn="base"/>
                      <a:r>
                        <a:rPr lang="en-US" sz="1800">
                          <a:effectLst/>
                        </a:rPr>
                        <a:t>9.0​</a:t>
                      </a:r>
                      <a:endParaRPr lang="en-US">
                        <a:effectLst/>
                      </a:endParaRPr>
                    </a:p>
                  </a:txBody>
                  <a:tcPr/>
                </a:tc>
                <a:extLst>
                  <a:ext uri="{0D108BD9-81ED-4DB2-BD59-A6C34878D82A}">
                    <a16:rowId xmlns:a16="http://schemas.microsoft.com/office/drawing/2014/main" val="3139060858"/>
                  </a:ext>
                </a:extLst>
              </a:tr>
              <a:tr h="612643">
                <a:tc>
                  <a:txBody>
                    <a:bodyPr/>
                    <a:lstStyle/>
                    <a:p>
                      <a:pPr algn="l" fontAlgn="base"/>
                      <a:r>
                        <a:rPr lang="en-US" sz="1800" u="none" strike="noStrike">
                          <a:effectLst/>
                        </a:rPr>
                        <a:t>Each Additional 1K</a:t>
                      </a:r>
                      <a:r>
                        <a:rPr lang="en-US" sz="1800">
                          <a:effectLst/>
                        </a:rPr>
                        <a:t>​</a:t>
                      </a:r>
                      <a:endParaRPr lang="en-US">
                        <a:effectLst/>
                      </a:endParaRPr>
                    </a:p>
                  </a:txBody>
                  <a:tcPr/>
                </a:tc>
                <a:tc>
                  <a:txBody>
                    <a:bodyPr/>
                    <a:lstStyle/>
                    <a:p>
                      <a:pPr algn="l" fontAlgn="base"/>
                      <a:r>
                        <a:rPr lang="en-US" sz="1800">
                          <a:effectLst/>
                        </a:rPr>
                        <a:t>0.5​</a:t>
                      </a:r>
                      <a:endParaRPr lang="en-US">
                        <a:effectLst/>
                      </a:endParaRPr>
                    </a:p>
                  </a:txBody>
                  <a:tcPr/>
                </a:tc>
                <a:tc>
                  <a:txBody>
                    <a:bodyPr/>
                    <a:lstStyle/>
                    <a:p>
                      <a:pPr algn="l" fontAlgn="base"/>
                      <a:r>
                        <a:rPr lang="en-US" sz="1800">
                          <a:effectLst/>
                        </a:rPr>
                        <a:t>1.0​</a:t>
                      </a:r>
                      <a:endParaRPr lang="en-US">
                        <a:effectLst/>
                      </a:endParaRPr>
                    </a:p>
                  </a:txBody>
                  <a:tcPr/>
                </a:tc>
                <a:extLst>
                  <a:ext uri="{0D108BD9-81ED-4DB2-BD59-A6C34878D82A}">
                    <a16:rowId xmlns:a16="http://schemas.microsoft.com/office/drawing/2014/main" val="2954940297"/>
                  </a:ext>
                </a:extLst>
              </a:tr>
            </a:tbl>
          </a:graphicData>
        </a:graphic>
      </p:graphicFrame>
    </p:spTree>
    <p:extLst>
      <p:ext uri="{BB962C8B-B14F-4D97-AF65-F5344CB8AC3E}">
        <p14:creationId xmlns:p14="http://schemas.microsoft.com/office/powerpoint/2010/main" val="4926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716" y="1172439"/>
            <a:ext cx="11155680" cy="4835057"/>
          </a:xfrm>
        </p:spPr>
        <p:txBody>
          <a:bodyPr vert="horz" lIns="91440" tIns="45720" rIns="91440" bIns="45720" rtlCol="0" anchor="t">
            <a:normAutofit/>
          </a:bodyPr>
          <a:lstStyle/>
          <a:p>
            <a:r>
              <a:rPr lang="en-US" sz="3200">
                <a:ea typeface="+mn-lt"/>
                <a:cs typeface="+mn-lt"/>
              </a:rPr>
              <a:t>Free Community College: Assembly Bill 893, was signed by the state governor, further expanding the demand for student technology loans. </a:t>
            </a:r>
            <a:br>
              <a:rPr lang="en-US" sz="3200">
                <a:ea typeface="+mn-lt"/>
                <a:cs typeface="+mn-lt"/>
              </a:rPr>
            </a:br>
            <a:endParaRPr lang="en-US" sz="3200">
              <a:ea typeface="Calibri"/>
              <a:cs typeface="Calibri" panose="020F0502020204030204"/>
            </a:endParaRPr>
          </a:p>
          <a:p>
            <a:r>
              <a:rPr lang="en-US" sz="3200">
                <a:ea typeface="+mn-lt"/>
                <a:cs typeface="+mn-lt"/>
              </a:rPr>
              <a:t>OER/ZTC: </a:t>
            </a:r>
          </a:p>
          <a:p>
            <a:pPr lvl="1">
              <a:buFont typeface="Wingdings" panose="020B0604020202020204" pitchFamily="34" charset="0"/>
              <a:buChar char="§"/>
            </a:pPr>
            <a:r>
              <a:rPr lang="en-US" sz="3200">
                <a:ea typeface="+mn-lt"/>
                <a:cs typeface="+mn-lt"/>
              </a:rPr>
              <a:t>Provide library loan technology </a:t>
            </a:r>
          </a:p>
          <a:p>
            <a:pPr lvl="1">
              <a:buFont typeface="Wingdings" panose="020B0604020202020204" pitchFamily="34" charset="0"/>
              <a:buChar char="§"/>
            </a:pPr>
            <a:r>
              <a:rPr lang="en-US" sz="3200">
                <a:ea typeface="+mn-lt"/>
                <a:cs typeface="+mn-lt"/>
              </a:rPr>
              <a:t>Provide reliable wi-fi access through portable hotspots</a:t>
            </a:r>
            <a:endParaRPr lang="en-US" sz="3200">
              <a:ea typeface="Calibri"/>
              <a:cs typeface="Calibri" panose="020F0502020204030204"/>
            </a:endParaRPr>
          </a:p>
          <a:p>
            <a:pPr lvl="1">
              <a:buFont typeface="Wingdings" panose="020B0604020202020204" pitchFamily="34" charset="0"/>
              <a:buChar char="§"/>
            </a:pPr>
            <a:r>
              <a:rPr lang="en-US" sz="3200">
                <a:cs typeface="Calibri" panose="020F0502020204030204"/>
              </a:rPr>
              <a:t>Preparing, cataloging, and maintaining physical textbooks as part of the Reserves Collection</a:t>
            </a:r>
            <a:endParaRPr lang="en-US" sz="3200">
              <a:ea typeface="Calibri"/>
              <a:cs typeface="Calibri" panose="020F0502020204030204"/>
            </a:endParaRPr>
          </a:p>
          <a:p>
            <a:pPr lvl="1">
              <a:buFont typeface="Wingdings" panose="020B0604020202020204" pitchFamily="34" charset="0"/>
              <a:buChar char="§"/>
            </a:pPr>
            <a:endParaRPr lang="en-US">
              <a:latin typeface="Calibri" panose="020F0502020204030204"/>
              <a:ea typeface="Calibri" panose="020F0502020204030204"/>
              <a:cs typeface="Calibri" panose="020F0502020204030204"/>
            </a:endParaRPr>
          </a:p>
          <a:p>
            <a:pPr>
              <a:buNone/>
            </a:pPr>
            <a:endParaRPr lang="en-US" b="1" i="1">
              <a:latin typeface="Calibri" panose="020F0502020204030204"/>
              <a:cs typeface="Calibri" panose="020F0502020204030204"/>
            </a:endParaRPr>
          </a:p>
          <a:p>
            <a:pPr marL="0" indent="0">
              <a:buNone/>
            </a:pPr>
            <a:endParaRPr lang="en-US">
              <a:latin typeface="Calibri" panose="020F0502020204030204"/>
              <a:cs typeface="Calibri" panose="020F0502020204030204"/>
            </a:endParaRPr>
          </a:p>
          <a:p>
            <a:pPr lvl="1">
              <a:buFont typeface="Wingdings" panose="020B0604020202020204" pitchFamily="34" charset="0"/>
              <a:buChar char="§"/>
            </a:pPr>
            <a:endParaRPr lang="en-US">
              <a:latin typeface="Franklin Gothic Book" panose="020B0503020102020204" pitchFamily="34" charset="0"/>
              <a:cs typeface="Calibri" panose="020F0502020204030204"/>
            </a:endParaRPr>
          </a:p>
          <a:p>
            <a:endParaRPr lang="en-US">
              <a:cs typeface="Calibri" panose="020F0502020204030204"/>
            </a:endParaRPr>
          </a:p>
          <a:p>
            <a:endParaRPr lang="en-US">
              <a:cs typeface="Calibri" panose="020F0502020204030204"/>
            </a:endParaRPr>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a:solidFill>
                  <a:schemeClr val="bg1"/>
                </a:solidFill>
                <a:effectLst>
                  <a:outerShdw blurRad="50800" dist="50800" dir="5400000" algn="ctr" rotWithShape="0">
                    <a:srgbClr val="000000">
                      <a:alpha val="43137"/>
                    </a:srgbClr>
                  </a:outerShdw>
                </a:effectLst>
                <a:latin typeface="Franklin Gothic Book"/>
                <a:ea typeface="+mj-lt"/>
                <a:cs typeface="+mj-lt"/>
              </a:rPr>
              <a:t>SMCCCD Board Goals or Strategic Initiatives</a:t>
            </a:r>
            <a:endParaRPr lang="en-US" sz="3400">
              <a:solidFill>
                <a:schemeClr val="bg1"/>
              </a:solidFill>
              <a:effectLst>
                <a:outerShdw blurRad="50800" dist="50800" dir="5400000" algn="ctr" rotWithShape="0">
                  <a:srgbClr val="000000">
                    <a:alpha val="43137"/>
                  </a:srgbClr>
                </a:outerShdw>
              </a:effectLst>
              <a:latin typeface="Franklin Gothic Book"/>
              <a:cs typeface="Calibri Light"/>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Tree>
    <p:extLst>
      <p:ext uri="{BB962C8B-B14F-4D97-AF65-F5344CB8AC3E}">
        <p14:creationId xmlns:p14="http://schemas.microsoft.com/office/powerpoint/2010/main" val="2085499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775" y="1198347"/>
            <a:ext cx="11155680" cy="5333649"/>
          </a:xfrm>
        </p:spPr>
        <p:txBody>
          <a:bodyPr vert="horz" lIns="91440" tIns="45720" rIns="91440" bIns="45720" rtlCol="0" anchor="t">
            <a:noAutofit/>
          </a:bodyPr>
          <a:lstStyle/>
          <a:p>
            <a:pPr>
              <a:buNone/>
            </a:pPr>
            <a:r>
              <a:rPr lang="en-US" sz="2000" b="1">
                <a:ea typeface="+mn-lt"/>
                <a:cs typeface="+mn-lt"/>
              </a:rPr>
              <a:t>Student Access, Success and Completion:</a:t>
            </a:r>
          </a:p>
          <a:p>
            <a:r>
              <a:rPr lang="en-US" sz="2000">
                <a:ea typeface="+mn-lt"/>
                <a:cs typeface="+mn-lt"/>
              </a:rPr>
              <a:t>Provides equitable access by ensuring that staffing is present during Cañada de Noche and on Saturdays.  This is vital to our underserved students and closes the equity gap for those who are unable to attend classes and access campus services during the daytime hours.</a:t>
            </a:r>
            <a:endParaRPr lang="en-US" sz="2000">
              <a:cs typeface="Calibri" panose="020F0502020204030204"/>
            </a:endParaRPr>
          </a:p>
          <a:p>
            <a:pPr>
              <a:buNone/>
            </a:pPr>
            <a:r>
              <a:rPr lang="en-US" sz="2000" b="1">
                <a:ea typeface="+mn-lt"/>
                <a:cs typeface="+mn-lt"/>
              </a:rPr>
              <a:t>Equity-Minded and Antiracist College Culture: </a:t>
            </a:r>
          </a:p>
          <a:p>
            <a:r>
              <a:rPr lang="en-US" sz="2000">
                <a:ea typeface="+mn-lt"/>
                <a:cs typeface="+mn-lt"/>
              </a:rPr>
              <a:t>Increases our ability to provide technology and one-on-one assistance to students, particularly:</a:t>
            </a:r>
          </a:p>
          <a:p>
            <a:pPr lvl="1">
              <a:buFont typeface="Courier New" panose="020B0604020202020204" pitchFamily="34" charset="0"/>
              <a:buChar char="o"/>
            </a:pPr>
            <a:r>
              <a:rPr lang="en-US" sz="2000">
                <a:ea typeface="+mn-lt"/>
                <a:cs typeface="+mn-lt"/>
              </a:rPr>
              <a:t>Students from Black, Latinx, and AANAPISI groups</a:t>
            </a:r>
          </a:p>
          <a:p>
            <a:pPr lvl="1">
              <a:buFont typeface="Courier New" panose="020B0604020202020204" pitchFamily="34" charset="0"/>
              <a:buChar char="o"/>
            </a:pPr>
            <a:r>
              <a:rPr lang="en-US" sz="2000">
                <a:ea typeface="+mn-lt"/>
                <a:cs typeface="+mn-lt"/>
              </a:rPr>
              <a:t>Students with various levels of digital literacy</a:t>
            </a:r>
          </a:p>
          <a:p>
            <a:pPr lvl="1">
              <a:buFont typeface="Courier New" panose="020B0604020202020204" pitchFamily="34" charset="0"/>
              <a:buChar char="o"/>
            </a:pPr>
            <a:r>
              <a:rPr lang="en-US" sz="2000">
                <a:ea typeface="+mn-lt"/>
                <a:cs typeface="+mn-lt"/>
              </a:rPr>
              <a:t>Students with various learning and physical disabilities. </a:t>
            </a:r>
            <a:endParaRPr lang="en-US" sz="2000">
              <a:cs typeface="Calibri" panose="020F0502020204030204"/>
            </a:endParaRPr>
          </a:p>
          <a:p>
            <a:pPr>
              <a:buNone/>
            </a:pPr>
            <a:r>
              <a:rPr lang="en-US" sz="2000" b="1">
                <a:ea typeface="+mn-lt"/>
                <a:cs typeface="+mn-lt"/>
              </a:rPr>
              <a:t>Accessible Infrastructure and Innovation: </a:t>
            </a:r>
          </a:p>
          <a:p>
            <a:r>
              <a:rPr lang="en-US" sz="2000">
                <a:ea typeface="+mn-lt"/>
                <a:cs typeface="+mn-lt"/>
              </a:rPr>
              <a:t>Ensure uninterrupted and equitable access to the Library’s resources and services, especially library technology. </a:t>
            </a:r>
          </a:p>
          <a:p>
            <a:r>
              <a:rPr lang="en-US" sz="2000">
                <a:ea typeface="+mn-lt"/>
                <a:cs typeface="+mn-lt"/>
              </a:rPr>
              <a:t>An additional .48 Library Support Specialist ensures that the Library’s technology loan program remains sustainable and accessible to all students.</a:t>
            </a:r>
            <a:endParaRPr lang="en-US" sz="2000">
              <a:cs typeface="Calibri" panose="020F0502020204030204"/>
            </a:endParaRPr>
          </a:p>
          <a:p>
            <a:pPr>
              <a:buNone/>
            </a:pPr>
            <a:endParaRPr lang="en-US" sz="2000">
              <a:ea typeface="+mn-lt"/>
              <a:cs typeface="+mn-lt"/>
            </a:endParaRPr>
          </a:p>
          <a:p>
            <a:pPr marL="0" indent="0">
              <a:buNone/>
            </a:pPr>
            <a:endParaRPr lang="en-US" sz="2000">
              <a:cs typeface="Calibri" panose="020F0502020204030204"/>
            </a:endParaRPr>
          </a:p>
          <a:p>
            <a:pPr lvl="1"/>
            <a:endParaRPr lang="en-US" sz="1800">
              <a:latin typeface="Franklin Gothic Book" panose="020B0503020102020204" pitchFamily="34" charset="0"/>
            </a:endParaRPr>
          </a:p>
          <a:p>
            <a:endParaRPr lang="en-US" sz="2000">
              <a:cs typeface="Calibri"/>
            </a:endParaRPr>
          </a:p>
          <a:p>
            <a:endParaRPr lang="en-US" sz="2000">
              <a:cs typeface="Calibri"/>
            </a:endParaRPr>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a:solidFill>
                  <a:schemeClr val="bg1"/>
                </a:solidFill>
                <a:effectLst>
                  <a:outerShdw blurRad="50800" dist="50800" dir="5400000" algn="ctr" rotWithShape="0">
                    <a:srgbClr val="000000">
                      <a:alpha val="43137"/>
                    </a:srgbClr>
                  </a:outerShdw>
                </a:effectLst>
                <a:latin typeface="Franklin Gothic Book"/>
                <a:ea typeface="+mj-lt"/>
                <a:cs typeface="+mj-lt"/>
              </a:rPr>
              <a:t>Support for the 2022-2027 </a:t>
            </a:r>
            <a:r>
              <a:rPr lang="en-US" sz="2000" b="1" u="sng">
                <a:solidFill>
                  <a:schemeClr val="bg1"/>
                </a:solidFill>
                <a:effectLst>
                  <a:outerShdw blurRad="50800" dist="50800" dir="5400000" algn="ctr" rotWithShape="0">
                    <a:srgbClr val="000000">
                      <a:alpha val="43137"/>
                    </a:srgbClr>
                  </a:outerShdw>
                </a:effectLst>
                <a:latin typeface="Franklin Gothic Book"/>
                <a:ea typeface="+mj-lt"/>
                <a:cs typeface="+mj-lt"/>
                <a:hlinkClick r:id="rId2">
                  <a:extLst>
                    <a:ext uri="{A12FA001-AC4F-418D-AE19-62706E023703}">
                      <ahyp:hlinkClr xmlns:ahyp="http://schemas.microsoft.com/office/drawing/2018/hyperlinkcolor" val="tx"/>
                    </a:ext>
                  </a:extLst>
                </a:hlinkClick>
              </a:rPr>
              <a:t>Educational Master Plan’s strategic initiatives</a:t>
            </a:r>
            <a:endParaRPr lang="en-US" sz="2000">
              <a:solidFill>
                <a:schemeClr val="bg1"/>
              </a:solidFill>
              <a:latin typeface="Franklin Gothic Book"/>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Tree>
    <p:extLst>
      <p:ext uri="{BB962C8B-B14F-4D97-AF65-F5344CB8AC3E}">
        <p14:creationId xmlns:p14="http://schemas.microsoft.com/office/powerpoint/2010/main" val="4150668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573" y="954998"/>
            <a:ext cx="11155680" cy="4835057"/>
          </a:xfrm>
        </p:spPr>
        <p:txBody>
          <a:bodyPr vert="horz" lIns="91440" tIns="45720" rIns="91440" bIns="45720" rtlCol="0" anchor="t">
            <a:normAutofit fontScale="92500" lnSpcReduction="10000"/>
          </a:bodyPr>
          <a:lstStyle/>
          <a:p>
            <a:pPr marL="0" indent="0">
              <a:buNone/>
            </a:pPr>
            <a:endParaRPr lang="en-US">
              <a:ea typeface="+mn-lt"/>
              <a:cs typeface="+mn-lt"/>
            </a:endParaRPr>
          </a:p>
          <a:p>
            <a:r>
              <a:rPr lang="en-US">
                <a:ea typeface="+mn-lt"/>
                <a:cs typeface="+mn-lt"/>
              </a:rPr>
              <a:t>Often more than 10 minutes for each transaction</a:t>
            </a:r>
            <a:endParaRPr lang="en-US"/>
          </a:p>
          <a:p>
            <a:pPr lvl="1"/>
            <a:r>
              <a:rPr lang="en-US">
                <a:ea typeface="+mn-lt"/>
                <a:cs typeface="+mn-lt"/>
              </a:rPr>
              <a:t>Check student’s registration status </a:t>
            </a:r>
          </a:p>
          <a:p>
            <a:pPr lvl="1"/>
            <a:r>
              <a:rPr lang="en-US">
                <a:ea typeface="+mn-lt"/>
                <a:cs typeface="+mn-lt"/>
              </a:rPr>
              <a:t>Check status of technology </a:t>
            </a:r>
          </a:p>
          <a:p>
            <a:pPr lvl="1"/>
            <a:r>
              <a:rPr lang="en-US">
                <a:ea typeface="+mn-lt"/>
                <a:cs typeface="+mn-lt"/>
              </a:rPr>
              <a:t>Look for missing  peripherals (power cord, charger, etc.)</a:t>
            </a:r>
          </a:p>
          <a:p>
            <a:pPr lvl="1"/>
            <a:r>
              <a:rPr lang="en-US">
                <a:ea typeface="+mn-lt"/>
                <a:cs typeface="+mn-lt"/>
              </a:rPr>
              <a:t>Explain the technology policies </a:t>
            </a:r>
            <a:endParaRPr lang="en-US">
              <a:cs typeface="Calibri"/>
            </a:endParaRPr>
          </a:p>
          <a:p>
            <a:r>
              <a:rPr lang="en-US">
                <a:ea typeface="+mn-lt"/>
                <a:cs typeface="+mn-lt"/>
              </a:rPr>
              <a:t>Preparing equipment, keeping equipment maintained, and troubleshooting issues takes a minimum of two months work</a:t>
            </a:r>
          </a:p>
          <a:p>
            <a:r>
              <a:rPr lang="en-US">
                <a:ea typeface="+mn-lt"/>
                <a:cs typeface="+mn-lt"/>
              </a:rPr>
              <a:t>Preparing reports on damaged/missing equipment takes time due to recovery process for Overdue/Lost status equipment</a:t>
            </a:r>
          </a:p>
          <a:p>
            <a:r>
              <a:rPr lang="en-US">
                <a:ea typeface="+mn-lt"/>
                <a:cs typeface="+mn-lt"/>
              </a:rPr>
              <a:t>Contacting students about returns takes many hours away from the LSS’s normal duties</a:t>
            </a:r>
            <a:endParaRPr lang="en-US"/>
          </a:p>
          <a:p>
            <a:endParaRPr lang="en-US">
              <a:ea typeface="+mn-lt"/>
              <a:cs typeface="+mn-lt"/>
            </a:endParaRPr>
          </a:p>
          <a:p>
            <a:pPr marL="0" indent="0">
              <a:buNone/>
            </a:pPr>
            <a:endParaRPr lang="en-US">
              <a:latin typeface="Calibri"/>
              <a:cs typeface="Calibri" panose="020F0502020204030204"/>
            </a:endParaRPr>
          </a:p>
          <a:p>
            <a:pPr lvl="1"/>
            <a:endParaRPr lang="en-US">
              <a:latin typeface="Franklin Gothic Book" panose="020B0503020102020204" pitchFamily="34" charset="0"/>
              <a:cs typeface="Calibri" panose="020F0502020204030204"/>
            </a:endParaRPr>
          </a:p>
          <a:p>
            <a:endParaRPr lang="en-US">
              <a:latin typeface="Calibri"/>
              <a:cs typeface="Calibri" panose="020F0502020204030204"/>
            </a:endParaRPr>
          </a:p>
          <a:p>
            <a:endParaRPr lang="en-US">
              <a:cs typeface="Calibri" panose="020F0502020204030204"/>
            </a:endParaRPr>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chemeClr val="bg1"/>
                </a:solidFill>
                <a:effectLst>
                  <a:outerShdw blurRad="50800" dist="50800" dir="5400000" algn="ctr" rotWithShape="0">
                    <a:srgbClr val="000000">
                      <a:alpha val="43137"/>
                    </a:srgbClr>
                  </a:outerShdw>
                </a:effectLst>
                <a:latin typeface="Franklin Gothic Book"/>
                <a:ea typeface="+mj-lt"/>
                <a:cs typeface="+mj-lt"/>
              </a:rPr>
              <a:t>Current Workload of LSS</a:t>
            </a:r>
            <a:endParaRPr lang="en-US" sz="3600">
              <a:solidFill>
                <a:schemeClr val="bg1"/>
              </a:solidFill>
              <a:cs typeface="Calibri Light"/>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Tree>
    <p:extLst>
      <p:ext uri="{BB962C8B-B14F-4D97-AF65-F5344CB8AC3E}">
        <p14:creationId xmlns:p14="http://schemas.microsoft.com/office/powerpoint/2010/main" val="3926879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a:solidFill>
                  <a:schemeClr val="bg1"/>
                </a:solidFill>
                <a:effectLst>
                  <a:outerShdw blurRad="50800" dist="50800" dir="5400000" algn="ctr" rotWithShape="0">
                    <a:srgbClr val="000000">
                      <a:alpha val="43137"/>
                    </a:srgbClr>
                  </a:outerShdw>
                </a:effectLst>
                <a:latin typeface="Franklin Gothic Book"/>
              </a:rPr>
              <a:t>Technology Workload By the Numbers</a:t>
            </a:r>
            <a:endParaRPr lang="en-US">
              <a:solidFill>
                <a:schemeClr val="bg1"/>
              </a:solidFill>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graphicFrame>
        <p:nvGraphicFramePr>
          <p:cNvPr id="8" name="Table 7">
            <a:extLst>
              <a:ext uri="{FF2B5EF4-FFF2-40B4-BE49-F238E27FC236}">
                <a16:creationId xmlns:a16="http://schemas.microsoft.com/office/drawing/2014/main" id="{1E61BFAA-58A1-A5F0-B6C5-4D8A48FC7A90}"/>
              </a:ext>
            </a:extLst>
          </p:cNvPr>
          <p:cNvGraphicFramePr>
            <a:graphicFrameLocks noGrp="1"/>
          </p:cNvGraphicFramePr>
          <p:nvPr>
            <p:extLst>
              <p:ext uri="{D42A27DB-BD31-4B8C-83A1-F6EECF244321}">
                <p14:modId xmlns:p14="http://schemas.microsoft.com/office/powerpoint/2010/main" val="1423427434"/>
              </p:ext>
            </p:extLst>
          </p:nvPr>
        </p:nvGraphicFramePr>
        <p:xfrm>
          <a:off x="1962384" y="1145269"/>
          <a:ext cx="3425774" cy="2606039"/>
        </p:xfrm>
        <a:graphic>
          <a:graphicData uri="http://schemas.openxmlformats.org/drawingml/2006/table">
            <a:tbl>
              <a:tblPr firstRow="1" bandRow="1">
                <a:tableStyleId>{21E4AEA4-8DFA-4A89-87EB-49C32662AFE0}</a:tableStyleId>
              </a:tblPr>
              <a:tblGrid>
                <a:gridCol w="2098287">
                  <a:extLst>
                    <a:ext uri="{9D8B030D-6E8A-4147-A177-3AD203B41FA5}">
                      <a16:colId xmlns:a16="http://schemas.microsoft.com/office/drawing/2014/main" val="1420975949"/>
                    </a:ext>
                  </a:extLst>
                </a:gridCol>
                <a:gridCol w="1327487">
                  <a:extLst>
                    <a:ext uri="{9D8B030D-6E8A-4147-A177-3AD203B41FA5}">
                      <a16:colId xmlns:a16="http://schemas.microsoft.com/office/drawing/2014/main" val="2008770920"/>
                    </a:ext>
                  </a:extLst>
                </a:gridCol>
              </a:tblGrid>
              <a:tr h="423333">
                <a:tc gridSpan="2">
                  <a:txBody>
                    <a:bodyPr/>
                    <a:lstStyle/>
                    <a:p>
                      <a:pPr lvl="0" algn="ctr">
                        <a:buNone/>
                      </a:pPr>
                      <a:r>
                        <a:rPr lang="en-US" sz="1600">
                          <a:solidFill>
                            <a:schemeClr val="tx1"/>
                          </a:solidFill>
                          <a:effectLst/>
                        </a:rPr>
                        <a:t>Technology Added by Library Support Specialists</a:t>
                      </a: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accent6">
                        <a:lumMod val="60000"/>
                        <a:lumOff val="40000"/>
                      </a:schemeClr>
                    </a:solidFill>
                  </a:tcPr>
                </a:tc>
                <a:tc hMerge="1">
                  <a:txBody>
                    <a:bodyPr/>
                    <a:lstStyle/>
                    <a:p>
                      <a:endParaRPr lang="en-US"/>
                    </a:p>
                  </a:txBody>
                  <a:tcPr anchor="b"/>
                </a:tc>
                <a:extLst>
                  <a:ext uri="{0D108BD9-81ED-4DB2-BD59-A6C34878D82A}">
                    <a16:rowId xmlns:a16="http://schemas.microsoft.com/office/drawing/2014/main" val="1645925959"/>
                  </a:ext>
                </a:extLst>
              </a:tr>
              <a:tr h="425917">
                <a:tc>
                  <a:txBody>
                    <a:bodyPr/>
                    <a:lstStyle/>
                    <a:p>
                      <a:pPr fontAlgn="b"/>
                      <a:r>
                        <a:rPr lang="en-US" sz="1100" b="1">
                          <a:solidFill>
                            <a:schemeClr val="tx1"/>
                          </a:solidFill>
                          <a:effectLst/>
                        </a:rPr>
                        <a:t>Year</a:t>
                      </a:r>
                      <a:endParaRPr lang="en-US" b="1">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algn="ctr" fontAlgn="b"/>
                      <a:r>
                        <a:rPr lang="en-US" sz="1100" b="1">
                          <a:solidFill>
                            <a:schemeClr val="tx1"/>
                          </a:solidFill>
                          <a:effectLst/>
                        </a:rPr>
                        <a:t>Technology Added </a:t>
                      </a:r>
                      <a:endParaRPr lang="en-US" b="1">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890302549"/>
                  </a:ext>
                </a:extLst>
              </a:tr>
              <a:tr h="534202">
                <a:tc>
                  <a:txBody>
                    <a:bodyPr/>
                    <a:lstStyle/>
                    <a:p>
                      <a:pPr fontAlgn="b"/>
                      <a:endParaRPr lang="en-US">
                        <a:solidFill>
                          <a:schemeClr val="tx1"/>
                        </a:solidFill>
                        <a:effectLst/>
                      </a:endParaRPr>
                    </a:p>
                    <a:p>
                      <a:pPr rtl="0" fontAlgn="base"/>
                      <a:r>
                        <a:rPr lang="en-US" sz="1100">
                          <a:solidFill>
                            <a:schemeClr val="tx1"/>
                          </a:solidFill>
                          <a:effectLst/>
                        </a:rPr>
                        <a:t>Aug 2020 - Jul 2021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333 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724073404"/>
                  </a:ext>
                </a:extLst>
              </a:tr>
              <a:tr h="374351">
                <a:tc>
                  <a:txBody>
                    <a:bodyPr/>
                    <a:lstStyle/>
                    <a:p>
                      <a:pPr fontAlgn="b"/>
                      <a:endParaRPr lang="en-US">
                        <a:solidFill>
                          <a:schemeClr val="tx1"/>
                        </a:solidFill>
                        <a:effectLst/>
                      </a:endParaRPr>
                    </a:p>
                    <a:p>
                      <a:pPr rtl="0" fontAlgn="base"/>
                      <a:r>
                        <a:rPr lang="en-US" sz="1100">
                          <a:solidFill>
                            <a:schemeClr val="tx1"/>
                          </a:solidFill>
                          <a:effectLst/>
                        </a:rPr>
                        <a:t>Aug 2021 - Jul 2022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273 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895273585"/>
                  </a:ext>
                </a:extLst>
              </a:tr>
              <a:tr h="374351">
                <a:tc>
                  <a:txBody>
                    <a:bodyPr/>
                    <a:lstStyle/>
                    <a:p>
                      <a:pPr fontAlgn="b"/>
                      <a:endParaRPr lang="en-US">
                        <a:solidFill>
                          <a:schemeClr val="tx1"/>
                        </a:solidFill>
                        <a:effectLst/>
                      </a:endParaRPr>
                    </a:p>
                    <a:p>
                      <a:pPr rtl="0" fontAlgn="base"/>
                      <a:r>
                        <a:rPr lang="en-US" sz="1100">
                          <a:solidFill>
                            <a:schemeClr val="tx1"/>
                          </a:solidFill>
                          <a:effectLst/>
                        </a:rPr>
                        <a:t>Aug 2022 - Jul 2023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430 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486078090"/>
                  </a:ext>
                </a:extLst>
              </a:tr>
            </a:tbl>
          </a:graphicData>
        </a:graphic>
      </p:graphicFrame>
      <p:graphicFrame>
        <p:nvGraphicFramePr>
          <p:cNvPr id="11" name="Table 10">
            <a:extLst>
              <a:ext uri="{FF2B5EF4-FFF2-40B4-BE49-F238E27FC236}">
                <a16:creationId xmlns:a16="http://schemas.microsoft.com/office/drawing/2014/main" id="{3C4C6742-B84A-C95B-C1C3-01F24E2F47FD}"/>
              </a:ext>
            </a:extLst>
          </p:cNvPr>
          <p:cNvGraphicFramePr>
            <a:graphicFrameLocks noGrp="1"/>
          </p:cNvGraphicFramePr>
          <p:nvPr>
            <p:extLst>
              <p:ext uri="{D42A27DB-BD31-4B8C-83A1-F6EECF244321}">
                <p14:modId xmlns:p14="http://schemas.microsoft.com/office/powerpoint/2010/main" val="1088057872"/>
              </p:ext>
            </p:extLst>
          </p:nvPr>
        </p:nvGraphicFramePr>
        <p:xfrm>
          <a:off x="6300969" y="1145269"/>
          <a:ext cx="4018652" cy="2394283"/>
        </p:xfrm>
        <a:graphic>
          <a:graphicData uri="http://schemas.openxmlformats.org/drawingml/2006/table">
            <a:tbl>
              <a:tblPr firstRow="1" bandRow="1">
                <a:tableStyleId>{21E4AEA4-8DFA-4A89-87EB-49C32662AFE0}</a:tableStyleId>
              </a:tblPr>
              <a:tblGrid>
                <a:gridCol w="1614049">
                  <a:extLst>
                    <a:ext uri="{9D8B030D-6E8A-4147-A177-3AD203B41FA5}">
                      <a16:colId xmlns:a16="http://schemas.microsoft.com/office/drawing/2014/main" val="4240867950"/>
                    </a:ext>
                  </a:extLst>
                </a:gridCol>
                <a:gridCol w="1515229">
                  <a:extLst>
                    <a:ext uri="{9D8B030D-6E8A-4147-A177-3AD203B41FA5}">
                      <a16:colId xmlns:a16="http://schemas.microsoft.com/office/drawing/2014/main" val="796139970"/>
                    </a:ext>
                  </a:extLst>
                </a:gridCol>
                <a:gridCol w="889374">
                  <a:extLst>
                    <a:ext uri="{9D8B030D-6E8A-4147-A177-3AD203B41FA5}">
                      <a16:colId xmlns:a16="http://schemas.microsoft.com/office/drawing/2014/main" val="586029797"/>
                    </a:ext>
                  </a:extLst>
                </a:gridCol>
              </a:tblGrid>
              <a:tr h="353728">
                <a:tc gridSpan="3">
                  <a:txBody>
                    <a:bodyPr/>
                    <a:lstStyle/>
                    <a:p>
                      <a:pPr lvl="0" algn="ctr">
                        <a:buNone/>
                      </a:pPr>
                      <a:r>
                        <a:rPr lang="en-US" sz="1400" b="1" i="0" u="none" strike="noStrike" noProof="0">
                          <a:solidFill>
                            <a:schemeClr val="tx1"/>
                          </a:solidFill>
                          <a:effectLst/>
                          <a:latin typeface="Century Gothic"/>
                        </a:rPr>
                        <a:t>Circulation for Technology </a:t>
                      </a:r>
                      <a:endParaRPr lang="en-US" sz="1400">
                        <a:solidFill>
                          <a:schemeClr val="tx1"/>
                        </a:solidFill>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accent6">
                        <a:lumMod val="60000"/>
                        <a:lumOff val="40000"/>
                      </a:schemeClr>
                    </a:solidFill>
                  </a:tcPr>
                </a:tc>
                <a:tc hMerge="1">
                  <a:txBody>
                    <a:bodyPr/>
                    <a:lstStyle/>
                    <a:p>
                      <a:endParaRPr lang="en-US"/>
                    </a:p>
                  </a:txBody>
                  <a:tcPr anchor="b"/>
                </a:tc>
                <a:tc hMerge="1">
                  <a:txBody>
                    <a:bodyPr/>
                    <a:lstStyle/>
                    <a:p>
                      <a:endParaRPr lang="en-US"/>
                    </a:p>
                  </a:txBody>
                  <a:tcPr anchor="b"/>
                </a:tc>
                <a:extLst>
                  <a:ext uri="{0D108BD9-81ED-4DB2-BD59-A6C34878D82A}">
                    <a16:rowId xmlns:a16="http://schemas.microsoft.com/office/drawing/2014/main" val="603857159"/>
                  </a:ext>
                </a:extLst>
              </a:tr>
              <a:tr h="440355">
                <a:tc>
                  <a:txBody>
                    <a:bodyPr/>
                    <a:lstStyle/>
                    <a:p>
                      <a:pPr fontAlgn="b"/>
                      <a:r>
                        <a:rPr lang="en-US" sz="1100" b="1">
                          <a:solidFill>
                            <a:schemeClr val="tx1"/>
                          </a:solidFill>
                          <a:effectLst/>
                        </a:rPr>
                        <a:t>Year </a:t>
                      </a:r>
                      <a:endParaRPr lang="en-US" b="1">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algn="ctr" fontAlgn="b"/>
                      <a:r>
                        <a:rPr lang="en-US" sz="1100" b="1">
                          <a:solidFill>
                            <a:schemeClr val="tx1"/>
                          </a:solidFill>
                          <a:effectLst/>
                        </a:rPr>
                        <a:t>Chromebooks/Dells </a:t>
                      </a:r>
                      <a:endParaRPr lang="en-US" b="1">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algn="ctr" fontAlgn="b"/>
                      <a:r>
                        <a:rPr lang="en-US" sz="1100" b="1">
                          <a:solidFill>
                            <a:schemeClr val="tx1"/>
                          </a:solidFill>
                          <a:effectLst/>
                        </a:rPr>
                        <a:t>Wi-Fi Hot Spots </a:t>
                      </a:r>
                      <a:endParaRPr lang="en-US" b="1">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864283636"/>
                  </a:ext>
                </a:extLst>
              </a:tr>
              <a:tr h="190500">
                <a:tc>
                  <a:txBody>
                    <a:bodyPr/>
                    <a:lstStyle/>
                    <a:p>
                      <a:pPr fontAlgn="b"/>
                      <a:endParaRPr lang="en-US">
                        <a:solidFill>
                          <a:schemeClr val="tx1"/>
                        </a:solidFill>
                        <a:effectLst/>
                      </a:endParaRPr>
                    </a:p>
                    <a:p>
                      <a:pPr rtl="0" fontAlgn="base"/>
                      <a:r>
                        <a:rPr lang="en-US" sz="1100">
                          <a:solidFill>
                            <a:schemeClr val="tx1"/>
                          </a:solidFill>
                          <a:effectLst/>
                        </a:rPr>
                        <a:t>Aug 2020 - Jul 2021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507 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761 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25428261"/>
                  </a:ext>
                </a:extLst>
              </a:tr>
              <a:tr h="190500">
                <a:tc>
                  <a:txBody>
                    <a:bodyPr/>
                    <a:lstStyle/>
                    <a:p>
                      <a:pPr fontAlgn="b"/>
                      <a:endParaRPr lang="en-US">
                        <a:solidFill>
                          <a:schemeClr val="tx1"/>
                        </a:solidFill>
                        <a:effectLst/>
                      </a:endParaRPr>
                    </a:p>
                    <a:p>
                      <a:pPr rtl="0" fontAlgn="base"/>
                      <a:r>
                        <a:rPr lang="en-US" sz="1100">
                          <a:solidFill>
                            <a:schemeClr val="tx1"/>
                          </a:solidFill>
                          <a:effectLst/>
                        </a:rPr>
                        <a:t>Aug 2021 - Jul 2022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549 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1010 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4194579038"/>
                  </a:ext>
                </a:extLst>
              </a:tr>
              <a:tr h="532397">
                <a:tc>
                  <a:txBody>
                    <a:bodyPr/>
                    <a:lstStyle/>
                    <a:p>
                      <a:pPr fontAlgn="b"/>
                      <a:endParaRPr lang="en-US">
                        <a:solidFill>
                          <a:schemeClr val="tx1"/>
                        </a:solidFill>
                        <a:effectLst/>
                      </a:endParaRPr>
                    </a:p>
                    <a:p>
                      <a:pPr rtl="0" fontAlgn="base"/>
                      <a:r>
                        <a:rPr lang="en-US" sz="1100">
                          <a:solidFill>
                            <a:schemeClr val="tx1"/>
                          </a:solidFill>
                          <a:effectLst/>
                        </a:rPr>
                        <a:t>Aug 2022 - Jul 2023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1073 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fontAlgn="b"/>
                      <a:endParaRPr lang="en-US">
                        <a:solidFill>
                          <a:schemeClr val="tx1"/>
                        </a:solidFill>
                        <a:effectLst/>
                      </a:endParaRPr>
                    </a:p>
                    <a:p>
                      <a:pPr rtl="0" fontAlgn="base"/>
                      <a:r>
                        <a:rPr lang="en-US" sz="1100">
                          <a:solidFill>
                            <a:schemeClr val="tx1"/>
                          </a:solidFill>
                          <a:effectLst/>
                        </a:rPr>
                        <a:t>1805 </a:t>
                      </a:r>
                      <a:endParaRPr lang="en-US">
                        <a:solidFill>
                          <a:schemeClr val="tx1"/>
                        </a:solidFill>
                        <a:effectLst/>
                      </a:endParaRPr>
                    </a:p>
                  </a:txBody>
                  <a:tcPr anchor="b">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294640823"/>
                  </a:ext>
                </a:extLst>
              </a:tr>
            </a:tbl>
          </a:graphicData>
        </a:graphic>
      </p:graphicFrame>
      <p:pic>
        <p:nvPicPr>
          <p:cNvPr id="13" name="Picture 12">
            <a:extLst>
              <a:ext uri="{FF2B5EF4-FFF2-40B4-BE49-F238E27FC236}">
                <a16:creationId xmlns:a16="http://schemas.microsoft.com/office/drawing/2014/main" id="{FC9B1540-2599-0E3D-C9A5-C5618D5B86B4}"/>
              </a:ext>
            </a:extLst>
          </p:cNvPr>
          <p:cNvPicPr>
            <a:picLocks noChangeAspect="1"/>
          </p:cNvPicPr>
          <p:nvPr/>
        </p:nvPicPr>
        <p:blipFill>
          <a:blip r:embed="rId2"/>
          <a:stretch>
            <a:fillRect/>
          </a:stretch>
        </p:blipFill>
        <p:spPr>
          <a:xfrm>
            <a:off x="3934656" y="3901876"/>
            <a:ext cx="4117630" cy="2565224"/>
          </a:xfrm>
          <a:prstGeom prst="rect">
            <a:avLst/>
          </a:prstGeom>
          <a:ln>
            <a:solidFill>
              <a:schemeClr val="tx1"/>
            </a:solidFill>
          </a:ln>
        </p:spPr>
      </p:pic>
    </p:spTree>
    <p:extLst>
      <p:ext uri="{BB962C8B-B14F-4D97-AF65-F5344CB8AC3E}">
        <p14:creationId xmlns:p14="http://schemas.microsoft.com/office/powerpoint/2010/main" val="561739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160" y="1232721"/>
            <a:ext cx="6734075" cy="5239575"/>
          </a:xfrm>
        </p:spPr>
        <p:txBody>
          <a:bodyPr vert="horz" lIns="91440" tIns="45720" rIns="91440" bIns="45720" rtlCol="0" anchor="t">
            <a:normAutofit/>
          </a:bodyPr>
          <a:lstStyle/>
          <a:p>
            <a:pPr>
              <a:lnSpc>
                <a:spcPct val="150000"/>
              </a:lnSpc>
            </a:pPr>
            <a:r>
              <a:rPr lang="en-US" sz="2000">
                <a:ea typeface="+mn-lt"/>
                <a:cs typeface="+mn-lt"/>
              </a:rPr>
              <a:t>Due to the high demand for technology and digital literacy instruction, other vital library services and resources have been neglected. Including:</a:t>
            </a:r>
            <a:endParaRPr lang="en-US" sz="2000">
              <a:highlight>
                <a:srgbClr val="FFFF00"/>
              </a:highlight>
              <a:ea typeface="+mn-lt"/>
              <a:cs typeface="+mn-lt"/>
            </a:endParaRPr>
          </a:p>
          <a:p>
            <a:pPr lvl="1">
              <a:lnSpc>
                <a:spcPct val="150000"/>
              </a:lnSpc>
            </a:pPr>
            <a:r>
              <a:rPr lang="en-US" sz="2000">
                <a:ea typeface="+mn-lt"/>
                <a:cs typeface="+mn-lt"/>
              </a:rPr>
              <a:t>Preparing new materials for circulation </a:t>
            </a:r>
          </a:p>
          <a:p>
            <a:pPr lvl="1">
              <a:lnSpc>
                <a:spcPct val="150000"/>
              </a:lnSpc>
            </a:pPr>
            <a:r>
              <a:rPr lang="en-US" sz="2000">
                <a:ea typeface="+mn-lt"/>
                <a:cs typeface="+mn-lt"/>
              </a:rPr>
              <a:t>Collection maintenance and development</a:t>
            </a:r>
          </a:p>
          <a:p>
            <a:pPr lvl="1">
              <a:lnSpc>
                <a:spcPct val="150000"/>
              </a:lnSpc>
            </a:pPr>
            <a:r>
              <a:rPr lang="en-US" sz="2000">
                <a:ea typeface="+mn-lt"/>
                <a:cs typeface="+mn-lt"/>
              </a:rPr>
              <a:t>Reinitiating resource sharing with the public libraries </a:t>
            </a:r>
          </a:p>
          <a:p>
            <a:pPr lvl="1">
              <a:lnSpc>
                <a:spcPct val="150000"/>
              </a:lnSpc>
            </a:pPr>
            <a:r>
              <a:rPr lang="en-US" sz="2000">
                <a:ea typeface="+mn-lt"/>
                <a:cs typeface="+mn-lt"/>
              </a:rPr>
              <a:t>Student assistant hiring and training</a:t>
            </a:r>
          </a:p>
          <a:p>
            <a:pPr lvl="1">
              <a:lnSpc>
                <a:spcPct val="150000"/>
              </a:lnSpc>
            </a:pPr>
            <a:r>
              <a:rPr lang="en-US" sz="2000">
                <a:ea typeface="+mn-lt"/>
                <a:cs typeface="+mn-lt"/>
              </a:rPr>
              <a:t>Updating and growing reserves for faculty</a:t>
            </a:r>
          </a:p>
          <a:p>
            <a:pPr lvl="1">
              <a:lnSpc>
                <a:spcPct val="150000"/>
              </a:lnSpc>
            </a:pPr>
            <a:r>
              <a:rPr lang="en-US" sz="2000">
                <a:latin typeface="Calibri" panose="020F0502020204030204"/>
                <a:cs typeface="Calibri" panose="020F0502020204030204"/>
              </a:rPr>
              <a:t>Outreach to the campus and wider community</a:t>
            </a:r>
            <a:endParaRPr lang="en-US" sz="2000">
              <a:latin typeface="Calibri" panose="020F0502020204030204"/>
              <a:ea typeface="Calibri"/>
              <a:cs typeface="Calibri" panose="020F0502020204030204"/>
            </a:endParaRPr>
          </a:p>
          <a:p>
            <a:pPr lvl="1">
              <a:lnSpc>
                <a:spcPct val="150000"/>
              </a:lnSpc>
            </a:pPr>
            <a:r>
              <a:rPr lang="en-US" sz="2000">
                <a:latin typeface="Calibri" panose="020F0502020204030204"/>
                <a:cs typeface="Calibri" panose="020F0502020204030204"/>
              </a:rPr>
              <a:t>Contribution to College Participatory Governance.</a:t>
            </a:r>
            <a:endParaRPr lang="en-US" sz="2000">
              <a:latin typeface="Calibri" panose="020F0502020204030204"/>
              <a:ea typeface="Calibri"/>
              <a:cs typeface="Calibri" panose="020F0502020204030204"/>
            </a:endParaRPr>
          </a:p>
          <a:p>
            <a:pPr marL="0" indent="0">
              <a:buNone/>
            </a:pPr>
            <a:endParaRPr lang="en-US">
              <a:latin typeface="Calibri" panose="020F0502020204030204"/>
              <a:cs typeface="Calibri" panose="020F0502020204030204"/>
            </a:endParaRPr>
          </a:p>
          <a:p>
            <a:pPr lvl="1"/>
            <a:endParaRPr lang="en-US">
              <a:latin typeface="Franklin Gothic Book" panose="020B0503020102020204" pitchFamily="34" charset="0"/>
              <a:cs typeface="Calibri" panose="020F0502020204030204"/>
            </a:endParaRPr>
          </a:p>
          <a:p>
            <a:endParaRPr lang="en-US">
              <a:cs typeface="Calibri" panose="020F0502020204030204"/>
            </a:endParaRPr>
          </a:p>
          <a:p>
            <a:endParaRPr lang="en-US">
              <a:cs typeface="Calibri" panose="020F0502020204030204"/>
            </a:endParaRPr>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chemeClr val="bg1"/>
                </a:solidFill>
                <a:effectLst>
                  <a:outerShdw blurRad="50800" dist="50800" dir="5400000" algn="ctr" rotWithShape="0">
                    <a:srgbClr val="000000">
                      <a:alpha val="43137"/>
                    </a:srgbClr>
                  </a:outerShdw>
                </a:effectLst>
                <a:latin typeface="Franklin Gothic Book"/>
                <a:ea typeface="+mj-lt"/>
                <a:cs typeface="+mj-lt"/>
              </a:rPr>
              <a:t>Workload Continued</a:t>
            </a:r>
            <a:endParaRPr lang="en-US" sz="3600">
              <a:solidFill>
                <a:schemeClr val="bg1"/>
              </a:solidFill>
              <a:cs typeface="Calibri Light"/>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graphicFrame>
        <p:nvGraphicFramePr>
          <p:cNvPr id="7" name="Table 6">
            <a:extLst>
              <a:ext uri="{FF2B5EF4-FFF2-40B4-BE49-F238E27FC236}">
                <a16:creationId xmlns:a16="http://schemas.microsoft.com/office/drawing/2014/main" id="{EBF37EB4-43DF-E757-DA9A-C10ED78F1A07}"/>
              </a:ext>
            </a:extLst>
          </p:cNvPr>
          <p:cNvGraphicFramePr>
            <a:graphicFrameLocks noGrp="1"/>
          </p:cNvGraphicFramePr>
          <p:nvPr>
            <p:extLst>
              <p:ext uri="{D42A27DB-BD31-4B8C-83A1-F6EECF244321}">
                <p14:modId xmlns:p14="http://schemas.microsoft.com/office/powerpoint/2010/main" val="3557065234"/>
              </p:ext>
            </p:extLst>
          </p:nvPr>
        </p:nvGraphicFramePr>
        <p:xfrm>
          <a:off x="7228973" y="2416342"/>
          <a:ext cx="4381861" cy="3048825"/>
        </p:xfrm>
        <a:graphic>
          <a:graphicData uri="http://schemas.openxmlformats.org/drawingml/2006/table">
            <a:tbl>
              <a:tblPr firstRow="1" bandRow="1">
                <a:tableStyleId>{F5AB1C69-6EDB-4FF4-983F-18BD219EF322}</a:tableStyleId>
              </a:tblPr>
              <a:tblGrid>
                <a:gridCol w="2093557">
                  <a:extLst>
                    <a:ext uri="{9D8B030D-6E8A-4147-A177-3AD203B41FA5}">
                      <a16:colId xmlns:a16="http://schemas.microsoft.com/office/drawing/2014/main" val="3670556990"/>
                    </a:ext>
                  </a:extLst>
                </a:gridCol>
                <a:gridCol w="1022434">
                  <a:extLst>
                    <a:ext uri="{9D8B030D-6E8A-4147-A177-3AD203B41FA5}">
                      <a16:colId xmlns:a16="http://schemas.microsoft.com/office/drawing/2014/main" val="1324113381"/>
                    </a:ext>
                  </a:extLst>
                </a:gridCol>
                <a:gridCol w="1265870">
                  <a:extLst>
                    <a:ext uri="{9D8B030D-6E8A-4147-A177-3AD203B41FA5}">
                      <a16:colId xmlns:a16="http://schemas.microsoft.com/office/drawing/2014/main" val="2605878734"/>
                    </a:ext>
                  </a:extLst>
                </a:gridCol>
              </a:tblGrid>
              <a:tr h="412547">
                <a:tc gridSpan="3">
                  <a:txBody>
                    <a:bodyPr/>
                    <a:lstStyle/>
                    <a:p>
                      <a:pPr algn="ctr" fontAlgn="b"/>
                      <a:r>
                        <a:rPr lang="en-US" sz="1600">
                          <a:effectLst/>
                        </a:rPr>
                        <a:t>Circulation of Books and Reserves</a:t>
                      </a:r>
                      <a:endParaRPr lang="en-US">
                        <a:effectLst/>
                      </a:endParaRPr>
                    </a:p>
                  </a:txBody>
                  <a:tcPr anchor="b"/>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4024257493"/>
                  </a:ext>
                </a:extLst>
              </a:tr>
              <a:tr h="523231">
                <a:tc>
                  <a:txBody>
                    <a:bodyPr/>
                    <a:lstStyle/>
                    <a:p>
                      <a:pPr algn="ctr" fontAlgn="b"/>
                      <a:r>
                        <a:rPr lang="en-US" sz="1800">
                          <a:solidFill>
                            <a:schemeClr val="tx1"/>
                          </a:solidFill>
                          <a:effectLst/>
                        </a:rPr>
                        <a:t>Year </a:t>
                      </a:r>
                    </a:p>
                  </a:txBody>
                  <a:tcPr anchor="b"/>
                </a:tc>
                <a:tc>
                  <a:txBody>
                    <a:bodyPr/>
                    <a:lstStyle/>
                    <a:p>
                      <a:pPr algn="ctr" fontAlgn="b"/>
                      <a:r>
                        <a:rPr lang="en-US" sz="1800">
                          <a:solidFill>
                            <a:schemeClr val="tx1"/>
                          </a:solidFill>
                          <a:effectLst/>
                        </a:rPr>
                        <a:t>Books </a:t>
                      </a:r>
                    </a:p>
                  </a:txBody>
                  <a:tcPr anchor="b"/>
                </a:tc>
                <a:tc>
                  <a:txBody>
                    <a:bodyPr/>
                    <a:lstStyle/>
                    <a:p>
                      <a:pPr algn="ctr" fontAlgn="b"/>
                      <a:r>
                        <a:rPr lang="en-US" sz="1800">
                          <a:solidFill>
                            <a:schemeClr val="tx1"/>
                          </a:solidFill>
                          <a:effectLst/>
                        </a:rPr>
                        <a:t>Reserves </a:t>
                      </a:r>
                    </a:p>
                  </a:txBody>
                  <a:tcPr anchor="b"/>
                </a:tc>
                <a:extLst>
                  <a:ext uri="{0D108BD9-81ED-4DB2-BD59-A6C34878D82A}">
                    <a16:rowId xmlns:a16="http://schemas.microsoft.com/office/drawing/2014/main" val="783272480"/>
                  </a:ext>
                </a:extLst>
              </a:tr>
              <a:tr h="704349">
                <a:tc>
                  <a:txBody>
                    <a:bodyPr/>
                    <a:lstStyle/>
                    <a:p>
                      <a:pPr fontAlgn="b"/>
                      <a:r>
                        <a:rPr lang="en-US" sz="1800">
                          <a:solidFill>
                            <a:schemeClr val="tx1"/>
                          </a:solidFill>
                          <a:effectLst/>
                        </a:rPr>
                        <a:t>Aug 2020 - Jul 2021 </a:t>
                      </a:r>
                      <a:endParaRPr lang="en-US" sz="3200">
                        <a:solidFill>
                          <a:schemeClr val="tx1"/>
                        </a:solidFill>
                        <a:effectLst/>
                      </a:endParaRPr>
                    </a:p>
                  </a:txBody>
                  <a:tcPr anchor="b"/>
                </a:tc>
                <a:tc>
                  <a:txBody>
                    <a:bodyPr/>
                    <a:lstStyle/>
                    <a:p>
                      <a:pPr fontAlgn="b"/>
                      <a:r>
                        <a:rPr lang="en-US" sz="1800">
                          <a:solidFill>
                            <a:schemeClr val="tx1"/>
                          </a:solidFill>
                          <a:effectLst/>
                        </a:rPr>
                        <a:t>326 </a:t>
                      </a:r>
                      <a:endParaRPr lang="en-US" sz="3200">
                        <a:solidFill>
                          <a:schemeClr val="tx1"/>
                        </a:solidFill>
                        <a:effectLst/>
                      </a:endParaRPr>
                    </a:p>
                  </a:txBody>
                  <a:tcPr anchor="b"/>
                </a:tc>
                <a:tc>
                  <a:txBody>
                    <a:bodyPr/>
                    <a:lstStyle/>
                    <a:p>
                      <a:pPr fontAlgn="b"/>
                      <a:r>
                        <a:rPr lang="en-US" sz="1800">
                          <a:solidFill>
                            <a:schemeClr val="tx1"/>
                          </a:solidFill>
                          <a:effectLst/>
                        </a:rPr>
                        <a:t>102 </a:t>
                      </a:r>
                      <a:endParaRPr lang="en-US" sz="3200">
                        <a:solidFill>
                          <a:schemeClr val="tx1"/>
                        </a:solidFill>
                        <a:effectLst/>
                      </a:endParaRPr>
                    </a:p>
                  </a:txBody>
                  <a:tcPr anchor="b"/>
                </a:tc>
                <a:extLst>
                  <a:ext uri="{0D108BD9-81ED-4DB2-BD59-A6C34878D82A}">
                    <a16:rowId xmlns:a16="http://schemas.microsoft.com/office/drawing/2014/main" val="192909929"/>
                  </a:ext>
                </a:extLst>
              </a:tr>
              <a:tr h="704349">
                <a:tc>
                  <a:txBody>
                    <a:bodyPr/>
                    <a:lstStyle/>
                    <a:p>
                      <a:pPr fontAlgn="b"/>
                      <a:r>
                        <a:rPr lang="en-US" sz="1800">
                          <a:solidFill>
                            <a:schemeClr val="tx1"/>
                          </a:solidFill>
                          <a:effectLst/>
                        </a:rPr>
                        <a:t>Aug 2021 - Jul 2022 </a:t>
                      </a:r>
                      <a:endParaRPr lang="en-US" sz="3200">
                        <a:solidFill>
                          <a:schemeClr val="tx1"/>
                        </a:solidFill>
                        <a:effectLst/>
                      </a:endParaRPr>
                    </a:p>
                  </a:txBody>
                  <a:tcPr anchor="b"/>
                </a:tc>
                <a:tc>
                  <a:txBody>
                    <a:bodyPr/>
                    <a:lstStyle/>
                    <a:p>
                      <a:pPr fontAlgn="b"/>
                      <a:r>
                        <a:rPr lang="en-US" sz="1800">
                          <a:solidFill>
                            <a:schemeClr val="tx1"/>
                          </a:solidFill>
                          <a:effectLst/>
                        </a:rPr>
                        <a:t>4173 </a:t>
                      </a:r>
                      <a:endParaRPr lang="en-US" sz="3200">
                        <a:solidFill>
                          <a:schemeClr val="tx1"/>
                        </a:solidFill>
                        <a:effectLst/>
                      </a:endParaRPr>
                    </a:p>
                  </a:txBody>
                  <a:tcPr anchor="b"/>
                </a:tc>
                <a:tc>
                  <a:txBody>
                    <a:bodyPr/>
                    <a:lstStyle/>
                    <a:p>
                      <a:pPr fontAlgn="b"/>
                      <a:r>
                        <a:rPr lang="en-US" sz="1800">
                          <a:solidFill>
                            <a:schemeClr val="tx1"/>
                          </a:solidFill>
                          <a:effectLst/>
                        </a:rPr>
                        <a:t>465 </a:t>
                      </a:r>
                      <a:endParaRPr lang="en-US" sz="3200">
                        <a:solidFill>
                          <a:schemeClr val="tx1"/>
                        </a:solidFill>
                        <a:effectLst/>
                      </a:endParaRPr>
                    </a:p>
                  </a:txBody>
                  <a:tcPr anchor="b"/>
                </a:tc>
                <a:extLst>
                  <a:ext uri="{0D108BD9-81ED-4DB2-BD59-A6C34878D82A}">
                    <a16:rowId xmlns:a16="http://schemas.microsoft.com/office/drawing/2014/main" val="1211225169"/>
                  </a:ext>
                </a:extLst>
              </a:tr>
              <a:tr h="704349">
                <a:tc>
                  <a:txBody>
                    <a:bodyPr/>
                    <a:lstStyle/>
                    <a:p>
                      <a:pPr fontAlgn="b"/>
                      <a:r>
                        <a:rPr lang="en-US" sz="1800">
                          <a:solidFill>
                            <a:schemeClr val="tx1"/>
                          </a:solidFill>
                          <a:effectLst/>
                        </a:rPr>
                        <a:t>Aug 2022 - Jul 2023 </a:t>
                      </a:r>
                      <a:endParaRPr lang="en-US" sz="3200">
                        <a:solidFill>
                          <a:schemeClr val="tx1"/>
                        </a:solidFill>
                        <a:effectLst/>
                      </a:endParaRPr>
                    </a:p>
                  </a:txBody>
                  <a:tcPr anchor="b"/>
                </a:tc>
                <a:tc>
                  <a:txBody>
                    <a:bodyPr/>
                    <a:lstStyle/>
                    <a:p>
                      <a:pPr fontAlgn="b"/>
                      <a:r>
                        <a:rPr lang="en-US" sz="1800">
                          <a:solidFill>
                            <a:schemeClr val="tx1"/>
                          </a:solidFill>
                          <a:effectLst/>
                        </a:rPr>
                        <a:t>5689 </a:t>
                      </a:r>
                      <a:endParaRPr lang="en-US" sz="3200">
                        <a:solidFill>
                          <a:schemeClr val="tx1"/>
                        </a:solidFill>
                        <a:effectLst/>
                      </a:endParaRPr>
                    </a:p>
                  </a:txBody>
                  <a:tcPr anchor="b"/>
                </a:tc>
                <a:tc>
                  <a:txBody>
                    <a:bodyPr/>
                    <a:lstStyle/>
                    <a:p>
                      <a:pPr fontAlgn="b"/>
                      <a:r>
                        <a:rPr lang="en-US" sz="1800">
                          <a:solidFill>
                            <a:schemeClr val="tx1"/>
                          </a:solidFill>
                          <a:effectLst/>
                        </a:rPr>
                        <a:t>919 </a:t>
                      </a:r>
                      <a:endParaRPr lang="en-US" sz="3200">
                        <a:solidFill>
                          <a:schemeClr val="tx1"/>
                        </a:solidFill>
                        <a:effectLst/>
                      </a:endParaRPr>
                    </a:p>
                  </a:txBody>
                  <a:tcPr anchor="b"/>
                </a:tc>
                <a:extLst>
                  <a:ext uri="{0D108BD9-81ED-4DB2-BD59-A6C34878D82A}">
                    <a16:rowId xmlns:a16="http://schemas.microsoft.com/office/drawing/2014/main" val="702041858"/>
                  </a:ext>
                </a:extLst>
              </a:tr>
            </a:tbl>
          </a:graphicData>
        </a:graphic>
      </p:graphicFrame>
    </p:spTree>
    <p:extLst>
      <p:ext uri="{BB962C8B-B14F-4D97-AF65-F5344CB8AC3E}">
        <p14:creationId xmlns:p14="http://schemas.microsoft.com/office/powerpoint/2010/main" val="1601177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graph of information on a computer&#10;&#10;Description automatically generated">
            <a:extLst>
              <a:ext uri="{FF2B5EF4-FFF2-40B4-BE49-F238E27FC236}">
                <a16:creationId xmlns:a16="http://schemas.microsoft.com/office/drawing/2014/main" id="{33C621E2-8FB3-76AD-324B-0A3ADF3973E6}"/>
              </a:ext>
            </a:extLst>
          </p:cNvPr>
          <p:cNvPicPr>
            <a:picLocks noChangeAspect="1"/>
          </p:cNvPicPr>
          <p:nvPr/>
        </p:nvPicPr>
        <p:blipFill>
          <a:blip r:embed="rId2"/>
          <a:stretch>
            <a:fillRect/>
          </a:stretch>
        </p:blipFill>
        <p:spPr>
          <a:xfrm>
            <a:off x="365640" y="3861299"/>
            <a:ext cx="4232299" cy="2652043"/>
          </a:xfrm>
          <a:prstGeom prst="rect">
            <a:avLst/>
          </a:prstGeom>
        </p:spPr>
      </p:pic>
      <p:sp>
        <p:nvSpPr>
          <p:cNvPr id="9" name="Rectangle 8">
            <a:extLst>
              <a:ext uri="{FF2B5EF4-FFF2-40B4-BE49-F238E27FC236}">
                <a16:creationId xmlns:a16="http://schemas.microsoft.com/office/drawing/2014/main" id="{C30322A9-6ADE-0326-5776-4CC4EEB1363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11" name="Title 1">
            <a:extLst>
              <a:ext uri="{FF2B5EF4-FFF2-40B4-BE49-F238E27FC236}">
                <a16:creationId xmlns:a16="http://schemas.microsoft.com/office/drawing/2014/main" id="{F530847F-E32C-5BA9-29D1-AF033561D3D8}"/>
              </a:ext>
            </a:extLst>
          </p:cNvPr>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a:solidFill>
                  <a:schemeClr val="bg1"/>
                </a:solidFill>
                <a:effectLst>
                  <a:outerShdw blurRad="50800" dist="50800" dir="5400000" algn="ctr" rotWithShape="0">
                    <a:srgbClr val="000000">
                      <a:alpha val="43137"/>
                    </a:srgbClr>
                  </a:outerShdw>
                </a:effectLst>
                <a:latin typeface="Franklin Gothic Book"/>
              </a:rPr>
              <a:t>Equity and Technology Loans</a:t>
            </a:r>
            <a:endParaRPr lang="en-US">
              <a:solidFill>
                <a:schemeClr val="bg1"/>
              </a:solidFill>
            </a:endParaRPr>
          </a:p>
        </p:txBody>
      </p:sp>
      <p:pic>
        <p:nvPicPr>
          <p:cNvPr id="4" name="Picture 3" descr="A graph of different colored bars&#10;&#10;Description automatically generated">
            <a:extLst>
              <a:ext uri="{FF2B5EF4-FFF2-40B4-BE49-F238E27FC236}">
                <a16:creationId xmlns:a16="http://schemas.microsoft.com/office/drawing/2014/main" id="{8BE185C9-6141-C027-0470-60D43AE5AE70}"/>
              </a:ext>
            </a:extLst>
          </p:cNvPr>
          <p:cNvPicPr>
            <a:picLocks noChangeAspect="1"/>
          </p:cNvPicPr>
          <p:nvPr/>
        </p:nvPicPr>
        <p:blipFill>
          <a:blip r:embed="rId3"/>
          <a:stretch>
            <a:fillRect/>
          </a:stretch>
        </p:blipFill>
        <p:spPr>
          <a:xfrm>
            <a:off x="362953" y="1146743"/>
            <a:ext cx="4237120" cy="2649486"/>
          </a:xfrm>
          <a:prstGeom prst="rect">
            <a:avLst/>
          </a:prstGeom>
        </p:spPr>
      </p:pic>
      <p:graphicFrame>
        <p:nvGraphicFramePr>
          <p:cNvPr id="17" name="Content Placeholder 2">
            <a:extLst>
              <a:ext uri="{FF2B5EF4-FFF2-40B4-BE49-F238E27FC236}">
                <a16:creationId xmlns:a16="http://schemas.microsoft.com/office/drawing/2014/main" id="{B92C0BB5-2AE4-8E55-9CCE-CFF991242861}"/>
              </a:ext>
            </a:extLst>
          </p:cNvPr>
          <p:cNvGraphicFramePr/>
          <p:nvPr>
            <p:extLst>
              <p:ext uri="{D42A27DB-BD31-4B8C-83A1-F6EECF244321}">
                <p14:modId xmlns:p14="http://schemas.microsoft.com/office/powerpoint/2010/main" val="667961387"/>
              </p:ext>
            </p:extLst>
          </p:nvPr>
        </p:nvGraphicFramePr>
        <p:xfrm>
          <a:off x="4826133" y="986396"/>
          <a:ext cx="6983619" cy="58176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33863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3C78564C5C3C9479E5B329CC830D247" ma:contentTypeVersion="19" ma:contentTypeDescription="Create a new document." ma:contentTypeScope="" ma:versionID="6c7788f3a3c27e05fb0b7fa0e0264f5b">
  <xsd:schema xmlns:xsd="http://www.w3.org/2001/XMLSchema" xmlns:xs="http://www.w3.org/2001/XMLSchema" xmlns:p="http://schemas.microsoft.com/office/2006/metadata/properties" xmlns:ns2="d7de28a7-69e7-4212-8ba1-4879a2293d56" xmlns:ns3="477106a1-1e48-4ce6-aff5-02d69ca40021" xmlns:ns4="bcc384a7-17fd-4509-92ca-c69341870f8d" targetNamespace="http://schemas.microsoft.com/office/2006/metadata/properties" ma:root="true" ma:fieldsID="904ce5866fc1cb71dcdae987741cfbf7" ns2:_="" ns3:_="" ns4:_="">
    <xsd:import namespace="d7de28a7-69e7-4212-8ba1-4879a2293d56"/>
    <xsd:import namespace="477106a1-1e48-4ce6-aff5-02d69ca40021"/>
    <xsd:import namespace="bcc384a7-17fd-4509-92ca-c69341870f8d"/>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de28a7-69e7-4212-8ba1-4879a2293d5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77106a1-1e48-4ce6-aff5-02d69ca40021"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807597c4-f6ef-4871-a4c9-cbf9b05604c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c384a7-17fd-4509-92ca-c69341870f8d"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956cdabe-8785-47e7-806f-eb5cbefa5624}" ma:internalName="TaxCatchAll" ma:showField="CatchAllData" ma:web="bcc384a7-17fd-4509-92ca-c69341870f8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77106a1-1e48-4ce6-aff5-02d69ca40021">
      <Terms xmlns="http://schemas.microsoft.com/office/infopath/2007/PartnerControls"/>
    </lcf76f155ced4ddcb4097134ff3c332f>
    <TaxCatchAll xmlns="bcc384a7-17fd-4509-92ca-c69341870f8d" xsi:nil="true"/>
  </documentManagement>
</p:properties>
</file>

<file path=customXml/itemProps1.xml><?xml version="1.0" encoding="utf-8"?>
<ds:datastoreItem xmlns:ds="http://schemas.openxmlformats.org/officeDocument/2006/customXml" ds:itemID="{779A8300-276E-4320-9B6B-E5FB4CDB9818}">
  <ds:schemaRefs>
    <ds:schemaRef ds:uri="http://schemas.microsoft.com/sharepoint/v3/contenttype/forms"/>
  </ds:schemaRefs>
</ds:datastoreItem>
</file>

<file path=customXml/itemProps2.xml><?xml version="1.0" encoding="utf-8"?>
<ds:datastoreItem xmlns:ds="http://schemas.openxmlformats.org/officeDocument/2006/customXml" ds:itemID="{64272FD0-5802-416F-9AFF-4BD15422F9DD}">
  <ds:schemaRefs>
    <ds:schemaRef ds:uri="477106a1-1e48-4ce6-aff5-02d69ca40021"/>
    <ds:schemaRef ds:uri="bcc384a7-17fd-4509-92ca-c69341870f8d"/>
    <ds:schemaRef ds:uri="d7de28a7-69e7-4212-8ba1-4879a2293d5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4BAF11E-4C8F-46A5-BA0A-B8FEFFC25CF1}">
  <ds:schemaRefs>
    <ds:schemaRef ds:uri="2bc55ecc-363e-43e9-bfac-4ba2e86f45ee"/>
    <ds:schemaRef ds:uri="477106a1-1e48-4ce6-aff5-02d69ca40021"/>
    <ds:schemaRef ds:uri="bb5bbb0b-6c89-44d7-be61-0adfe653f983"/>
    <ds:schemaRef ds:uri="bcc384a7-17fd-4509-92ca-c69341870f8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4</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SMCCD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Rodriguez, Megan</dc:creator>
  <cp:revision>1</cp:revision>
  <cp:lastPrinted>2016-06-13T15:20:29Z</cp:lastPrinted>
  <dcterms:created xsi:type="dcterms:W3CDTF">2015-08-26T22:52:00Z</dcterms:created>
  <dcterms:modified xsi:type="dcterms:W3CDTF">2023-11-14T22:20:12Z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0x01010053C78564C5C3C9479E5B329CC830D247</vt:lpwstr>
  </property>
  <property fmtid="{D5CDD505-2E9C-101B-9397-08002B2CF9AE}" pid="3" name="MediaServiceImageTags">
    <vt:lpwstr/>
  </property>
</Properties>
</file>