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6" r:id="rId5"/>
    <p:sldId id="326" r:id="rId6"/>
    <p:sldId id="325" r:id="rId7"/>
    <p:sldId id="327" r:id="rId8"/>
    <p:sldId id="328" r:id="rId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33"/>
    <a:srgbClr val="FFFF99"/>
    <a:srgbClr val="00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03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96" y="13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rmon, Sarah" userId="b9c1e30e-790b-40d6-9500-e533bed2f113" providerId="ADAL" clId="{70F46E6E-0C40-42BC-A081-A5E3A597BCD9}"/>
    <pc:docChg chg="custSel addSld delSld modSld sldOrd">
      <pc:chgData name="Harmon, Sarah" userId="b9c1e30e-790b-40d6-9500-e533bed2f113" providerId="ADAL" clId="{70F46E6E-0C40-42BC-A081-A5E3A597BCD9}" dt="2023-11-13T19:05:24.929" v="2030" actId="1076"/>
      <pc:docMkLst>
        <pc:docMk/>
      </pc:docMkLst>
      <pc:sldChg chg="modSp mod">
        <pc:chgData name="Harmon, Sarah" userId="b9c1e30e-790b-40d6-9500-e533bed2f113" providerId="ADAL" clId="{70F46E6E-0C40-42BC-A081-A5E3A597BCD9}" dt="2023-11-13T19:05:24.929" v="2030" actId="1076"/>
        <pc:sldMkLst>
          <pc:docMk/>
          <pc:sldMk cId="1988831082" sldId="256"/>
        </pc:sldMkLst>
        <pc:spChg chg="mod">
          <ac:chgData name="Harmon, Sarah" userId="b9c1e30e-790b-40d6-9500-e533bed2f113" providerId="ADAL" clId="{70F46E6E-0C40-42BC-A081-A5E3A597BCD9}" dt="2023-11-13T19:04:13.258" v="2029" actId="1076"/>
          <ac:spMkLst>
            <pc:docMk/>
            <pc:sldMk cId="1988831082" sldId="256"/>
            <ac:spMk id="2" creationId="{00000000-0000-0000-0000-000000000000}"/>
          </ac:spMkLst>
        </pc:spChg>
        <pc:spChg chg="mod">
          <ac:chgData name="Harmon, Sarah" userId="b9c1e30e-790b-40d6-9500-e533bed2f113" providerId="ADAL" clId="{70F46E6E-0C40-42BC-A081-A5E3A597BCD9}" dt="2023-11-13T19:03:56.592" v="2028" actId="179"/>
          <ac:spMkLst>
            <pc:docMk/>
            <pc:sldMk cId="1988831082" sldId="256"/>
            <ac:spMk id="8" creationId="{CED26B12-0F61-4F71-BA2F-2AC9680C93C9}"/>
          </ac:spMkLst>
        </pc:spChg>
        <pc:spChg chg="mod">
          <ac:chgData name="Harmon, Sarah" userId="b9c1e30e-790b-40d6-9500-e533bed2f113" providerId="ADAL" clId="{70F46E6E-0C40-42BC-A081-A5E3A597BCD9}" dt="2023-11-13T19:05:24.929" v="2030" actId="1076"/>
          <ac:spMkLst>
            <pc:docMk/>
            <pc:sldMk cId="1988831082" sldId="256"/>
            <ac:spMk id="10" creationId="{AB432A39-691F-4E1E-872A-4E05A021166B}"/>
          </ac:spMkLst>
        </pc:spChg>
      </pc:sldChg>
      <pc:sldChg chg="del">
        <pc:chgData name="Harmon, Sarah" userId="b9c1e30e-790b-40d6-9500-e533bed2f113" providerId="ADAL" clId="{70F46E6E-0C40-42BC-A081-A5E3A597BCD9}" dt="2023-11-13T18:32:53.325" v="1325" actId="47"/>
        <pc:sldMkLst>
          <pc:docMk/>
          <pc:sldMk cId="178877783" sldId="318"/>
        </pc:sldMkLst>
      </pc:sldChg>
      <pc:sldChg chg="del">
        <pc:chgData name="Harmon, Sarah" userId="b9c1e30e-790b-40d6-9500-e533bed2f113" providerId="ADAL" clId="{70F46E6E-0C40-42BC-A081-A5E3A597BCD9}" dt="2023-11-13T18:48:39.147" v="1565" actId="47"/>
        <pc:sldMkLst>
          <pc:docMk/>
          <pc:sldMk cId="49262501" sldId="319"/>
        </pc:sldMkLst>
      </pc:sldChg>
      <pc:sldChg chg="del">
        <pc:chgData name="Harmon, Sarah" userId="b9c1e30e-790b-40d6-9500-e533bed2f113" providerId="ADAL" clId="{70F46E6E-0C40-42BC-A081-A5E3A597BCD9}" dt="2023-11-13T18:27:15.956" v="1285" actId="47"/>
        <pc:sldMkLst>
          <pc:docMk/>
          <pc:sldMk cId="1600586575" sldId="320"/>
        </pc:sldMkLst>
      </pc:sldChg>
      <pc:sldChg chg="del">
        <pc:chgData name="Harmon, Sarah" userId="b9c1e30e-790b-40d6-9500-e533bed2f113" providerId="ADAL" clId="{70F46E6E-0C40-42BC-A081-A5E3A597BCD9}" dt="2023-11-13T18:44:08.837" v="1506" actId="47"/>
        <pc:sldMkLst>
          <pc:docMk/>
          <pc:sldMk cId="3516567786" sldId="322"/>
        </pc:sldMkLst>
      </pc:sldChg>
      <pc:sldChg chg="del">
        <pc:chgData name="Harmon, Sarah" userId="b9c1e30e-790b-40d6-9500-e533bed2f113" providerId="ADAL" clId="{70F46E6E-0C40-42BC-A081-A5E3A597BCD9}" dt="2023-11-13T18:48:44.023" v="1567" actId="47"/>
        <pc:sldMkLst>
          <pc:docMk/>
          <pc:sldMk cId="290527479" sldId="323"/>
        </pc:sldMkLst>
      </pc:sldChg>
      <pc:sldChg chg="del">
        <pc:chgData name="Harmon, Sarah" userId="b9c1e30e-790b-40d6-9500-e533bed2f113" providerId="ADAL" clId="{70F46E6E-0C40-42BC-A081-A5E3A597BCD9}" dt="2023-11-13T18:48:40.640" v="1566" actId="47"/>
        <pc:sldMkLst>
          <pc:docMk/>
          <pc:sldMk cId="2873685300" sldId="324"/>
        </pc:sldMkLst>
      </pc:sldChg>
      <pc:sldChg chg="addSp delSp modSp new mod modClrScheme chgLayout">
        <pc:chgData name="Harmon, Sarah" userId="b9c1e30e-790b-40d6-9500-e533bed2f113" providerId="ADAL" clId="{70F46E6E-0C40-42BC-A081-A5E3A597BCD9}" dt="2023-11-13T19:01:56.972" v="1946" actId="14100"/>
        <pc:sldMkLst>
          <pc:docMk/>
          <pc:sldMk cId="2477537975" sldId="325"/>
        </pc:sldMkLst>
        <pc:spChg chg="del">
          <ac:chgData name="Harmon, Sarah" userId="b9c1e30e-790b-40d6-9500-e533bed2f113" providerId="ADAL" clId="{70F46E6E-0C40-42BC-A081-A5E3A597BCD9}" dt="2023-11-13T16:10:20.580" v="84" actId="478"/>
          <ac:spMkLst>
            <pc:docMk/>
            <pc:sldMk cId="2477537975" sldId="325"/>
            <ac:spMk id="2" creationId="{18F5C070-CCD9-FD78-F64F-7DF14A988DDC}"/>
          </ac:spMkLst>
        </pc:spChg>
        <pc:spChg chg="add del mod">
          <ac:chgData name="Harmon, Sarah" userId="b9c1e30e-790b-40d6-9500-e533bed2f113" providerId="ADAL" clId="{70F46E6E-0C40-42BC-A081-A5E3A597BCD9}" dt="2023-11-13T16:10:03.933" v="82"/>
          <ac:spMkLst>
            <pc:docMk/>
            <pc:sldMk cId="2477537975" sldId="325"/>
            <ac:spMk id="3" creationId="{A4B786B8-55F2-68FA-C4DF-842B871CF617}"/>
          </ac:spMkLst>
        </pc:spChg>
        <pc:spChg chg="add mod">
          <ac:chgData name="Harmon, Sarah" userId="b9c1e30e-790b-40d6-9500-e533bed2f113" providerId="ADAL" clId="{70F46E6E-0C40-42BC-A081-A5E3A597BCD9}" dt="2023-11-13T16:10:17.477" v="83"/>
          <ac:spMkLst>
            <pc:docMk/>
            <pc:sldMk cId="2477537975" sldId="325"/>
            <ac:spMk id="4" creationId="{C5691E92-A259-BD01-7CE7-92308717B300}"/>
          </ac:spMkLst>
        </pc:spChg>
        <pc:spChg chg="add mod">
          <ac:chgData name="Harmon, Sarah" userId="b9c1e30e-790b-40d6-9500-e533bed2f113" providerId="ADAL" clId="{70F46E6E-0C40-42BC-A081-A5E3A597BCD9}" dt="2023-11-13T19:01:48.118" v="1945" actId="2711"/>
          <ac:spMkLst>
            <pc:docMk/>
            <pc:sldMk cId="2477537975" sldId="325"/>
            <ac:spMk id="5" creationId="{50BBA8D2-AF93-703C-3B20-73350BF73EFA}"/>
          </ac:spMkLst>
        </pc:spChg>
        <pc:spChg chg="add mod">
          <ac:chgData name="Harmon, Sarah" userId="b9c1e30e-790b-40d6-9500-e533bed2f113" providerId="ADAL" clId="{70F46E6E-0C40-42BC-A081-A5E3A597BCD9}" dt="2023-11-13T16:10:17.477" v="83"/>
          <ac:spMkLst>
            <pc:docMk/>
            <pc:sldMk cId="2477537975" sldId="325"/>
            <ac:spMk id="6" creationId="{6E9AE6AA-1E4D-A59D-A8A7-3406ECF94896}"/>
          </ac:spMkLst>
        </pc:spChg>
        <pc:spChg chg="add del mod ord">
          <ac:chgData name="Harmon, Sarah" userId="b9c1e30e-790b-40d6-9500-e533bed2f113" providerId="ADAL" clId="{70F46E6E-0C40-42BC-A081-A5E3A597BCD9}" dt="2023-11-13T16:11:08.180" v="113" actId="478"/>
          <ac:spMkLst>
            <pc:docMk/>
            <pc:sldMk cId="2477537975" sldId="325"/>
            <ac:spMk id="7" creationId="{A3D27F13-23D7-6403-FDFC-D6BF0470303F}"/>
          </ac:spMkLst>
        </pc:spChg>
        <pc:spChg chg="add mod ord">
          <ac:chgData name="Harmon, Sarah" userId="b9c1e30e-790b-40d6-9500-e533bed2f113" providerId="ADAL" clId="{70F46E6E-0C40-42BC-A081-A5E3A597BCD9}" dt="2023-11-13T19:01:56.972" v="1946" actId="14100"/>
          <ac:spMkLst>
            <pc:docMk/>
            <pc:sldMk cId="2477537975" sldId="325"/>
            <ac:spMk id="8" creationId="{9CC606E3-E4E1-9B08-04D9-66EF5F8FF558}"/>
          </ac:spMkLst>
        </pc:spChg>
      </pc:sldChg>
      <pc:sldChg chg="addSp modSp add mod ord">
        <pc:chgData name="Harmon, Sarah" userId="b9c1e30e-790b-40d6-9500-e533bed2f113" providerId="ADAL" clId="{70F46E6E-0C40-42BC-A081-A5E3A597BCD9}" dt="2023-11-13T19:01:40.597" v="1944" actId="1076"/>
        <pc:sldMkLst>
          <pc:docMk/>
          <pc:sldMk cId="3481573131" sldId="326"/>
        </pc:sldMkLst>
        <pc:spChg chg="add mod">
          <ac:chgData name="Harmon, Sarah" userId="b9c1e30e-790b-40d6-9500-e533bed2f113" providerId="ADAL" clId="{70F46E6E-0C40-42BC-A081-A5E3A597BCD9}" dt="2023-11-13T17:00:38.304" v="974" actId="571"/>
          <ac:spMkLst>
            <pc:docMk/>
            <pc:sldMk cId="3481573131" sldId="326"/>
            <ac:spMk id="3" creationId="{2227E338-ED12-7BE5-92C3-DD9A61AC876F}"/>
          </ac:spMkLst>
        </pc:spChg>
        <pc:spChg chg="mod">
          <ac:chgData name="Harmon, Sarah" userId="b9c1e30e-790b-40d6-9500-e533bed2f113" providerId="ADAL" clId="{70F46E6E-0C40-42BC-A081-A5E3A597BCD9}" dt="2023-11-13T19:01:32.453" v="1942" actId="2711"/>
          <ac:spMkLst>
            <pc:docMk/>
            <pc:sldMk cId="3481573131" sldId="326"/>
            <ac:spMk id="5" creationId="{50BBA8D2-AF93-703C-3B20-73350BF73EFA}"/>
          </ac:spMkLst>
        </pc:spChg>
        <pc:spChg chg="add mod">
          <ac:chgData name="Harmon, Sarah" userId="b9c1e30e-790b-40d6-9500-e533bed2f113" providerId="ADAL" clId="{70F46E6E-0C40-42BC-A081-A5E3A597BCD9}" dt="2023-11-13T17:00:38.304" v="974" actId="571"/>
          <ac:spMkLst>
            <pc:docMk/>
            <pc:sldMk cId="3481573131" sldId="326"/>
            <ac:spMk id="7" creationId="{76DBA746-1609-07B7-C91D-1505684245E5}"/>
          </ac:spMkLst>
        </pc:spChg>
        <pc:spChg chg="mod">
          <ac:chgData name="Harmon, Sarah" userId="b9c1e30e-790b-40d6-9500-e533bed2f113" providerId="ADAL" clId="{70F46E6E-0C40-42BC-A081-A5E3A597BCD9}" dt="2023-11-13T19:00:12.775" v="1938" actId="20577"/>
          <ac:spMkLst>
            <pc:docMk/>
            <pc:sldMk cId="3481573131" sldId="326"/>
            <ac:spMk id="8" creationId="{9CC606E3-E4E1-9B08-04D9-66EF5F8FF558}"/>
          </ac:spMkLst>
        </pc:spChg>
        <pc:spChg chg="add mod">
          <ac:chgData name="Harmon, Sarah" userId="b9c1e30e-790b-40d6-9500-e533bed2f113" providerId="ADAL" clId="{70F46E6E-0C40-42BC-A081-A5E3A597BCD9}" dt="2023-11-13T19:01:40.597" v="1944" actId="1076"/>
          <ac:spMkLst>
            <pc:docMk/>
            <pc:sldMk cId="3481573131" sldId="326"/>
            <ac:spMk id="9" creationId="{B8375E1E-23A7-959E-5F4C-CD4858BD38B2}"/>
          </ac:spMkLst>
        </pc:spChg>
        <pc:graphicFrameChg chg="add mod modGraphic">
          <ac:chgData name="Harmon, Sarah" userId="b9c1e30e-790b-40d6-9500-e533bed2f113" providerId="ADAL" clId="{70F46E6E-0C40-42BC-A081-A5E3A597BCD9}" dt="2023-11-13T18:57:22.081" v="1739" actId="20577"/>
          <ac:graphicFrameMkLst>
            <pc:docMk/>
            <pc:sldMk cId="3481573131" sldId="326"/>
            <ac:graphicFrameMk id="2" creationId="{A0A9ABE3-1831-1D69-9345-305450690EE6}"/>
          </ac:graphicFrameMkLst>
        </pc:graphicFrameChg>
      </pc:sldChg>
      <pc:sldChg chg="addSp delSp modSp new mod">
        <pc:chgData name="Harmon, Sarah" userId="b9c1e30e-790b-40d6-9500-e533bed2f113" providerId="ADAL" clId="{70F46E6E-0C40-42BC-A081-A5E3A597BCD9}" dt="2023-11-13T19:02:03.154" v="1947" actId="2711"/>
        <pc:sldMkLst>
          <pc:docMk/>
          <pc:sldMk cId="2675291434" sldId="327"/>
        </pc:sldMkLst>
        <pc:spChg chg="del">
          <ac:chgData name="Harmon, Sarah" userId="b9c1e30e-790b-40d6-9500-e533bed2f113" providerId="ADAL" clId="{70F46E6E-0C40-42BC-A081-A5E3A597BCD9}" dt="2023-11-13T17:00:47.286" v="976" actId="478"/>
          <ac:spMkLst>
            <pc:docMk/>
            <pc:sldMk cId="2675291434" sldId="327"/>
            <ac:spMk id="2" creationId="{6966F532-1F84-7C57-4629-7CADD69FD7C7}"/>
          </ac:spMkLst>
        </pc:spChg>
        <pc:spChg chg="mod">
          <ac:chgData name="Harmon, Sarah" userId="b9c1e30e-790b-40d6-9500-e533bed2f113" providerId="ADAL" clId="{70F46E6E-0C40-42BC-A081-A5E3A597BCD9}" dt="2023-11-13T18:59:05.254" v="1917" actId="20577"/>
          <ac:spMkLst>
            <pc:docMk/>
            <pc:sldMk cId="2675291434" sldId="327"/>
            <ac:spMk id="3" creationId="{FCFE3832-3271-3B92-35BB-27B71D12588A}"/>
          </ac:spMkLst>
        </pc:spChg>
        <pc:spChg chg="add mod">
          <ac:chgData name="Harmon, Sarah" userId="b9c1e30e-790b-40d6-9500-e533bed2f113" providerId="ADAL" clId="{70F46E6E-0C40-42BC-A081-A5E3A597BCD9}" dt="2023-11-13T17:00:44.537" v="975"/>
          <ac:spMkLst>
            <pc:docMk/>
            <pc:sldMk cId="2675291434" sldId="327"/>
            <ac:spMk id="4" creationId="{DA7D8C69-D1AB-8BD8-207A-447197967DA1}"/>
          </ac:spMkLst>
        </pc:spChg>
        <pc:spChg chg="add mod">
          <ac:chgData name="Harmon, Sarah" userId="b9c1e30e-790b-40d6-9500-e533bed2f113" providerId="ADAL" clId="{70F46E6E-0C40-42BC-A081-A5E3A597BCD9}" dt="2023-11-13T19:02:03.154" v="1947" actId="2711"/>
          <ac:spMkLst>
            <pc:docMk/>
            <pc:sldMk cId="2675291434" sldId="327"/>
            <ac:spMk id="5" creationId="{38A79ED6-CD31-E51E-4146-1353364D96F2}"/>
          </ac:spMkLst>
        </pc:spChg>
        <pc:spChg chg="add mod">
          <ac:chgData name="Harmon, Sarah" userId="b9c1e30e-790b-40d6-9500-e533bed2f113" providerId="ADAL" clId="{70F46E6E-0C40-42BC-A081-A5E3A597BCD9}" dt="2023-11-13T17:00:44.537" v="975"/>
          <ac:spMkLst>
            <pc:docMk/>
            <pc:sldMk cId="2675291434" sldId="327"/>
            <ac:spMk id="6" creationId="{CA2767EC-1FF1-7FE0-37E1-1F96E17A3A5E}"/>
          </ac:spMkLst>
        </pc:spChg>
      </pc:sldChg>
      <pc:sldChg chg="modSp add mod">
        <pc:chgData name="Harmon, Sarah" userId="b9c1e30e-790b-40d6-9500-e533bed2f113" providerId="ADAL" clId="{70F46E6E-0C40-42BC-A081-A5E3A597BCD9}" dt="2023-11-13T19:02:34.622" v="1972" actId="3626"/>
        <pc:sldMkLst>
          <pc:docMk/>
          <pc:sldMk cId="3163176630" sldId="328"/>
        </pc:sldMkLst>
        <pc:spChg chg="mod">
          <ac:chgData name="Harmon, Sarah" userId="b9c1e30e-790b-40d6-9500-e533bed2f113" providerId="ADAL" clId="{70F46E6E-0C40-42BC-A081-A5E3A597BCD9}" dt="2023-11-13T19:02:34.622" v="1972" actId="3626"/>
          <ac:spMkLst>
            <pc:docMk/>
            <pc:sldMk cId="3163176630" sldId="328"/>
            <ac:spMk id="3" creationId="{FCFE3832-3271-3B92-35BB-27B71D12588A}"/>
          </ac:spMkLst>
        </pc:spChg>
        <pc:spChg chg="mod">
          <ac:chgData name="Harmon, Sarah" userId="b9c1e30e-790b-40d6-9500-e533bed2f113" providerId="ADAL" clId="{70F46E6E-0C40-42BC-A081-A5E3A597BCD9}" dt="2023-11-13T19:02:14.514" v="1948" actId="2711"/>
          <ac:spMkLst>
            <pc:docMk/>
            <pc:sldMk cId="3163176630" sldId="328"/>
            <ac:spMk id="5" creationId="{38A79ED6-CD31-E51E-4146-1353364D96F2}"/>
          </ac:spMkLst>
        </pc:spChg>
      </pc:sldChg>
    </pc:docChg>
  </pc:docChgLst>
  <pc:docChgLst>
    <pc:chgData name="Harmon, Sarah" userId="b9c1e30e-790b-40d6-9500-e533bed2f113" providerId="ADAL" clId="{0FD7D11B-3B64-4704-A067-583479FFF605}"/>
    <pc:docChg chg="custSel modSld">
      <pc:chgData name="Harmon, Sarah" userId="b9c1e30e-790b-40d6-9500-e533bed2f113" providerId="ADAL" clId="{0FD7D11B-3B64-4704-A067-583479FFF605}" dt="2023-11-14T19:10:38.383" v="154"/>
      <pc:docMkLst>
        <pc:docMk/>
      </pc:docMkLst>
      <pc:sldChg chg="modSp mod">
        <pc:chgData name="Harmon, Sarah" userId="b9c1e30e-790b-40d6-9500-e533bed2f113" providerId="ADAL" clId="{0FD7D11B-3B64-4704-A067-583479FFF605}" dt="2023-11-14T19:09:38.560" v="150" actId="948"/>
        <pc:sldMkLst>
          <pc:docMk/>
          <pc:sldMk cId="2477537975" sldId="325"/>
        </pc:sldMkLst>
        <pc:spChg chg="mod">
          <ac:chgData name="Harmon, Sarah" userId="b9c1e30e-790b-40d6-9500-e533bed2f113" providerId="ADAL" clId="{0FD7D11B-3B64-4704-A067-583479FFF605}" dt="2023-11-14T19:09:38.560" v="150" actId="948"/>
          <ac:spMkLst>
            <pc:docMk/>
            <pc:sldMk cId="2477537975" sldId="325"/>
            <ac:spMk id="8" creationId="{9CC606E3-E4E1-9B08-04D9-66EF5F8FF558}"/>
          </ac:spMkLst>
        </pc:spChg>
      </pc:sldChg>
      <pc:sldChg chg="modSp mod">
        <pc:chgData name="Harmon, Sarah" userId="b9c1e30e-790b-40d6-9500-e533bed2f113" providerId="ADAL" clId="{0FD7D11B-3B64-4704-A067-583479FFF605}" dt="2023-11-14T19:10:38.383" v="154"/>
        <pc:sldMkLst>
          <pc:docMk/>
          <pc:sldMk cId="3481573131" sldId="326"/>
        </pc:sldMkLst>
        <pc:spChg chg="mod">
          <ac:chgData name="Harmon, Sarah" userId="b9c1e30e-790b-40d6-9500-e533bed2f113" providerId="ADAL" clId="{0FD7D11B-3B64-4704-A067-583479FFF605}" dt="2023-11-14T19:10:38.383" v="154"/>
          <ac:spMkLst>
            <pc:docMk/>
            <pc:sldMk cId="3481573131" sldId="326"/>
            <ac:spMk id="8" creationId="{9CC606E3-E4E1-9B08-04D9-66EF5F8FF558}"/>
          </ac:spMkLst>
        </pc:spChg>
        <pc:graphicFrameChg chg="mod modGraphic">
          <ac:chgData name="Harmon, Sarah" userId="b9c1e30e-790b-40d6-9500-e533bed2f113" providerId="ADAL" clId="{0FD7D11B-3B64-4704-A067-583479FFF605}" dt="2023-11-14T18:43:45.253" v="130" actId="1076"/>
          <ac:graphicFrameMkLst>
            <pc:docMk/>
            <pc:sldMk cId="3481573131" sldId="326"/>
            <ac:graphicFrameMk id="2" creationId="{A0A9ABE3-1831-1D69-9345-305450690EE6}"/>
          </ac:graphicFrameMkLst>
        </pc:graphicFrameChg>
      </pc:sldChg>
      <pc:sldChg chg="modSp mod">
        <pc:chgData name="Harmon, Sarah" userId="b9c1e30e-790b-40d6-9500-e533bed2f113" providerId="ADAL" clId="{0FD7D11B-3B64-4704-A067-583479FFF605}" dt="2023-11-14T18:20:36.424" v="111" actId="27636"/>
        <pc:sldMkLst>
          <pc:docMk/>
          <pc:sldMk cId="2675291434" sldId="327"/>
        </pc:sldMkLst>
        <pc:spChg chg="mod">
          <ac:chgData name="Harmon, Sarah" userId="b9c1e30e-790b-40d6-9500-e533bed2f113" providerId="ADAL" clId="{0FD7D11B-3B64-4704-A067-583479FFF605}" dt="2023-11-14T18:20:36.424" v="111" actId="27636"/>
          <ac:spMkLst>
            <pc:docMk/>
            <pc:sldMk cId="2675291434" sldId="327"/>
            <ac:spMk id="3" creationId="{FCFE3832-3271-3B92-35BB-27B71D12588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0912C5E-5ECA-4B7C-8FF5-B46AC71EF330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450ECB3-A3F7-4337-9F98-DFD14FAD1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7727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AEC6874-87D3-4708-86B1-114C1FEE74C4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B90EF27-1900-472B-B1D5-4FBEA2002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257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227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771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770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6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89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79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380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11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332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264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323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341C4-3268-4241-9C56-054F2F7015E6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320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anadacollege.edu/academicsenate/textbook_affordability_subcommittee.php" TargetMode="External"/><Relationship Id="rId2" Type="http://schemas.openxmlformats.org/officeDocument/2006/relationships/hyperlink" Target="https://canadacollege.edu/ztc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mccd-my.sharepoint.com/:b:/g/personal/harmons_smccd_edu/EVq4sfydHlZElRB0Y-XKUNsBsIMhryVaJejgA23qa-3-Ig?e=okSfm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96351" y="3789537"/>
            <a:ext cx="11252199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0" indent="-2743200"/>
            <a:r>
              <a:rPr lang="en-US" sz="5500" b="1" dirty="0">
                <a:latin typeface="+mj-lt"/>
                <a:cs typeface="Calibri" panose="020F0502020204030204" pitchFamily="34" charset="0"/>
              </a:rPr>
              <a:t>Position: OER/ZTC Instructional Support Assistant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FA1314-8F33-4955-BE2C-917B786340CE}"/>
              </a:ext>
            </a:extLst>
          </p:cNvPr>
          <p:cNvSpPr/>
          <p:nvPr/>
        </p:nvSpPr>
        <p:spPr>
          <a:xfrm rot="5400000">
            <a:off x="-3086129" y="3081031"/>
            <a:ext cx="6863099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427F1B6-B5E8-443C-B43C-D19FEB5E0FCE}"/>
              </a:ext>
            </a:extLst>
          </p:cNvPr>
          <p:cNvSpPr/>
          <p:nvPr/>
        </p:nvSpPr>
        <p:spPr>
          <a:xfrm rot="5400000">
            <a:off x="-2254053" y="3908923"/>
            <a:ext cx="5786981" cy="102734"/>
          </a:xfrm>
          <a:prstGeom prst="rect">
            <a:avLst/>
          </a:prstGeom>
          <a:solidFill>
            <a:srgbClr val="FFCC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48C3CA36-8AC6-47B4-9365-B3EC4FBFB9A1}"/>
              </a:ext>
            </a:extLst>
          </p:cNvPr>
          <p:cNvSpPr/>
          <p:nvPr/>
        </p:nvSpPr>
        <p:spPr>
          <a:xfrm rot="16200000" flipH="1">
            <a:off x="-548626" y="539379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839DBB2-6311-461A-8BB6-3B89C2E078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6989" y="340584"/>
            <a:ext cx="4428504" cy="198896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ED26B12-0F61-4F71-BA2F-2AC9680C93C9}"/>
              </a:ext>
            </a:extLst>
          </p:cNvPr>
          <p:cNvSpPr txBox="1"/>
          <p:nvPr/>
        </p:nvSpPr>
        <p:spPr>
          <a:xfrm>
            <a:off x="796352" y="5574641"/>
            <a:ext cx="112521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73338" indent="-2573338"/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+mj-lt"/>
                <a:cs typeface="Calibri" panose="020F0502020204030204" pitchFamily="34" charset="0"/>
              </a:rPr>
              <a:t>Requested by: Sarah Harmon, OER/ZTC Coordinator</a:t>
            </a:r>
            <a:b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+mj-lt"/>
                <a:cs typeface="Calibri" panose="020F0502020204030204" pitchFamily="34" charset="0"/>
              </a:rPr>
            </a:b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+mj-lt"/>
                <a:cs typeface="Calibri" panose="020F0502020204030204" pitchFamily="34" charset="0"/>
              </a:rPr>
              <a:t>(on behalf of the ASLT Division)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B432A39-691F-4E1E-872A-4E05A021166B}"/>
              </a:ext>
            </a:extLst>
          </p:cNvPr>
          <p:cNvSpPr txBox="1"/>
          <p:nvPr/>
        </p:nvSpPr>
        <p:spPr>
          <a:xfrm>
            <a:off x="690805" y="2716916"/>
            <a:ext cx="112521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Calibri" panose="020F0502020204030204" pitchFamily="34" charset="0"/>
              </a:rPr>
              <a:t>Program Review</a:t>
            </a:r>
          </a:p>
          <a:p>
            <a:pPr algn="ctr"/>
            <a:r>
              <a:rPr lang="en-US" sz="2400" b="1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Calibri" panose="020F0502020204030204" pitchFamily="34" charset="0"/>
              </a:rPr>
              <a:t>New Position Request Presentation </a:t>
            </a:r>
          </a:p>
          <a:p>
            <a:pPr algn="ctr"/>
            <a:endParaRPr lang="en-US" sz="2400" b="1" spc="6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8831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5691E92-A259-BD01-7CE7-92308717B300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0BBA8D2-AF93-703C-3B20-73350BF73EFA}"/>
              </a:ext>
            </a:extLst>
          </p:cNvPr>
          <p:cNvSpPr txBox="1">
            <a:spLocks/>
          </p:cNvSpPr>
          <p:nvPr/>
        </p:nvSpPr>
        <p:spPr>
          <a:xfrm>
            <a:off x="733704" y="323024"/>
            <a:ext cx="10515600" cy="52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4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</a:rPr>
              <a:t>Expanding OER/ZTC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6E9AE6AA-1E4D-A59D-A8A7-3406ECF94896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CC606E3-E4E1-9B08-04D9-66EF5F8FF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1846"/>
            <a:ext cx="10515600" cy="5105117"/>
          </a:xfrm>
        </p:spPr>
        <p:txBody>
          <a:bodyPr/>
          <a:lstStyle/>
          <a:p>
            <a:r>
              <a:rPr lang="en-US" dirty="0"/>
              <a:t>Since Spring 2021:</a:t>
            </a:r>
          </a:p>
          <a:p>
            <a:pPr lvl="1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14,512 students </a:t>
            </a:r>
            <a:r>
              <a:rPr lang="en-US" dirty="0"/>
              <a:t>(duplicated)</a:t>
            </a:r>
          </a:p>
          <a:p>
            <a:pPr lvl="1"/>
            <a:r>
              <a:rPr lang="en-US" dirty="0"/>
              <a:t>Estimated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$1,351,450* savings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0A9ABE3-1831-1D69-9345-305450690E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4948618"/>
              </p:ext>
            </p:extLst>
          </p:nvPr>
        </p:nvGraphicFramePr>
        <p:xfrm>
          <a:off x="1352663" y="2558561"/>
          <a:ext cx="9486672" cy="3106883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3162224">
                  <a:extLst>
                    <a:ext uri="{9D8B030D-6E8A-4147-A177-3AD203B41FA5}">
                      <a16:colId xmlns:a16="http://schemas.microsoft.com/office/drawing/2014/main" val="3287856890"/>
                    </a:ext>
                  </a:extLst>
                </a:gridCol>
                <a:gridCol w="3162224">
                  <a:extLst>
                    <a:ext uri="{9D8B030D-6E8A-4147-A177-3AD203B41FA5}">
                      <a16:colId xmlns:a16="http://schemas.microsoft.com/office/drawing/2014/main" val="755140018"/>
                    </a:ext>
                  </a:extLst>
                </a:gridCol>
                <a:gridCol w="3162224">
                  <a:extLst>
                    <a:ext uri="{9D8B030D-6E8A-4147-A177-3AD203B41FA5}">
                      <a16:colId xmlns:a16="http://schemas.microsoft.com/office/drawing/2014/main" val="2952413384"/>
                    </a:ext>
                  </a:extLst>
                </a:gridCol>
              </a:tblGrid>
              <a:tr h="432829">
                <a:tc>
                  <a:txBody>
                    <a:bodyPr/>
                    <a:lstStyle/>
                    <a:p>
                      <a:r>
                        <a:rPr lang="en-US" sz="2100" dirty="0"/>
                        <a:t>Metric</a:t>
                      </a:r>
                    </a:p>
                  </a:txBody>
                  <a:tcPr marL="106725" marR="106725" marT="53363" marB="53363"/>
                </a:tc>
                <a:tc>
                  <a:txBody>
                    <a:bodyPr/>
                    <a:lstStyle/>
                    <a:p>
                      <a:r>
                        <a:rPr lang="en-US" sz="2100" dirty="0"/>
                        <a:t>Spring 2021</a:t>
                      </a:r>
                    </a:p>
                  </a:txBody>
                  <a:tcPr marL="106725" marR="106725" marT="53363" marB="53363"/>
                </a:tc>
                <a:tc>
                  <a:txBody>
                    <a:bodyPr/>
                    <a:lstStyle/>
                    <a:p>
                      <a:r>
                        <a:rPr lang="en-US" sz="2100" dirty="0"/>
                        <a:t>Fall 2023</a:t>
                      </a:r>
                    </a:p>
                  </a:txBody>
                  <a:tcPr marL="106725" marR="106725" marT="53363" marB="53363"/>
                </a:tc>
                <a:extLst>
                  <a:ext uri="{0D108BD9-81ED-4DB2-BD59-A6C34878D82A}">
                    <a16:rowId xmlns:a16="http://schemas.microsoft.com/office/drawing/2014/main" val="2301162772"/>
                  </a:ext>
                </a:extLst>
              </a:tr>
              <a:tr h="432829">
                <a:tc>
                  <a:txBody>
                    <a:bodyPr/>
                    <a:lstStyle/>
                    <a:p>
                      <a:r>
                        <a:rPr lang="en-US" sz="2100" dirty="0"/>
                        <a:t># Sections ZTC + LTC</a:t>
                      </a:r>
                    </a:p>
                  </a:txBody>
                  <a:tcPr marL="106725" marR="106725" marT="53363" marB="53363"/>
                </a:tc>
                <a:tc>
                  <a:txBody>
                    <a:bodyPr/>
                    <a:lstStyle/>
                    <a:p>
                      <a:r>
                        <a:rPr lang="en-US" sz="2100" dirty="0"/>
                        <a:t>10 courses, 16 sections</a:t>
                      </a:r>
                    </a:p>
                  </a:txBody>
                  <a:tcPr marL="106725" marR="106725" marT="53363" marB="53363"/>
                </a:tc>
                <a:tc>
                  <a:txBody>
                    <a:bodyPr/>
                    <a:lstStyle/>
                    <a:p>
                      <a:r>
                        <a:rPr lang="en-US" sz="2100" dirty="0"/>
                        <a:t>85 courses, 133 sections</a:t>
                      </a:r>
                    </a:p>
                  </a:txBody>
                  <a:tcPr marL="106725" marR="106725" marT="53363" marB="53363"/>
                </a:tc>
                <a:extLst>
                  <a:ext uri="{0D108BD9-81ED-4DB2-BD59-A6C34878D82A}">
                    <a16:rowId xmlns:a16="http://schemas.microsoft.com/office/drawing/2014/main" val="2726163948"/>
                  </a:ext>
                </a:extLst>
              </a:tr>
              <a:tr h="747075">
                <a:tc>
                  <a:txBody>
                    <a:bodyPr/>
                    <a:lstStyle/>
                    <a:p>
                      <a:r>
                        <a:rPr lang="en-US" sz="2100" dirty="0"/>
                        <a:t># Students Enrolled at Census (duplicated)</a:t>
                      </a:r>
                    </a:p>
                  </a:txBody>
                  <a:tcPr marL="106725" marR="106725" marT="53363" marB="53363"/>
                </a:tc>
                <a:tc>
                  <a:txBody>
                    <a:bodyPr/>
                    <a:lstStyle/>
                    <a:p>
                      <a:r>
                        <a:rPr lang="en-US" sz="2100" dirty="0"/>
                        <a:t>336</a:t>
                      </a:r>
                    </a:p>
                  </a:txBody>
                  <a:tcPr marL="106725" marR="106725" marT="53363" marB="53363"/>
                </a:tc>
                <a:tc>
                  <a:txBody>
                    <a:bodyPr/>
                    <a:lstStyle/>
                    <a:p>
                      <a:r>
                        <a:rPr lang="en-US" sz="2100" dirty="0"/>
                        <a:t>3,700</a:t>
                      </a:r>
                    </a:p>
                  </a:txBody>
                  <a:tcPr marL="106725" marR="106725" marT="53363" marB="53363"/>
                </a:tc>
                <a:extLst>
                  <a:ext uri="{0D108BD9-81ED-4DB2-BD59-A6C34878D82A}">
                    <a16:rowId xmlns:a16="http://schemas.microsoft.com/office/drawing/2014/main" val="147628299"/>
                  </a:ext>
                </a:extLst>
              </a:tr>
              <a:tr h="747075">
                <a:tc>
                  <a:txBody>
                    <a:bodyPr/>
                    <a:lstStyle/>
                    <a:p>
                      <a:r>
                        <a:rPr lang="en-US" sz="2100" dirty="0"/>
                        <a:t>Estimated Savings per Semester*</a:t>
                      </a:r>
                    </a:p>
                  </a:txBody>
                  <a:tcPr marL="106725" marR="106725" marT="53363" marB="53363"/>
                </a:tc>
                <a:tc>
                  <a:txBody>
                    <a:bodyPr/>
                    <a:lstStyle/>
                    <a:p>
                      <a:r>
                        <a:rPr lang="en-US" sz="2100" dirty="0"/>
                        <a:t>$40,200</a:t>
                      </a:r>
                    </a:p>
                  </a:txBody>
                  <a:tcPr marL="106725" marR="106725" marT="53363" marB="53363"/>
                </a:tc>
                <a:tc>
                  <a:txBody>
                    <a:bodyPr/>
                    <a:lstStyle/>
                    <a:p>
                      <a:r>
                        <a:rPr lang="en-US" sz="2100" dirty="0"/>
                        <a:t>$343,500</a:t>
                      </a:r>
                    </a:p>
                  </a:txBody>
                  <a:tcPr marL="106725" marR="106725" marT="53363" marB="53363"/>
                </a:tc>
                <a:extLst>
                  <a:ext uri="{0D108BD9-81ED-4DB2-BD59-A6C34878D82A}">
                    <a16:rowId xmlns:a16="http://schemas.microsoft.com/office/drawing/2014/main" val="3812826047"/>
                  </a:ext>
                </a:extLst>
              </a:tr>
              <a:tr h="747075">
                <a:tc>
                  <a:txBody>
                    <a:bodyPr/>
                    <a:lstStyle/>
                    <a:p>
                      <a:r>
                        <a:rPr lang="en-US" sz="2100" dirty="0"/>
                        <a:t># Unique Faculty per Semester</a:t>
                      </a:r>
                    </a:p>
                  </a:txBody>
                  <a:tcPr marL="106725" marR="106725" marT="53363" marB="53363"/>
                </a:tc>
                <a:tc>
                  <a:txBody>
                    <a:bodyPr/>
                    <a:lstStyle/>
                    <a:p>
                      <a:r>
                        <a:rPr lang="en-US" sz="2100" dirty="0"/>
                        <a:t>2</a:t>
                      </a:r>
                    </a:p>
                  </a:txBody>
                  <a:tcPr marL="106725" marR="106725" marT="53363" marB="53363"/>
                </a:tc>
                <a:tc>
                  <a:txBody>
                    <a:bodyPr/>
                    <a:lstStyle/>
                    <a:p>
                      <a:r>
                        <a:rPr lang="en-US" sz="2100" dirty="0"/>
                        <a:t>59 (31.383%)</a:t>
                      </a:r>
                    </a:p>
                  </a:txBody>
                  <a:tcPr marL="106725" marR="106725" marT="53363" marB="53363"/>
                </a:tc>
                <a:extLst>
                  <a:ext uri="{0D108BD9-81ED-4DB2-BD59-A6C34878D82A}">
                    <a16:rowId xmlns:a16="http://schemas.microsoft.com/office/drawing/2014/main" val="2711373141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B8375E1E-23A7-959E-5F4C-CD4858BD38B2}"/>
              </a:ext>
            </a:extLst>
          </p:cNvPr>
          <p:cNvSpPr txBox="1"/>
          <p:nvPr/>
        </p:nvSpPr>
        <p:spPr>
          <a:xfrm>
            <a:off x="2604677" y="6475497"/>
            <a:ext cx="69826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*estimated savings based on $100/student for ZTC courses, $50/student for LTC courses</a:t>
            </a:r>
          </a:p>
        </p:txBody>
      </p:sp>
    </p:spTree>
    <p:extLst>
      <p:ext uri="{BB962C8B-B14F-4D97-AF65-F5344CB8AC3E}">
        <p14:creationId xmlns:p14="http://schemas.microsoft.com/office/powerpoint/2010/main" val="3481573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5691E92-A259-BD01-7CE7-92308717B300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0BBA8D2-AF93-703C-3B20-73350BF73EFA}"/>
              </a:ext>
            </a:extLst>
          </p:cNvPr>
          <p:cNvSpPr txBox="1">
            <a:spLocks/>
          </p:cNvSpPr>
          <p:nvPr/>
        </p:nvSpPr>
        <p:spPr>
          <a:xfrm>
            <a:off x="733704" y="323024"/>
            <a:ext cx="10515600" cy="52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4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</a:rPr>
              <a:t>Supporting OER/ZTC Work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6E9AE6AA-1E4D-A59D-A8A7-3406ECF94896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CC606E3-E4E1-9B08-04D9-66EF5F8FF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2238"/>
            <a:ext cx="10515600" cy="4844725"/>
          </a:xfrm>
        </p:spPr>
        <p:txBody>
          <a:bodyPr/>
          <a:lstStyle/>
          <a:p>
            <a:r>
              <a:rPr lang="en-US" dirty="0"/>
              <a:t>.4 FTE (to be combined with other grant-funded positions)</a:t>
            </a:r>
          </a:p>
          <a:p>
            <a:pPr lvl="1"/>
            <a:r>
              <a:rPr lang="en-US" sz="2800" dirty="0"/>
              <a:t>Outreach and marketing, connecting with students</a:t>
            </a:r>
          </a:p>
          <a:p>
            <a:pPr lvl="1"/>
            <a:r>
              <a:rPr lang="en-US" sz="2800" dirty="0"/>
              <a:t>Updating courses for ZTC and LTC, connecting with faculty and students</a:t>
            </a:r>
          </a:p>
          <a:p>
            <a:pPr lvl="1"/>
            <a:r>
              <a:rPr lang="en-US" sz="2800" dirty="0"/>
              <a:t>Running data on ZTC and LTC courses, running surveys with faculty and students</a:t>
            </a:r>
          </a:p>
          <a:p>
            <a:pPr lvl="1">
              <a:spcAft>
                <a:spcPts val="1200"/>
              </a:spcAft>
            </a:pPr>
            <a:r>
              <a:rPr lang="en-US" sz="2800" dirty="0"/>
              <a:t>Updating repositories, such as OER Commons and Cool4Ed</a:t>
            </a:r>
          </a:p>
          <a:p>
            <a:r>
              <a:rPr lang="en-US" dirty="0"/>
              <a:t>Position is funded through the CCCCO ZTC Implementation and Acceleration Grants (through June 2026)</a:t>
            </a:r>
          </a:p>
          <a:p>
            <a:pPr lvl="2"/>
            <a:r>
              <a:rPr lang="en-US" sz="2400" dirty="0"/>
              <a:t>Needs to be institutionalized after that</a:t>
            </a:r>
          </a:p>
        </p:txBody>
      </p:sp>
    </p:spTree>
    <p:extLst>
      <p:ext uri="{BB962C8B-B14F-4D97-AF65-F5344CB8AC3E}">
        <p14:creationId xmlns:p14="http://schemas.microsoft.com/office/powerpoint/2010/main" val="2477537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FE3832-3271-3B92-35BB-27B71D125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4924"/>
            <a:ext cx="10515600" cy="5230051"/>
          </a:xfrm>
        </p:spPr>
        <p:txBody>
          <a:bodyPr>
            <a:normAutofit/>
          </a:bodyPr>
          <a:lstStyle/>
          <a:p>
            <a:r>
              <a:rPr lang="en-US" dirty="0"/>
              <a:t>Connected to the 2022-2027 OER/ZTC Implementation Plan</a:t>
            </a:r>
          </a:p>
          <a:p>
            <a:pPr lvl="1"/>
            <a:r>
              <a:rPr lang="en-US" dirty="0"/>
              <a:t>By 2026-2027, 60% of sections will be offered as ZTC or LTC</a:t>
            </a:r>
          </a:p>
          <a:p>
            <a:pPr lvl="1"/>
            <a:r>
              <a:rPr lang="en-US" dirty="0"/>
              <a:t>By 2030, 75% of sections will be offered as ZTC or LTC</a:t>
            </a:r>
          </a:p>
          <a:p>
            <a:r>
              <a:rPr lang="en-US" dirty="0"/>
              <a:t>Connected to the EMP</a:t>
            </a:r>
          </a:p>
          <a:p>
            <a:pPr lvl="1"/>
            <a:r>
              <a:rPr lang="en-US" dirty="0"/>
              <a:t>EMP 1.19: Reduce or eliminate the cost of textbooks and course materials by ensuring 75% of all course sections utilize Open Educational Resources and so have zero or low cost by 2030.</a:t>
            </a:r>
          </a:p>
          <a:p>
            <a:pPr lvl="1"/>
            <a:r>
              <a:rPr lang="en-US" dirty="0"/>
              <a:t>EMP 2.5: Increase use of Open Educational Resources that address diversity, equity, inclusion and antiracism in the course material content. </a:t>
            </a:r>
          </a:p>
          <a:p>
            <a:r>
              <a:rPr lang="en-US" dirty="0"/>
              <a:t>Connected to Free College Initiative work and Equity and Anti-Racism work</a:t>
            </a:r>
          </a:p>
          <a:p>
            <a:pPr lvl="1"/>
            <a:r>
              <a:rPr lang="en-US" dirty="0"/>
              <a:t>Closing the digital divide among our students and our community</a:t>
            </a:r>
          </a:p>
          <a:p>
            <a:pPr lvl="1"/>
            <a:r>
              <a:rPr lang="en-US" dirty="0"/>
              <a:t>Addressing course material affordability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A7D8C69-D1AB-8BD8-207A-447197967DA1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8A79ED6-CD31-E51E-4146-1353364D96F2}"/>
              </a:ext>
            </a:extLst>
          </p:cNvPr>
          <p:cNvSpPr txBox="1">
            <a:spLocks/>
          </p:cNvSpPr>
          <p:nvPr/>
        </p:nvSpPr>
        <p:spPr>
          <a:xfrm>
            <a:off x="733704" y="323024"/>
            <a:ext cx="10515600" cy="52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4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</a:rPr>
              <a:t>Integration and Institutionalization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CA2767EC-1FF1-7FE0-37E1-1F96E17A3A5E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675291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FE3832-3271-3B92-35BB-27B71D125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4925"/>
            <a:ext cx="10515600" cy="4872038"/>
          </a:xfrm>
        </p:spPr>
        <p:txBody>
          <a:bodyPr>
            <a:normAutofit/>
          </a:bodyPr>
          <a:lstStyle/>
          <a:p>
            <a:r>
              <a:rPr lang="en-US" dirty="0"/>
              <a:t>Questions? Comments? Thoughts?</a:t>
            </a:r>
          </a:p>
          <a:p>
            <a:r>
              <a:rPr lang="en-US" dirty="0"/>
              <a:t>Resources:</a:t>
            </a:r>
          </a:p>
          <a:p>
            <a:pPr lvl="1"/>
            <a:r>
              <a:rPr lang="en-US" dirty="0">
                <a:hlinkClick r:id="rId2"/>
              </a:rPr>
              <a:t>Cañada ZTC website</a:t>
            </a:r>
            <a:endParaRPr lang="en-US" dirty="0">
              <a:hlinkClick r:id="rId3"/>
            </a:endParaRPr>
          </a:p>
          <a:p>
            <a:pPr lvl="1"/>
            <a:r>
              <a:rPr lang="en-US" dirty="0">
                <a:hlinkClick r:id="rId3"/>
              </a:rPr>
              <a:t>Textbook Affordability Subcommittee website</a:t>
            </a:r>
            <a:endParaRPr lang="en-US" dirty="0"/>
          </a:p>
          <a:p>
            <a:pPr lvl="1"/>
            <a:r>
              <a:rPr lang="en-US" dirty="0">
                <a:hlinkClick r:id="rId4"/>
              </a:rPr>
              <a:t>2022-2027 OER/ZTC Implementation Plan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A7D8C69-D1AB-8BD8-207A-447197967DA1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8A79ED6-CD31-E51E-4146-1353364D96F2}"/>
              </a:ext>
            </a:extLst>
          </p:cNvPr>
          <p:cNvSpPr txBox="1">
            <a:spLocks/>
          </p:cNvSpPr>
          <p:nvPr/>
        </p:nvSpPr>
        <p:spPr>
          <a:xfrm>
            <a:off x="733704" y="323024"/>
            <a:ext cx="10515600" cy="52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4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</a:rPr>
              <a:t>Questions and Resources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CA2767EC-1FF1-7FE0-37E1-1F96E17A3A5E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1631766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añada Colleg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05C40"/>
      </a:accent1>
      <a:accent2>
        <a:srgbClr val="FBE122"/>
      </a:accent2>
      <a:accent3>
        <a:srgbClr val="007A33"/>
      </a:accent3>
      <a:accent4>
        <a:srgbClr val="FFC658"/>
      </a:accent4>
      <a:accent5>
        <a:srgbClr val="A4C74C"/>
      </a:accent5>
      <a:accent6>
        <a:srgbClr val="507F70"/>
      </a:accent6>
      <a:hlink>
        <a:srgbClr val="205C40"/>
      </a:hlink>
      <a:folHlink>
        <a:srgbClr val="205C40"/>
      </a:folHlink>
    </a:clrScheme>
    <a:fontScheme name="Cañada College">
      <a:majorFont>
        <a:latin typeface="Garamond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551A415522C74CB2195B1A777E9A7C" ma:contentTypeVersion="17" ma:contentTypeDescription="Create a new document." ma:contentTypeScope="" ma:versionID="67dfb4e804f0f36d3e2bbd6bb2657c0a">
  <xsd:schema xmlns:xsd="http://www.w3.org/2001/XMLSchema" xmlns:xs="http://www.w3.org/2001/XMLSchema" xmlns:p="http://schemas.microsoft.com/office/2006/metadata/properties" xmlns:ns3="2bc55ecc-363e-43e9-bfac-4ba2e86f45ee" xmlns:ns4="bb5bbb0b-6c89-44d7-be61-0adfe653f983" targetNamespace="http://schemas.microsoft.com/office/2006/metadata/properties" ma:root="true" ma:fieldsID="f1456f6b1d7c6a1152a3462ab7fa1521" ns3:_="" ns4:_="">
    <xsd:import namespace="2bc55ecc-363e-43e9-bfac-4ba2e86f45ee"/>
    <xsd:import namespace="bb5bbb0b-6c89-44d7-be61-0adfe653f9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c55ecc-363e-43e9-bfac-4ba2e86f45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5bbb0b-6c89-44d7-be61-0adfe653f98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bc55ecc-363e-43e9-bfac-4ba2e86f45e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43C37A3-20B2-401D-B6EE-2BD9518C87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c55ecc-363e-43e9-bfac-4ba2e86f45ee"/>
    <ds:schemaRef ds:uri="bb5bbb0b-6c89-44d7-be61-0adfe653f9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4BAF11E-4C8F-46A5-BA0A-B8FEFFC25CF1}">
  <ds:schemaRefs>
    <ds:schemaRef ds:uri="http://www.w3.org/XML/1998/namespace"/>
    <ds:schemaRef ds:uri="http://purl.org/dc/terms/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purl.org/dc/dcmitype/"/>
    <ds:schemaRef ds:uri="bb5bbb0b-6c89-44d7-be61-0adfe653f983"/>
    <ds:schemaRef ds:uri="http://schemas.openxmlformats.org/package/2006/metadata/core-properties"/>
    <ds:schemaRef ds:uri="2bc55ecc-363e-43e9-bfac-4ba2e86f45e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779A8300-276E-4320-9B6B-E5FB4CDB981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13817</TotalTime>
  <Words>353</Words>
  <Application>Microsoft Office PowerPoint</Application>
  <PresentationFormat>Widescreen</PresentationFormat>
  <Paragraphs>48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Franklin Gothic Book</vt:lpstr>
      <vt:lpstr>Garamond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SMCCD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Rodriguez, Megan</dc:creator>
  <cp:lastModifiedBy>Harmon, Sarah</cp:lastModifiedBy>
  <cp:revision>183</cp:revision>
  <cp:lastPrinted>2016-06-13T15:20:29Z</cp:lastPrinted>
  <dcterms:created xsi:type="dcterms:W3CDTF">2015-08-26T22:52:00Z</dcterms:created>
  <dcterms:modified xsi:type="dcterms:W3CDTF">2023-11-14T19:10:50Z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0x01010029551A415522C74CB2195B1A777E9A7C</vt:lpwstr>
  </property>
</Properties>
</file>