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Lst>
  <p:notesMasterIdLst>
    <p:notesMasterId r:id="rId14"/>
  </p:notesMasterIdLst>
  <p:handoutMasterIdLst>
    <p:handoutMasterId r:id="rId15"/>
  </p:handoutMasterIdLst>
  <p:sldIdLst>
    <p:sldId id="256" r:id="rId5"/>
    <p:sldId id="460" r:id="rId6"/>
    <p:sldId id="474" r:id="rId7"/>
    <p:sldId id="459" r:id="rId8"/>
    <p:sldId id="494" r:id="rId9"/>
    <p:sldId id="482" r:id="rId10"/>
    <p:sldId id="480" r:id="rId11"/>
    <p:sldId id="478" r:id="rId12"/>
    <p:sldId id="433"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nandez, Raymond" initials="HR" lastIdx="2" clrIdx="0">
    <p:extLst>
      <p:ext uri="{19B8F6BF-5375-455C-9EA6-DF929625EA0E}">
        <p15:presenceInfo xmlns:p15="http://schemas.microsoft.com/office/powerpoint/2012/main" userId="Hernandez, Raymond" providerId="None"/>
      </p:ext>
    </p:extLst>
  </p:cmAuthor>
  <p:cmAuthor id="2" name="Rodriguez Antone, Megan" initials="RAM" lastIdx="1" clrIdx="1">
    <p:extLst>
      <p:ext uri="{19B8F6BF-5375-455C-9EA6-DF929625EA0E}">
        <p15:presenceInfo xmlns:p15="http://schemas.microsoft.com/office/powerpoint/2012/main" userId="S::rodriguezm@smccd.edu::4abd21e8-9489-4dfb-b0cf-1ceba1676e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3"/>
    <a:srgbClr val="007E54"/>
    <a:srgbClr val="000000"/>
    <a:srgbClr val="FFFFA3"/>
    <a:srgbClr val="006342"/>
    <a:srgbClr val="ABCF9A"/>
    <a:srgbClr val="EEF7E9"/>
    <a:srgbClr val="F8F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69B679-91CB-E244-8EE0-52353467DF03}" v="36" dt="2025-03-05T20:52:57.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p:restoredTop sz="94751"/>
  </p:normalViewPr>
  <p:slideViewPr>
    <p:cSldViewPr snapToGrid="0">
      <p:cViewPr varScale="1">
        <p:scale>
          <a:sx n="119" d="100"/>
          <a:sy n="119" d="100"/>
        </p:scale>
        <p:origin x="4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ani, Wissem" userId="a2438fa2-58b5-4c07-8fb3-84f893c1815c" providerId="ADAL" clId="{1281C7E0-E2D6-3644-AA53-6D5D5E277A5C}"/>
    <pc:docChg chg="delSld">
      <pc:chgData name="Bennani, Wissem" userId="a2438fa2-58b5-4c07-8fb3-84f893c1815c" providerId="ADAL" clId="{1281C7E0-E2D6-3644-AA53-6D5D5E277A5C}" dt="2025-03-05T22:42:40.277" v="2" actId="2696"/>
      <pc:docMkLst>
        <pc:docMk/>
      </pc:docMkLst>
      <pc:sldChg chg="del">
        <pc:chgData name="Bennani, Wissem" userId="a2438fa2-58b5-4c07-8fb3-84f893c1815c" providerId="ADAL" clId="{1281C7E0-E2D6-3644-AA53-6D5D5E277A5C}" dt="2025-03-05T22:42:40.277" v="2" actId="2696"/>
        <pc:sldMkLst>
          <pc:docMk/>
          <pc:sldMk cId="475162738" sldId="477"/>
        </pc:sldMkLst>
      </pc:sldChg>
      <pc:sldChg chg="del">
        <pc:chgData name="Bennani, Wissem" userId="a2438fa2-58b5-4c07-8fb3-84f893c1815c" providerId="ADAL" clId="{1281C7E0-E2D6-3644-AA53-6D5D5E277A5C}" dt="2025-03-05T22:42:39.299" v="1" actId="2696"/>
        <pc:sldMkLst>
          <pc:docMk/>
          <pc:sldMk cId="3693185655" sldId="479"/>
        </pc:sldMkLst>
      </pc:sldChg>
      <pc:sldChg chg="del">
        <pc:chgData name="Bennani, Wissem" userId="a2438fa2-58b5-4c07-8fb3-84f893c1815c" providerId="ADAL" clId="{1281C7E0-E2D6-3644-AA53-6D5D5E277A5C}" dt="2025-03-05T22:42:37.479" v="0" actId="2696"/>
        <pc:sldMkLst>
          <pc:docMk/>
          <pc:sldMk cId="2879587457" sldId="481"/>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A8CBC-6C0C-4743-A8DE-1281EA60173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3FF5A1-EF57-4753-BE16-AEAB21DAC9F6}">
      <dgm:prSet/>
      <dgm:spPr/>
      <dgm:t>
        <a:bodyPr/>
        <a:lstStyle/>
        <a:p>
          <a:pPr>
            <a:lnSpc>
              <a:spcPct val="100000"/>
            </a:lnSpc>
            <a:defRPr b="1"/>
          </a:pPr>
          <a:r>
            <a:rPr lang="en-US" b="1" i="0"/>
            <a:t>Increased Access to Education:</a:t>
          </a:r>
          <a:r>
            <a:rPr lang="en-US" b="0" i="0"/>
            <a:t> </a:t>
          </a:r>
          <a:endParaRPr lang="en-US"/>
        </a:p>
      </dgm:t>
    </dgm:pt>
    <dgm:pt modelId="{A44CCA02-EFE6-4225-BD41-7A0913194EEF}" type="parTrans" cxnId="{DC582C0F-F828-43ED-A409-DFC57EC635A2}">
      <dgm:prSet/>
      <dgm:spPr/>
      <dgm:t>
        <a:bodyPr/>
        <a:lstStyle/>
        <a:p>
          <a:endParaRPr lang="en-US"/>
        </a:p>
      </dgm:t>
    </dgm:pt>
    <dgm:pt modelId="{FD8C3CEF-A506-4136-A8C9-F46BE47A5E34}" type="sibTrans" cxnId="{DC582C0F-F828-43ED-A409-DFC57EC635A2}">
      <dgm:prSet/>
      <dgm:spPr/>
      <dgm:t>
        <a:bodyPr/>
        <a:lstStyle/>
        <a:p>
          <a:endParaRPr lang="en-US"/>
        </a:p>
      </dgm:t>
    </dgm:pt>
    <dgm:pt modelId="{1AA99EEA-DA0C-4433-B277-258A5A6F6C63}">
      <dgm:prSet/>
      <dgm:spPr/>
      <dgm:t>
        <a:bodyPr/>
        <a:lstStyle/>
        <a:p>
          <a:pPr>
            <a:lnSpc>
              <a:spcPct val="100000"/>
            </a:lnSpc>
          </a:pPr>
          <a:r>
            <a:rPr lang="en-US" b="0" i="0"/>
            <a:t>Expand dual enrollment programs and other pathways to college. </a:t>
          </a:r>
          <a:endParaRPr lang="en-US"/>
        </a:p>
      </dgm:t>
    </dgm:pt>
    <dgm:pt modelId="{95CD8C7F-1240-4837-AE35-92F180C74204}" type="parTrans" cxnId="{71C88231-7965-4015-9D26-B00BCC97DAB3}">
      <dgm:prSet/>
      <dgm:spPr/>
      <dgm:t>
        <a:bodyPr/>
        <a:lstStyle/>
        <a:p>
          <a:endParaRPr lang="en-US"/>
        </a:p>
      </dgm:t>
    </dgm:pt>
    <dgm:pt modelId="{36C39AAD-6E1E-4924-9CFC-26C2DE5E0177}" type="sibTrans" cxnId="{71C88231-7965-4015-9D26-B00BCC97DAB3}">
      <dgm:prSet/>
      <dgm:spPr/>
      <dgm:t>
        <a:bodyPr/>
        <a:lstStyle/>
        <a:p>
          <a:endParaRPr lang="en-US"/>
        </a:p>
      </dgm:t>
    </dgm:pt>
    <dgm:pt modelId="{FC07312A-5449-427A-97A6-F65DE9B85C0B}">
      <dgm:prSet/>
      <dgm:spPr/>
      <dgm:t>
        <a:bodyPr/>
        <a:lstStyle/>
        <a:p>
          <a:pPr>
            <a:lnSpc>
              <a:spcPct val="100000"/>
            </a:lnSpc>
          </a:pPr>
          <a:r>
            <a:rPr lang="en-US" b="0" i="0"/>
            <a:t>Offer vocational training and short-term certificate programs. </a:t>
          </a:r>
          <a:endParaRPr lang="en-US"/>
        </a:p>
      </dgm:t>
    </dgm:pt>
    <dgm:pt modelId="{4C5F96B2-BF2D-462A-8C71-BEC5DAB9596E}" type="parTrans" cxnId="{D0AA6AB0-8DDB-4E96-B0F8-7C1E102C8B04}">
      <dgm:prSet/>
      <dgm:spPr/>
      <dgm:t>
        <a:bodyPr/>
        <a:lstStyle/>
        <a:p>
          <a:endParaRPr lang="en-US"/>
        </a:p>
      </dgm:t>
    </dgm:pt>
    <dgm:pt modelId="{5ABF77D1-1984-4FCA-9019-C8506FCD6589}" type="sibTrans" cxnId="{D0AA6AB0-8DDB-4E96-B0F8-7C1E102C8B04}">
      <dgm:prSet/>
      <dgm:spPr/>
      <dgm:t>
        <a:bodyPr/>
        <a:lstStyle/>
        <a:p>
          <a:endParaRPr lang="en-US"/>
        </a:p>
      </dgm:t>
    </dgm:pt>
    <dgm:pt modelId="{8173ACFC-5F44-40E1-9824-4D4E72F875DA}">
      <dgm:prSet/>
      <dgm:spPr/>
      <dgm:t>
        <a:bodyPr/>
        <a:lstStyle/>
        <a:p>
          <a:pPr>
            <a:lnSpc>
              <a:spcPct val="100000"/>
            </a:lnSpc>
          </a:pPr>
          <a:r>
            <a:rPr lang="en-US" b="0" i="0"/>
            <a:t>Provide support services, including tutoring, counseling, and career guidance. </a:t>
          </a:r>
          <a:endParaRPr lang="en-US"/>
        </a:p>
      </dgm:t>
    </dgm:pt>
    <dgm:pt modelId="{E7673BC5-6EC4-460C-8858-FE895DAEAA85}" type="parTrans" cxnId="{12FBD03D-66D0-4E3A-889A-1E616F06E939}">
      <dgm:prSet/>
      <dgm:spPr/>
      <dgm:t>
        <a:bodyPr/>
        <a:lstStyle/>
        <a:p>
          <a:endParaRPr lang="en-US"/>
        </a:p>
      </dgm:t>
    </dgm:pt>
    <dgm:pt modelId="{0A306C84-1DA1-401A-8A92-2639D27C395A}" type="sibTrans" cxnId="{12FBD03D-66D0-4E3A-889A-1E616F06E939}">
      <dgm:prSet/>
      <dgm:spPr/>
      <dgm:t>
        <a:bodyPr/>
        <a:lstStyle/>
        <a:p>
          <a:endParaRPr lang="en-US"/>
        </a:p>
      </dgm:t>
    </dgm:pt>
    <dgm:pt modelId="{11981181-AAB4-45A5-B1B4-2607F9B7888B}">
      <dgm:prSet/>
      <dgm:spPr/>
      <dgm:t>
        <a:bodyPr/>
        <a:lstStyle/>
        <a:p>
          <a:pPr>
            <a:lnSpc>
              <a:spcPct val="100000"/>
            </a:lnSpc>
            <a:defRPr b="1"/>
          </a:pPr>
          <a:r>
            <a:rPr lang="en-US" b="1" i="0"/>
            <a:t>Community Partnerships:</a:t>
          </a:r>
          <a:r>
            <a:rPr lang="en-US" b="0" i="0"/>
            <a:t> </a:t>
          </a:r>
          <a:endParaRPr lang="en-US"/>
        </a:p>
      </dgm:t>
    </dgm:pt>
    <dgm:pt modelId="{88326F68-D66D-4EFC-A351-B444CF376000}" type="parTrans" cxnId="{D3A8A23A-999E-4188-A7F0-8B2AF94DDC22}">
      <dgm:prSet/>
      <dgm:spPr/>
      <dgm:t>
        <a:bodyPr/>
        <a:lstStyle/>
        <a:p>
          <a:endParaRPr lang="en-US"/>
        </a:p>
      </dgm:t>
    </dgm:pt>
    <dgm:pt modelId="{9FEEEFDB-30D9-4CA7-9A0E-4FD25AD6207A}" type="sibTrans" cxnId="{D3A8A23A-999E-4188-A7F0-8B2AF94DDC22}">
      <dgm:prSet/>
      <dgm:spPr/>
      <dgm:t>
        <a:bodyPr/>
        <a:lstStyle/>
        <a:p>
          <a:endParaRPr lang="en-US"/>
        </a:p>
      </dgm:t>
    </dgm:pt>
    <dgm:pt modelId="{97C6A49E-D11C-4DE5-BB1C-3AB37D2EC3EC}">
      <dgm:prSet/>
      <dgm:spPr/>
      <dgm:t>
        <a:bodyPr/>
        <a:lstStyle/>
        <a:p>
          <a:pPr>
            <a:lnSpc>
              <a:spcPct val="100000"/>
            </a:lnSpc>
          </a:pPr>
          <a:r>
            <a:rPr lang="en-US" b="0" i="0"/>
            <a:t>Collaborate with local organizations, schools, and businesses to address community needs. </a:t>
          </a:r>
          <a:endParaRPr lang="en-US"/>
        </a:p>
      </dgm:t>
    </dgm:pt>
    <dgm:pt modelId="{19DCB9C5-D606-418E-ACC1-BEED62CC8C20}" type="parTrans" cxnId="{1FB8C51E-5C0A-4647-8D26-2D312FFE43F4}">
      <dgm:prSet/>
      <dgm:spPr/>
      <dgm:t>
        <a:bodyPr/>
        <a:lstStyle/>
        <a:p>
          <a:endParaRPr lang="en-US"/>
        </a:p>
      </dgm:t>
    </dgm:pt>
    <dgm:pt modelId="{EA5EC81A-F507-4ABD-9CF1-428533FDAE1E}" type="sibTrans" cxnId="{1FB8C51E-5C0A-4647-8D26-2D312FFE43F4}">
      <dgm:prSet/>
      <dgm:spPr/>
      <dgm:t>
        <a:bodyPr/>
        <a:lstStyle/>
        <a:p>
          <a:endParaRPr lang="en-US"/>
        </a:p>
      </dgm:t>
    </dgm:pt>
    <dgm:pt modelId="{E83E1828-16C5-4767-9472-E9481E60971B}">
      <dgm:prSet/>
      <dgm:spPr/>
      <dgm:t>
        <a:bodyPr/>
        <a:lstStyle/>
        <a:p>
          <a:pPr>
            <a:lnSpc>
              <a:spcPct val="100000"/>
            </a:lnSpc>
          </a:pPr>
          <a:r>
            <a:rPr lang="en-US" b="0" i="0"/>
            <a:t>Offer community-based programs and events. </a:t>
          </a:r>
          <a:endParaRPr lang="en-US"/>
        </a:p>
      </dgm:t>
    </dgm:pt>
    <dgm:pt modelId="{3BC0D81C-9222-4413-ABA1-691603F31D13}" type="parTrans" cxnId="{26C7AEC7-9FFE-4C18-B62C-280EE51DABA5}">
      <dgm:prSet/>
      <dgm:spPr/>
      <dgm:t>
        <a:bodyPr/>
        <a:lstStyle/>
        <a:p>
          <a:endParaRPr lang="en-US"/>
        </a:p>
      </dgm:t>
    </dgm:pt>
    <dgm:pt modelId="{02A7711A-06A9-4D8C-A521-8CC02D27781E}" type="sibTrans" cxnId="{26C7AEC7-9FFE-4C18-B62C-280EE51DABA5}">
      <dgm:prSet/>
      <dgm:spPr/>
      <dgm:t>
        <a:bodyPr/>
        <a:lstStyle/>
        <a:p>
          <a:endParaRPr lang="en-US"/>
        </a:p>
      </dgm:t>
    </dgm:pt>
    <dgm:pt modelId="{AFF3A580-676C-4304-97EA-E798E453EEC1}">
      <dgm:prSet/>
      <dgm:spPr/>
      <dgm:t>
        <a:bodyPr/>
        <a:lstStyle/>
        <a:p>
          <a:pPr>
            <a:lnSpc>
              <a:spcPct val="100000"/>
            </a:lnSpc>
          </a:pPr>
          <a:r>
            <a:rPr lang="en-US" b="0" i="0"/>
            <a:t>Support local entrepreneurship and job creation. </a:t>
          </a:r>
          <a:endParaRPr lang="en-US"/>
        </a:p>
      </dgm:t>
    </dgm:pt>
    <dgm:pt modelId="{3BAEFFE1-E59C-43F9-937F-F515C3E6C26E}" type="parTrans" cxnId="{467A94F8-780B-49B3-9EBF-18278E3D8057}">
      <dgm:prSet/>
      <dgm:spPr/>
      <dgm:t>
        <a:bodyPr/>
        <a:lstStyle/>
        <a:p>
          <a:endParaRPr lang="en-US"/>
        </a:p>
      </dgm:t>
    </dgm:pt>
    <dgm:pt modelId="{D6752D4B-5A8D-4312-9A36-87F47DC9AD99}" type="sibTrans" cxnId="{467A94F8-780B-49B3-9EBF-18278E3D8057}">
      <dgm:prSet/>
      <dgm:spPr/>
      <dgm:t>
        <a:bodyPr/>
        <a:lstStyle/>
        <a:p>
          <a:endParaRPr lang="en-US"/>
        </a:p>
      </dgm:t>
    </dgm:pt>
    <dgm:pt modelId="{D8D5EB4A-B300-47FD-966F-FF732993BB76}">
      <dgm:prSet/>
      <dgm:spPr/>
      <dgm:t>
        <a:bodyPr/>
        <a:lstStyle/>
        <a:p>
          <a:pPr>
            <a:lnSpc>
              <a:spcPct val="100000"/>
            </a:lnSpc>
            <a:defRPr b="1"/>
          </a:pPr>
          <a:r>
            <a:rPr lang="en-US" b="1" i="0"/>
            <a:t>Mental Health and Well-being:</a:t>
          </a:r>
          <a:r>
            <a:rPr lang="en-US" b="0" i="0"/>
            <a:t> </a:t>
          </a:r>
          <a:endParaRPr lang="en-US"/>
        </a:p>
      </dgm:t>
    </dgm:pt>
    <dgm:pt modelId="{7884A785-4004-4834-90C1-13D51E4CBFED}" type="parTrans" cxnId="{3325C704-FA61-4A83-B135-929B2D67C28C}">
      <dgm:prSet/>
      <dgm:spPr/>
      <dgm:t>
        <a:bodyPr/>
        <a:lstStyle/>
        <a:p>
          <a:endParaRPr lang="en-US"/>
        </a:p>
      </dgm:t>
    </dgm:pt>
    <dgm:pt modelId="{D8D3DDA6-CB23-4A62-A5BA-EDDA4D1A6B3E}" type="sibTrans" cxnId="{3325C704-FA61-4A83-B135-929B2D67C28C}">
      <dgm:prSet/>
      <dgm:spPr/>
      <dgm:t>
        <a:bodyPr/>
        <a:lstStyle/>
        <a:p>
          <a:endParaRPr lang="en-US"/>
        </a:p>
      </dgm:t>
    </dgm:pt>
    <dgm:pt modelId="{19BA6777-5E59-44DB-AD98-7988598D5D78}">
      <dgm:prSet/>
      <dgm:spPr/>
      <dgm:t>
        <a:bodyPr/>
        <a:lstStyle/>
        <a:p>
          <a:pPr>
            <a:lnSpc>
              <a:spcPct val="100000"/>
            </a:lnSpc>
          </a:pPr>
          <a:r>
            <a:rPr lang="en-US" b="0" i="0"/>
            <a:t>Increase access to mental health services, including counseling and support groups. </a:t>
          </a:r>
          <a:endParaRPr lang="en-US"/>
        </a:p>
      </dgm:t>
    </dgm:pt>
    <dgm:pt modelId="{2608E171-4602-4029-A78F-2C786512AEF8}" type="parTrans" cxnId="{D9320A99-2893-4160-86EB-1C394D1763AB}">
      <dgm:prSet/>
      <dgm:spPr/>
      <dgm:t>
        <a:bodyPr/>
        <a:lstStyle/>
        <a:p>
          <a:endParaRPr lang="en-US"/>
        </a:p>
      </dgm:t>
    </dgm:pt>
    <dgm:pt modelId="{D187885B-674C-484A-9AFA-4267C4240671}" type="sibTrans" cxnId="{D9320A99-2893-4160-86EB-1C394D1763AB}">
      <dgm:prSet/>
      <dgm:spPr/>
      <dgm:t>
        <a:bodyPr/>
        <a:lstStyle/>
        <a:p>
          <a:endParaRPr lang="en-US"/>
        </a:p>
      </dgm:t>
    </dgm:pt>
    <dgm:pt modelId="{64A6B06E-40A0-442D-82E2-806DD513ACA1}">
      <dgm:prSet/>
      <dgm:spPr/>
      <dgm:t>
        <a:bodyPr/>
        <a:lstStyle/>
        <a:p>
          <a:pPr>
            <a:lnSpc>
              <a:spcPct val="100000"/>
            </a:lnSpc>
          </a:pPr>
          <a:r>
            <a:rPr lang="en-US" b="0" i="0"/>
            <a:t>Promote mental health awareness and reduce stigma. </a:t>
          </a:r>
          <a:endParaRPr lang="en-US"/>
        </a:p>
      </dgm:t>
    </dgm:pt>
    <dgm:pt modelId="{40739463-2EC3-4C2F-ADB5-16BDBB6A34AD}" type="parTrans" cxnId="{EBC0423E-9582-4C28-90A5-AC8DD4676403}">
      <dgm:prSet/>
      <dgm:spPr/>
      <dgm:t>
        <a:bodyPr/>
        <a:lstStyle/>
        <a:p>
          <a:endParaRPr lang="en-US"/>
        </a:p>
      </dgm:t>
    </dgm:pt>
    <dgm:pt modelId="{A70AE116-8B13-430A-9BDA-003DCA2C5283}" type="sibTrans" cxnId="{EBC0423E-9582-4C28-90A5-AC8DD4676403}">
      <dgm:prSet/>
      <dgm:spPr/>
      <dgm:t>
        <a:bodyPr/>
        <a:lstStyle/>
        <a:p>
          <a:endParaRPr lang="en-US"/>
        </a:p>
      </dgm:t>
    </dgm:pt>
    <dgm:pt modelId="{B1A766CC-0560-4535-97B3-6ADB6538D52D}">
      <dgm:prSet/>
      <dgm:spPr/>
      <dgm:t>
        <a:bodyPr/>
        <a:lstStyle/>
        <a:p>
          <a:pPr>
            <a:lnSpc>
              <a:spcPct val="100000"/>
            </a:lnSpc>
          </a:pPr>
          <a:r>
            <a:rPr lang="en-US" b="0" i="0"/>
            <a:t>Integrate mental health support into educational programs. </a:t>
          </a:r>
          <a:endParaRPr lang="en-US"/>
        </a:p>
      </dgm:t>
    </dgm:pt>
    <dgm:pt modelId="{E65016D6-8771-47B3-A653-1D9CE060748F}" type="parTrans" cxnId="{88DD89AC-FE0B-4D4B-82D5-34576D862A48}">
      <dgm:prSet/>
      <dgm:spPr/>
      <dgm:t>
        <a:bodyPr/>
        <a:lstStyle/>
        <a:p>
          <a:endParaRPr lang="en-US"/>
        </a:p>
      </dgm:t>
    </dgm:pt>
    <dgm:pt modelId="{C15E7B0B-DFFC-4AFC-A8D5-50658AD9CF53}" type="sibTrans" cxnId="{88DD89AC-FE0B-4D4B-82D5-34576D862A48}">
      <dgm:prSet/>
      <dgm:spPr/>
      <dgm:t>
        <a:bodyPr/>
        <a:lstStyle/>
        <a:p>
          <a:endParaRPr lang="en-US"/>
        </a:p>
      </dgm:t>
    </dgm:pt>
    <dgm:pt modelId="{CF936EA1-A2C6-4E92-80D7-F82CE263ADDA}">
      <dgm:prSet/>
      <dgm:spPr/>
      <dgm:t>
        <a:bodyPr/>
        <a:lstStyle/>
        <a:p>
          <a:pPr>
            <a:lnSpc>
              <a:spcPct val="100000"/>
            </a:lnSpc>
            <a:defRPr b="1"/>
          </a:pPr>
          <a:r>
            <a:rPr lang="en-US" b="1" i="0"/>
            <a:t>Economic Development:</a:t>
          </a:r>
          <a:r>
            <a:rPr lang="en-US" b="0" i="0"/>
            <a:t> </a:t>
          </a:r>
          <a:endParaRPr lang="en-US"/>
        </a:p>
      </dgm:t>
    </dgm:pt>
    <dgm:pt modelId="{B5105567-450E-4FBD-977E-3F9817234514}" type="parTrans" cxnId="{AF8CEEE4-8D25-424C-8117-8BC1B8AA8970}">
      <dgm:prSet/>
      <dgm:spPr/>
      <dgm:t>
        <a:bodyPr/>
        <a:lstStyle/>
        <a:p>
          <a:endParaRPr lang="en-US"/>
        </a:p>
      </dgm:t>
    </dgm:pt>
    <dgm:pt modelId="{DC5ACE94-7BC8-4C6B-A0D5-88C968F7560E}" type="sibTrans" cxnId="{AF8CEEE4-8D25-424C-8117-8BC1B8AA8970}">
      <dgm:prSet/>
      <dgm:spPr/>
      <dgm:t>
        <a:bodyPr/>
        <a:lstStyle/>
        <a:p>
          <a:endParaRPr lang="en-US"/>
        </a:p>
      </dgm:t>
    </dgm:pt>
    <dgm:pt modelId="{B933A426-8267-49AB-A500-05C6ED9F5BF6}">
      <dgm:prSet/>
      <dgm:spPr/>
      <dgm:t>
        <a:bodyPr/>
        <a:lstStyle/>
        <a:p>
          <a:pPr>
            <a:lnSpc>
              <a:spcPct val="100000"/>
            </a:lnSpc>
          </a:pPr>
          <a:r>
            <a:rPr lang="en-US" b="0" i="0"/>
            <a:t>Advocate for affordable housing policies. </a:t>
          </a:r>
          <a:endParaRPr lang="en-US"/>
        </a:p>
      </dgm:t>
    </dgm:pt>
    <dgm:pt modelId="{E01FAC8B-A13A-4EE5-9B48-6CAF14110F43}" type="parTrans" cxnId="{08CDA7DF-EE60-4BE8-A0C3-726EE5B90D41}">
      <dgm:prSet/>
      <dgm:spPr/>
      <dgm:t>
        <a:bodyPr/>
        <a:lstStyle/>
        <a:p>
          <a:endParaRPr lang="en-US"/>
        </a:p>
      </dgm:t>
    </dgm:pt>
    <dgm:pt modelId="{C09FC58A-36AE-4909-B180-43E9DFBD9233}" type="sibTrans" cxnId="{08CDA7DF-EE60-4BE8-A0C3-726EE5B90D41}">
      <dgm:prSet/>
      <dgm:spPr/>
      <dgm:t>
        <a:bodyPr/>
        <a:lstStyle/>
        <a:p>
          <a:endParaRPr lang="en-US"/>
        </a:p>
      </dgm:t>
    </dgm:pt>
    <dgm:pt modelId="{1E7C3AD6-12A2-42A1-9348-D9A6FE9157C0}">
      <dgm:prSet/>
      <dgm:spPr/>
      <dgm:t>
        <a:bodyPr/>
        <a:lstStyle/>
        <a:p>
          <a:pPr>
            <a:lnSpc>
              <a:spcPct val="100000"/>
            </a:lnSpc>
          </a:pPr>
          <a:r>
            <a:rPr lang="en-US" b="0" i="0"/>
            <a:t>Support job training and creation programs. </a:t>
          </a:r>
          <a:endParaRPr lang="en-US"/>
        </a:p>
      </dgm:t>
    </dgm:pt>
    <dgm:pt modelId="{B18305BE-68CF-4693-BC5F-907FF4450985}" type="parTrans" cxnId="{AD5184E1-CE9C-4C4A-8CC4-641AD653891C}">
      <dgm:prSet/>
      <dgm:spPr/>
      <dgm:t>
        <a:bodyPr/>
        <a:lstStyle/>
        <a:p>
          <a:endParaRPr lang="en-US"/>
        </a:p>
      </dgm:t>
    </dgm:pt>
    <dgm:pt modelId="{4417FCDE-1BC3-4613-89B0-998B7956974C}" type="sibTrans" cxnId="{AD5184E1-CE9C-4C4A-8CC4-641AD653891C}">
      <dgm:prSet/>
      <dgm:spPr/>
      <dgm:t>
        <a:bodyPr/>
        <a:lstStyle/>
        <a:p>
          <a:endParaRPr lang="en-US"/>
        </a:p>
      </dgm:t>
    </dgm:pt>
    <dgm:pt modelId="{2A0AEC53-7F5B-4F59-9B04-454CD114AD26}">
      <dgm:prSet/>
      <dgm:spPr/>
      <dgm:t>
        <a:bodyPr/>
        <a:lstStyle/>
        <a:p>
          <a:pPr>
            <a:lnSpc>
              <a:spcPct val="100000"/>
            </a:lnSpc>
          </a:pPr>
          <a:r>
            <a:rPr lang="en-US" b="0" i="0"/>
            <a:t>Encourage local businesses and entrepreneurship. </a:t>
          </a:r>
          <a:endParaRPr lang="en-US"/>
        </a:p>
      </dgm:t>
    </dgm:pt>
    <dgm:pt modelId="{F197E030-9F0C-48FD-A7A2-0C2A754D907E}" type="parTrans" cxnId="{43DD006E-2EC4-4470-8DC3-A9D47251CD41}">
      <dgm:prSet/>
      <dgm:spPr/>
      <dgm:t>
        <a:bodyPr/>
        <a:lstStyle/>
        <a:p>
          <a:endParaRPr lang="en-US"/>
        </a:p>
      </dgm:t>
    </dgm:pt>
    <dgm:pt modelId="{53F5B53B-FCBD-474A-900B-3393026331F3}" type="sibTrans" cxnId="{43DD006E-2EC4-4470-8DC3-A9D47251CD41}">
      <dgm:prSet/>
      <dgm:spPr/>
      <dgm:t>
        <a:bodyPr/>
        <a:lstStyle/>
        <a:p>
          <a:endParaRPr lang="en-US"/>
        </a:p>
      </dgm:t>
    </dgm:pt>
    <dgm:pt modelId="{DE836834-2DFE-48F2-AB95-90A092435B8C}" type="pres">
      <dgm:prSet presAssocID="{07BA8CBC-6C0C-4743-A8DE-1281EA601731}" presName="root" presStyleCnt="0">
        <dgm:presLayoutVars>
          <dgm:dir/>
          <dgm:resizeHandles val="exact"/>
        </dgm:presLayoutVars>
      </dgm:prSet>
      <dgm:spPr/>
    </dgm:pt>
    <dgm:pt modelId="{F0FA32C8-8BE2-45AF-B5C0-818BAEADFC5C}" type="pres">
      <dgm:prSet presAssocID="{133FF5A1-EF57-4753-BE16-AEAB21DAC9F6}" presName="compNode" presStyleCnt="0"/>
      <dgm:spPr/>
    </dgm:pt>
    <dgm:pt modelId="{C1B92F46-E19E-4854-A98B-0CC0FEBD4432}" type="pres">
      <dgm:prSet presAssocID="{133FF5A1-EF57-4753-BE16-AEAB21DAC9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627BCBBB-225F-44E5-A170-3022EA4BCA81}" type="pres">
      <dgm:prSet presAssocID="{133FF5A1-EF57-4753-BE16-AEAB21DAC9F6}" presName="iconSpace" presStyleCnt="0"/>
      <dgm:spPr/>
    </dgm:pt>
    <dgm:pt modelId="{699AE02C-5FCF-4507-A5BE-D394CBC7A2F0}" type="pres">
      <dgm:prSet presAssocID="{133FF5A1-EF57-4753-BE16-AEAB21DAC9F6}" presName="parTx" presStyleLbl="revTx" presStyleIdx="0" presStyleCnt="8">
        <dgm:presLayoutVars>
          <dgm:chMax val="0"/>
          <dgm:chPref val="0"/>
        </dgm:presLayoutVars>
      </dgm:prSet>
      <dgm:spPr/>
    </dgm:pt>
    <dgm:pt modelId="{1E2CD8BE-212E-4187-BCAF-FEDF601C041D}" type="pres">
      <dgm:prSet presAssocID="{133FF5A1-EF57-4753-BE16-AEAB21DAC9F6}" presName="txSpace" presStyleCnt="0"/>
      <dgm:spPr/>
    </dgm:pt>
    <dgm:pt modelId="{41A98ABE-EC0C-4541-B874-5D7C38F44E0A}" type="pres">
      <dgm:prSet presAssocID="{133FF5A1-EF57-4753-BE16-AEAB21DAC9F6}" presName="desTx" presStyleLbl="revTx" presStyleIdx="1" presStyleCnt="8">
        <dgm:presLayoutVars/>
      </dgm:prSet>
      <dgm:spPr/>
    </dgm:pt>
    <dgm:pt modelId="{BD296A0D-A886-4865-8103-AE6151ED5FB3}" type="pres">
      <dgm:prSet presAssocID="{FD8C3CEF-A506-4136-A8C9-F46BE47A5E34}" presName="sibTrans" presStyleCnt="0"/>
      <dgm:spPr/>
    </dgm:pt>
    <dgm:pt modelId="{E05CD6DB-5E58-42C8-A850-6B8FA50A21C1}" type="pres">
      <dgm:prSet presAssocID="{11981181-AAB4-45A5-B1B4-2607F9B7888B}" presName="compNode" presStyleCnt="0"/>
      <dgm:spPr/>
    </dgm:pt>
    <dgm:pt modelId="{37026E80-C63D-43A4-BEA9-7B165C5D2C9D}" type="pres">
      <dgm:prSet presAssocID="{11981181-AAB4-45A5-B1B4-2607F9B7888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FEACF346-8E62-44AA-A33C-8A1A52895841}" type="pres">
      <dgm:prSet presAssocID="{11981181-AAB4-45A5-B1B4-2607F9B7888B}" presName="iconSpace" presStyleCnt="0"/>
      <dgm:spPr/>
    </dgm:pt>
    <dgm:pt modelId="{8E554E33-FF94-427B-AC54-DDDCF0033F8E}" type="pres">
      <dgm:prSet presAssocID="{11981181-AAB4-45A5-B1B4-2607F9B7888B}" presName="parTx" presStyleLbl="revTx" presStyleIdx="2" presStyleCnt="8">
        <dgm:presLayoutVars>
          <dgm:chMax val="0"/>
          <dgm:chPref val="0"/>
        </dgm:presLayoutVars>
      </dgm:prSet>
      <dgm:spPr/>
    </dgm:pt>
    <dgm:pt modelId="{52D2F3DC-93CF-4CC4-AB9A-5EDBEEBDE78E}" type="pres">
      <dgm:prSet presAssocID="{11981181-AAB4-45A5-B1B4-2607F9B7888B}" presName="txSpace" presStyleCnt="0"/>
      <dgm:spPr/>
    </dgm:pt>
    <dgm:pt modelId="{43A87924-AFA3-43B0-978A-E0D19761B5F9}" type="pres">
      <dgm:prSet presAssocID="{11981181-AAB4-45A5-B1B4-2607F9B7888B}" presName="desTx" presStyleLbl="revTx" presStyleIdx="3" presStyleCnt="8">
        <dgm:presLayoutVars/>
      </dgm:prSet>
      <dgm:spPr/>
    </dgm:pt>
    <dgm:pt modelId="{9FB67C8B-CC1E-46F6-991E-A1DA5CF2DDD1}" type="pres">
      <dgm:prSet presAssocID="{9FEEEFDB-30D9-4CA7-9A0E-4FD25AD6207A}" presName="sibTrans" presStyleCnt="0"/>
      <dgm:spPr/>
    </dgm:pt>
    <dgm:pt modelId="{41400709-6E56-455D-9CC9-46453DC972BF}" type="pres">
      <dgm:prSet presAssocID="{D8D5EB4A-B300-47FD-966F-FF732993BB76}" presName="compNode" presStyleCnt="0"/>
      <dgm:spPr/>
    </dgm:pt>
    <dgm:pt modelId="{5AFEF8F4-D086-485A-8817-55E02DDB3EF1}" type="pres">
      <dgm:prSet presAssocID="{D8D5EB4A-B300-47FD-966F-FF732993BB7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5B4C7BDB-6623-479D-8018-08500DD268D9}" type="pres">
      <dgm:prSet presAssocID="{D8D5EB4A-B300-47FD-966F-FF732993BB76}" presName="iconSpace" presStyleCnt="0"/>
      <dgm:spPr/>
    </dgm:pt>
    <dgm:pt modelId="{A6CCF001-7537-444C-A8EE-DD3B72CB3A7F}" type="pres">
      <dgm:prSet presAssocID="{D8D5EB4A-B300-47FD-966F-FF732993BB76}" presName="parTx" presStyleLbl="revTx" presStyleIdx="4" presStyleCnt="8">
        <dgm:presLayoutVars>
          <dgm:chMax val="0"/>
          <dgm:chPref val="0"/>
        </dgm:presLayoutVars>
      </dgm:prSet>
      <dgm:spPr/>
    </dgm:pt>
    <dgm:pt modelId="{239BE2B8-93DF-4A1B-999A-B1BA3B7D115D}" type="pres">
      <dgm:prSet presAssocID="{D8D5EB4A-B300-47FD-966F-FF732993BB76}" presName="txSpace" presStyleCnt="0"/>
      <dgm:spPr/>
    </dgm:pt>
    <dgm:pt modelId="{B4FB6211-ABFC-4290-A507-530F6E8DB4DC}" type="pres">
      <dgm:prSet presAssocID="{D8D5EB4A-B300-47FD-966F-FF732993BB76}" presName="desTx" presStyleLbl="revTx" presStyleIdx="5" presStyleCnt="8">
        <dgm:presLayoutVars/>
      </dgm:prSet>
      <dgm:spPr/>
    </dgm:pt>
    <dgm:pt modelId="{06DC966D-7AC1-4591-AB26-A96C0152D8F9}" type="pres">
      <dgm:prSet presAssocID="{D8D3DDA6-CB23-4A62-A5BA-EDDA4D1A6B3E}" presName="sibTrans" presStyleCnt="0"/>
      <dgm:spPr/>
    </dgm:pt>
    <dgm:pt modelId="{76BFBD55-D812-4E75-A977-04A6BC6416B4}" type="pres">
      <dgm:prSet presAssocID="{CF936EA1-A2C6-4E92-80D7-F82CE263ADDA}" presName="compNode" presStyleCnt="0"/>
      <dgm:spPr/>
    </dgm:pt>
    <dgm:pt modelId="{39517C77-D313-4EC0-9D16-AFFD04CB43CA}" type="pres">
      <dgm:prSet presAssocID="{CF936EA1-A2C6-4E92-80D7-F82CE263AD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CF984477-99DF-43C4-81B8-2E0C6BDF726F}" type="pres">
      <dgm:prSet presAssocID="{CF936EA1-A2C6-4E92-80D7-F82CE263ADDA}" presName="iconSpace" presStyleCnt="0"/>
      <dgm:spPr/>
    </dgm:pt>
    <dgm:pt modelId="{CDB6C0EC-0F19-4A04-A8B3-52DFAB67668D}" type="pres">
      <dgm:prSet presAssocID="{CF936EA1-A2C6-4E92-80D7-F82CE263ADDA}" presName="parTx" presStyleLbl="revTx" presStyleIdx="6" presStyleCnt="8">
        <dgm:presLayoutVars>
          <dgm:chMax val="0"/>
          <dgm:chPref val="0"/>
        </dgm:presLayoutVars>
      </dgm:prSet>
      <dgm:spPr/>
    </dgm:pt>
    <dgm:pt modelId="{138ED414-F39F-456C-AF34-A882D5CE4314}" type="pres">
      <dgm:prSet presAssocID="{CF936EA1-A2C6-4E92-80D7-F82CE263ADDA}" presName="txSpace" presStyleCnt="0"/>
      <dgm:spPr/>
    </dgm:pt>
    <dgm:pt modelId="{58602B44-689C-4332-BB9A-55BF6A86C52D}" type="pres">
      <dgm:prSet presAssocID="{CF936EA1-A2C6-4E92-80D7-F82CE263ADDA}" presName="desTx" presStyleLbl="revTx" presStyleIdx="7" presStyleCnt="8">
        <dgm:presLayoutVars/>
      </dgm:prSet>
      <dgm:spPr/>
    </dgm:pt>
  </dgm:ptLst>
  <dgm:cxnLst>
    <dgm:cxn modelId="{6A74C201-8339-2C40-BD58-F2B9994F0028}" type="presOf" srcId="{1AA99EEA-DA0C-4433-B277-258A5A6F6C63}" destId="{41A98ABE-EC0C-4541-B874-5D7C38F44E0A}" srcOrd="0" destOrd="0" presId="urn:microsoft.com/office/officeart/2018/5/layout/CenteredIconLabelDescriptionList"/>
    <dgm:cxn modelId="{3325C704-FA61-4A83-B135-929B2D67C28C}" srcId="{07BA8CBC-6C0C-4743-A8DE-1281EA601731}" destId="{D8D5EB4A-B300-47FD-966F-FF732993BB76}" srcOrd="2" destOrd="0" parTransId="{7884A785-4004-4834-90C1-13D51E4CBFED}" sibTransId="{D8D3DDA6-CB23-4A62-A5BA-EDDA4D1A6B3E}"/>
    <dgm:cxn modelId="{E64AAB07-4B34-404E-A0CD-AE67E296C459}" type="presOf" srcId="{D8D5EB4A-B300-47FD-966F-FF732993BB76}" destId="{A6CCF001-7537-444C-A8EE-DD3B72CB3A7F}" srcOrd="0" destOrd="0" presId="urn:microsoft.com/office/officeart/2018/5/layout/CenteredIconLabelDescriptionList"/>
    <dgm:cxn modelId="{EC2B9B0A-9B04-F74C-97C6-5F976430D23D}" type="presOf" srcId="{AFF3A580-676C-4304-97EA-E798E453EEC1}" destId="{43A87924-AFA3-43B0-978A-E0D19761B5F9}" srcOrd="0" destOrd="2" presId="urn:microsoft.com/office/officeart/2018/5/layout/CenteredIconLabelDescriptionList"/>
    <dgm:cxn modelId="{DC582C0F-F828-43ED-A409-DFC57EC635A2}" srcId="{07BA8CBC-6C0C-4743-A8DE-1281EA601731}" destId="{133FF5A1-EF57-4753-BE16-AEAB21DAC9F6}" srcOrd="0" destOrd="0" parTransId="{A44CCA02-EFE6-4225-BD41-7A0913194EEF}" sibTransId="{FD8C3CEF-A506-4136-A8C9-F46BE47A5E34}"/>
    <dgm:cxn modelId="{1FB8C51E-5C0A-4647-8D26-2D312FFE43F4}" srcId="{11981181-AAB4-45A5-B1B4-2607F9B7888B}" destId="{97C6A49E-D11C-4DE5-BB1C-3AB37D2EC3EC}" srcOrd="0" destOrd="0" parTransId="{19DCB9C5-D606-418E-ACC1-BEED62CC8C20}" sibTransId="{EA5EC81A-F507-4ABD-9CF1-428533FDAE1E}"/>
    <dgm:cxn modelId="{440D7B23-8308-2C4C-AA21-5DD18B19E37D}" type="presOf" srcId="{E83E1828-16C5-4767-9472-E9481E60971B}" destId="{43A87924-AFA3-43B0-978A-E0D19761B5F9}" srcOrd="0" destOrd="1" presId="urn:microsoft.com/office/officeart/2018/5/layout/CenteredIconLabelDescriptionList"/>
    <dgm:cxn modelId="{889D022B-6E51-9B43-9AE9-59FEE8D0900E}" type="presOf" srcId="{1E7C3AD6-12A2-42A1-9348-D9A6FE9157C0}" destId="{58602B44-689C-4332-BB9A-55BF6A86C52D}" srcOrd="0" destOrd="1" presId="urn:microsoft.com/office/officeart/2018/5/layout/CenteredIconLabelDescriptionList"/>
    <dgm:cxn modelId="{71C88231-7965-4015-9D26-B00BCC97DAB3}" srcId="{133FF5A1-EF57-4753-BE16-AEAB21DAC9F6}" destId="{1AA99EEA-DA0C-4433-B277-258A5A6F6C63}" srcOrd="0" destOrd="0" parTransId="{95CD8C7F-1240-4837-AE35-92F180C74204}" sibTransId="{36C39AAD-6E1E-4924-9CFC-26C2DE5E0177}"/>
    <dgm:cxn modelId="{D3A8A23A-999E-4188-A7F0-8B2AF94DDC22}" srcId="{07BA8CBC-6C0C-4743-A8DE-1281EA601731}" destId="{11981181-AAB4-45A5-B1B4-2607F9B7888B}" srcOrd="1" destOrd="0" parTransId="{88326F68-D66D-4EFC-A351-B444CF376000}" sibTransId="{9FEEEFDB-30D9-4CA7-9A0E-4FD25AD6207A}"/>
    <dgm:cxn modelId="{12FBD03D-66D0-4E3A-889A-1E616F06E939}" srcId="{133FF5A1-EF57-4753-BE16-AEAB21DAC9F6}" destId="{8173ACFC-5F44-40E1-9824-4D4E72F875DA}" srcOrd="2" destOrd="0" parTransId="{E7673BC5-6EC4-460C-8858-FE895DAEAA85}" sibTransId="{0A306C84-1DA1-401A-8A92-2639D27C395A}"/>
    <dgm:cxn modelId="{EBC0423E-9582-4C28-90A5-AC8DD4676403}" srcId="{D8D5EB4A-B300-47FD-966F-FF732993BB76}" destId="{64A6B06E-40A0-442D-82E2-806DD513ACA1}" srcOrd="1" destOrd="0" parTransId="{40739463-2EC3-4C2F-ADB5-16BDBB6A34AD}" sibTransId="{A70AE116-8B13-430A-9BDA-003DCA2C5283}"/>
    <dgm:cxn modelId="{B69BA54B-A00D-1549-8E4B-4DAEC45F7F42}" type="presOf" srcId="{B933A426-8267-49AB-A500-05C6ED9F5BF6}" destId="{58602B44-689C-4332-BB9A-55BF6A86C52D}" srcOrd="0" destOrd="0" presId="urn:microsoft.com/office/officeart/2018/5/layout/CenteredIconLabelDescriptionList"/>
    <dgm:cxn modelId="{71811F53-816F-BC42-8FE1-B48884FA55CD}" type="presOf" srcId="{11981181-AAB4-45A5-B1B4-2607F9B7888B}" destId="{8E554E33-FF94-427B-AC54-DDDCF0033F8E}" srcOrd="0" destOrd="0" presId="urn:microsoft.com/office/officeart/2018/5/layout/CenteredIconLabelDescriptionList"/>
    <dgm:cxn modelId="{5952BD69-81D9-0741-97C1-0C30DB4E3155}" type="presOf" srcId="{07BA8CBC-6C0C-4743-A8DE-1281EA601731}" destId="{DE836834-2DFE-48F2-AB95-90A092435B8C}" srcOrd="0" destOrd="0" presId="urn:microsoft.com/office/officeart/2018/5/layout/CenteredIconLabelDescriptionList"/>
    <dgm:cxn modelId="{F1F5596B-C9A7-8E42-BEAD-301F8E2233F3}" type="presOf" srcId="{64A6B06E-40A0-442D-82E2-806DD513ACA1}" destId="{B4FB6211-ABFC-4290-A507-530F6E8DB4DC}" srcOrd="0" destOrd="1" presId="urn:microsoft.com/office/officeart/2018/5/layout/CenteredIconLabelDescriptionList"/>
    <dgm:cxn modelId="{426CFB6C-6C0F-8B46-B616-8A40A9B6E1C3}" type="presOf" srcId="{8173ACFC-5F44-40E1-9824-4D4E72F875DA}" destId="{41A98ABE-EC0C-4541-B874-5D7C38F44E0A}" srcOrd="0" destOrd="2" presId="urn:microsoft.com/office/officeart/2018/5/layout/CenteredIconLabelDescriptionList"/>
    <dgm:cxn modelId="{43DD006E-2EC4-4470-8DC3-A9D47251CD41}" srcId="{CF936EA1-A2C6-4E92-80D7-F82CE263ADDA}" destId="{2A0AEC53-7F5B-4F59-9B04-454CD114AD26}" srcOrd="2" destOrd="0" parTransId="{F197E030-9F0C-48FD-A7A2-0C2A754D907E}" sibTransId="{53F5B53B-FCBD-474A-900B-3393026331F3}"/>
    <dgm:cxn modelId="{F4264498-065D-0848-B317-68ADF1E62ECA}" type="presOf" srcId="{133FF5A1-EF57-4753-BE16-AEAB21DAC9F6}" destId="{699AE02C-5FCF-4507-A5BE-D394CBC7A2F0}" srcOrd="0" destOrd="0" presId="urn:microsoft.com/office/officeart/2018/5/layout/CenteredIconLabelDescriptionList"/>
    <dgm:cxn modelId="{D9320A99-2893-4160-86EB-1C394D1763AB}" srcId="{D8D5EB4A-B300-47FD-966F-FF732993BB76}" destId="{19BA6777-5E59-44DB-AD98-7988598D5D78}" srcOrd="0" destOrd="0" parTransId="{2608E171-4602-4029-A78F-2C786512AEF8}" sibTransId="{D187885B-674C-484A-9AFA-4267C4240671}"/>
    <dgm:cxn modelId="{88DD89AC-FE0B-4D4B-82D5-34576D862A48}" srcId="{D8D5EB4A-B300-47FD-966F-FF732993BB76}" destId="{B1A766CC-0560-4535-97B3-6ADB6538D52D}" srcOrd="2" destOrd="0" parTransId="{E65016D6-8771-47B3-A653-1D9CE060748F}" sibTransId="{C15E7B0B-DFFC-4AFC-A8D5-50658AD9CF53}"/>
    <dgm:cxn modelId="{D0AA6AB0-8DDB-4E96-B0F8-7C1E102C8B04}" srcId="{133FF5A1-EF57-4753-BE16-AEAB21DAC9F6}" destId="{FC07312A-5449-427A-97A6-F65DE9B85C0B}" srcOrd="1" destOrd="0" parTransId="{4C5F96B2-BF2D-462A-8C71-BEC5DAB9596E}" sibTransId="{5ABF77D1-1984-4FCA-9019-C8506FCD6589}"/>
    <dgm:cxn modelId="{AF7241C2-E323-BC47-9B72-E30650FDF271}" type="presOf" srcId="{19BA6777-5E59-44DB-AD98-7988598D5D78}" destId="{B4FB6211-ABFC-4290-A507-530F6E8DB4DC}" srcOrd="0" destOrd="0" presId="urn:microsoft.com/office/officeart/2018/5/layout/CenteredIconLabelDescriptionList"/>
    <dgm:cxn modelId="{26C7AEC7-9FFE-4C18-B62C-280EE51DABA5}" srcId="{11981181-AAB4-45A5-B1B4-2607F9B7888B}" destId="{E83E1828-16C5-4767-9472-E9481E60971B}" srcOrd="1" destOrd="0" parTransId="{3BC0D81C-9222-4413-ABA1-691603F31D13}" sibTransId="{02A7711A-06A9-4D8C-A521-8CC02D27781E}"/>
    <dgm:cxn modelId="{54A96BD7-39AF-F342-A03D-C58D23C0633D}" type="presOf" srcId="{97C6A49E-D11C-4DE5-BB1C-3AB37D2EC3EC}" destId="{43A87924-AFA3-43B0-978A-E0D19761B5F9}" srcOrd="0" destOrd="0" presId="urn:microsoft.com/office/officeart/2018/5/layout/CenteredIconLabelDescriptionList"/>
    <dgm:cxn modelId="{87D718DC-9AB0-5744-9359-38A69A916749}" type="presOf" srcId="{2A0AEC53-7F5B-4F59-9B04-454CD114AD26}" destId="{58602B44-689C-4332-BB9A-55BF6A86C52D}" srcOrd="0" destOrd="2" presId="urn:microsoft.com/office/officeart/2018/5/layout/CenteredIconLabelDescriptionList"/>
    <dgm:cxn modelId="{08CDA7DF-EE60-4BE8-A0C3-726EE5B90D41}" srcId="{CF936EA1-A2C6-4E92-80D7-F82CE263ADDA}" destId="{B933A426-8267-49AB-A500-05C6ED9F5BF6}" srcOrd="0" destOrd="0" parTransId="{E01FAC8B-A13A-4EE5-9B48-6CAF14110F43}" sibTransId="{C09FC58A-36AE-4909-B180-43E9DFBD9233}"/>
    <dgm:cxn modelId="{AD5184E1-CE9C-4C4A-8CC4-641AD653891C}" srcId="{CF936EA1-A2C6-4E92-80D7-F82CE263ADDA}" destId="{1E7C3AD6-12A2-42A1-9348-D9A6FE9157C0}" srcOrd="1" destOrd="0" parTransId="{B18305BE-68CF-4693-BC5F-907FF4450985}" sibTransId="{4417FCDE-1BC3-4613-89B0-998B7956974C}"/>
    <dgm:cxn modelId="{AF8CEEE4-8D25-424C-8117-8BC1B8AA8970}" srcId="{07BA8CBC-6C0C-4743-A8DE-1281EA601731}" destId="{CF936EA1-A2C6-4E92-80D7-F82CE263ADDA}" srcOrd="3" destOrd="0" parTransId="{B5105567-450E-4FBD-977E-3F9817234514}" sibTransId="{DC5ACE94-7BC8-4C6B-A0D5-88C968F7560E}"/>
    <dgm:cxn modelId="{72655EE9-0661-644D-9581-5E5CDBD52DA6}" type="presOf" srcId="{CF936EA1-A2C6-4E92-80D7-F82CE263ADDA}" destId="{CDB6C0EC-0F19-4A04-A8B3-52DFAB67668D}" srcOrd="0" destOrd="0" presId="urn:microsoft.com/office/officeart/2018/5/layout/CenteredIconLabelDescriptionList"/>
    <dgm:cxn modelId="{F86CD6F3-69C3-9048-B5CD-9B95C573ABB1}" type="presOf" srcId="{FC07312A-5449-427A-97A6-F65DE9B85C0B}" destId="{41A98ABE-EC0C-4541-B874-5D7C38F44E0A}" srcOrd="0" destOrd="1" presId="urn:microsoft.com/office/officeart/2018/5/layout/CenteredIconLabelDescriptionList"/>
    <dgm:cxn modelId="{467A94F8-780B-49B3-9EBF-18278E3D8057}" srcId="{11981181-AAB4-45A5-B1B4-2607F9B7888B}" destId="{AFF3A580-676C-4304-97EA-E798E453EEC1}" srcOrd="2" destOrd="0" parTransId="{3BAEFFE1-E59C-43F9-937F-F515C3E6C26E}" sibTransId="{D6752D4B-5A8D-4312-9A36-87F47DC9AD99}"/>
    <dgm:cxn modelId="{22F02EFB-0771-284F-9BF4-95D858985DAB}" type="presOf" srcId="{B1A766CC-0560-4535-97B3-6ADB6538D52D}" destId="{B4FB6211-ABFC-4290-A507-530F6E8DB4DC}" srcOrd="0" destOrd="2" presId="urn:microsoft.com/office/officeart/2018/5/layout/CenteredIconLabelDescriptionList"/>
    <dgm:cxn modelId="{9BB241CC-80B3-0A4C-B6EB-163B64446AE4}" type="presParOf" srcId="{DE836834-2DFE-48F2-AB95-90A092435B8C}" destId="{F0FA32C8-8BE2-45AF-B5C0-818BAEADFC5C}" srcOrd="0" destOrd="0" presId="urn:microsoft.com/office/officeart/2018/5/layout/CenteredIconLabelDescriptionList"/>
    <dgm:cxn modelId="{B75C2CFB-B68F-9547-9A17-CEB49A400BD3}" type="presParOf" srcId="{F0FA32C8-8BE2-45AF-B5C0-818BAEADFC5C}" destId="{C1B92F46-E19E-4854-A98B-0CC0FEBD4432}" srcOrd="0" destOrd="0" presId="urn:microsoft.com/office/officeart/2018/5/layout/CenteredIconLabelDescriptionList"/>
    <dgm:cxn modelId="{CF38D5BE-2D15-5740-A7A0-A1AED32269B9}" type="presParOf" srcId="{F0FA32C8-8BE2-45AF-B5C0-818BAEADFC5C}" destId="{627BCBBB-225F-44E5-A170-3022EA4BCA81}" srcOrd="1" destOrd="0" presId="urn:microsoft.com/office/officeart/2018/5/layout/CenteredIconLabelDescriptionList"/>
    <dgm:cxn modelId="{05D64AB7-2A48-B24F-8E0D-59249C367693}" type="presParOf" srcId="{F0FA32C8-8BE2-45AF-B5C0-818BAEADFC5C}" destId="{699AE02C-5FCF-4507-A5BE-D394CBC7A2F0}" srcOrd="2" destOrd="0" presId="urn:microsoft.com/office/officeart/2018/5/layout/CenteredIconLabelDescriptionList"/>
    <dgm:cxn modelId="{ECB4F7C3-469E-1D41-B3B1-16CA0DF04B21}" type="presParOf" srcId="{F0FA32C8-8BE2-45AF-B5C0-818BAEADFC5C}" destId="{1E2CD8BE-212E-4187-BCAF-FEDF601C041D}" srcOrd="3" destOrd="0" presId="urn:microsoft.com/office/officeart/2018/5/layout/CenteredIconLabelDescriptionList"/>
    <dgm:cxn modelId="{902CE23A-0292-7543-8258-88742AD048D6}" type="presParOf" srcId="{F0FA32C8-8BE2-45AF-B5C0-818BAEADFC5C}" destId="{41A98ABE-EC0C-4541-B874-5D7C38F44E0A}" srcOrd="4" destOrd="0" presId="urn:microsoft.com/office/officeart/2018/5/layout/CenteredIconLabelDescriptionList"/>
    <dgm:cxn modelId="{D876A5B9-5607-C448-B087-FA5CB0C7027D}" type="presParOf" srcId="{DE836834-2DFE-48F2-AB95-90A092435B8C}" destId="{BD296A0D-A886-4865-8103-AE6151ED5FB3}" srcOrd="1" destOrd="0" presId="urn:microsoft.com/office/officeart/2018/5/layout/CenteredIconLabelDescriptionList"/>
    <dgm:cxn modelId="{B31611A2-0FEA-0E4A-95A5-93AFDFA7C0F5}" type="presParOf" srcId="{DE836834-2DFE-48F2-AB95-90A092435B8C}" destId="{E05CD6DB-5E58-42C8-A850-6B8FA50A21C1}" srcOrd="2" destOrd="0" presId="urn:microsoft.com/office/officeart/2018/5/layout/CenteredIconLabelDescriptionList"/>
    <dgm:cxn modelId="{1167AAA4-1E83-3342-BD59-461E6FA8E8BC}" type="presParOf" srcId="{E05CD6DB-5E58-42C8-A850-6B8FA50A21C1}" destId="{37026E80-C63D-43A4-BEA9-7B165C5D2C9D}" srcOrd="0" destOrd="0" presId="urn:microsoft.com/office/officeart/2018/5/layout/CenteredIconLabelDescriptionList"/>
    <dgm:cxn modelId="{FC3CE696-079E-C846-A605-45549E9B003C}" type="presParOf" srcId="{E05CD6DB-5E58-42C8-A850-6B8FA50A21C1}" destId="{FEACF346-8E62-44AA-A33C-8A1A52895841}" srcOrd="1" destOrd="0" presId="urn:microsoft.com/office/officeart/2018/5/layout/CenteredIconLabelDescriptionList"/>
    <dgm:cxn modelId="{0D809533-5667-AD49-ADC8-5E0B98302AED}" type="presParOf" srcId="{E05CD6DB-5E58-42C8-A850-6B8FA50A21C1}" destId="{8E554E33-FF94-427B-AC54-DDDCF0033F8E}" srcOrd="2" destOrd="0" presId="urn:microsoft.com/office/officeart/2018/5/layout/CenteredIconLabelDescriptionList"/>
    <dgm:cxn modelId="{1E43321C-B368-0E4E-8A7C-60F9F666AE9F}" type="presParOf" srcId="{E05CD6DB-5E58-42C8-A850-6B8FA50A21C1}" destId="{52D2F3DC-93CF-4CC4-AB9A-5EDBEEBDE78E}" srcOrd="3" destOrd="0" presId="urn:microsoft.com/office/officeart/2018/5/layout/CenteredIconLabelDescriptionList"/>
    <dgm:cxn modelId="{82BFE30E-0AD6-FE4A-A738-21DCEA1FBF5B}" type="presParOf" srcId="{E05CD6DB-5E58-42C8-A850-6B8FA50A21C1}" destId="{43A87924-AFA3-43B0-978A-E0D19761B5F9}" srcOrd="4" destOrd="0" presId="urn:microsoft.com/office/officeart/2018/5/layout/CenteredIconLabelDescriptionList"/>
    <dgm:cxn modelId="{81020FED-669D-164D-9B10-35231A94E8A6}" type="presParOf" srcId="{DE836834-2DFE-48F2-AB95-90A092435B8C}" destId="{9FB67C8B-CC1E-46F6-991E-A1DA5CF2DDD1}" srcOrd="3" destOrd="0" presId="urn:microsoft.com/office/officeart/2018/5/layout/CenteredIconLabelDescriptionList"/>
    <dgm:cxn modelId="{A569F7D4-9A17-CF41-8022-CAF460115B9C}" type="presParOf" srcId="{DE836834-2DFE-48F2-AB95-90A092435B8C}" destId="{41400709-6E56-455D-9CC9-46453DC972BF}" srcOrd="4" destOrd="0" presId="urn:microsoft.com/office/officeart/2018/5/layout/CenteredIconLabelDescriptionList"/>
    <dgm:cxn modelId="{1F0E6D57-903F-9249-93AC-5182F9095463}" type="presParOf" srcId="{41400709-6E56-455D-9CC9-46453DC972BF}" destId="{5AFEF8F4-D086-485A-8817-55E02DDB3EF1}" srcOrd="0" destOrd="0" presId="urn:microsoft.com/office/officeart/2018/5/layout/CenteredIconLabelDescriptionList"/>
    <dgm:cxn modelId="{4537C5ED-9DEC-3D48-8C48-99FAE64F046F}" type="presParOf" srcId="{41400709-6E56-455D-9CC9-46453DC972BF}" destId="{5B4C7BDB-6623-479D-8018-08500DD268D9}" srcOrd="1" destOrd="0" presId="urn:microsoft.com/office/officeart/2018/5/layout/CenteredIconLabelDescriptionList"/>
    <dgm:cxn modelId="{4C097A23-8D9B-624D-9052-1DD6105BCA50}" type="presParOf" srcId="{41400709-6E56-455D-9CC9-46453DC972BF}" destId="{A6CCF001-7537-444C-A8EE-DD3B72CB3A7F}" srcOrd="2" destOrd="0" presId="urn:microsoft.com/office/officeart/2018/5/layout/CenteredIconLabelDescriptionList"/>
    <dgm:cxn modelId="{ACBA1265-C4FB-9A46-949C-9FAA0D4503BE}" type="presParOf" srcId="{41400709-6E56-455D-9CC9-46453DC972BF}" destId="{239BE2B8-93DF-4A1B-999A-B1BA3B7D115D}" srcOrd="3" destOrd="0" presId="urn:microsoft.com/office/officeart/2018/5/layout/CenteredIconLabelDescriptionList"/>
    <dgm:cxn modelId="{7B8CFC25-F061-2242-8A02-0615ED7829F4}" type="presParOf" srcId="{41400709-6E56-455D-9CC9-46453DC972BF}" destId="{B4FB6211-ABFC-4290-A507-530F6E8DB4DC}" srcOrd="4" destOrd="0" presId="urn:microsoft.com/office/officeart/2018/5/layout/CenteredIconLabelDescriptionList"/>
    <dgm:cxn modelId="{77F3CFFA-9561-E644-907B-4D9A72EF42D7}" type="presParOf" srcId="{DE836834-2DFE-48F2-AB95-90A092435B8C}" destId="{06DC966D-7AC1-4591-AB26-A96C0152D8F9}" srcOrd="5" destOrd="0" presId="urn:microsoft.com/office/officeart/2018/5/layout/CenteredIconLabelDescriptionList"/>
    <dgm:cxn modelId="{7F585484-494A-7E4B-9A01-06F8DBDEE6E8}" type="presParOf" srcId="{DE836834-2DFE-48F2-AB95-90A092435B8C}" destId="{76BFBD55-D812-4E75-A977-04A6BC6416B4}" srcOrd="6" destOrd="0" presId="urn:microsoft.com/office/officeart/2018/5/layout/CenteredIconLabelDescriptionList"/>
    <dgm:cxn modelId="{3C805C4D-6513-1F40-AD4D-0FC7F02ADE62}" type="presParOf" srcId="{76BFBD55-D812-4E75-A977-04A6BC6416B4}" destId="{39517C77-D313-4EC0-9D16-AFFD04CB43CA}" srcOrd="0" destOrd="0" presId="urn:microsoft.com/office/officeart/2018/5/layout/CenteredIconLabelDescriptionList"/>
    <dgm:cxn modelId="{554AC32C-C27F-2A42-AE84-3DB09A19645B}" type="presParOf" srcId="{76BFBD55-D812-4E75-A977-04A6BC6416B4}" destId="{CF984477-99DF-43C4-81B8-2E0C6BDF726F}" srcOrd="1" destOrd="0" presId="urn:microsoft.com/office/officeart/2018/5/layout/CenteredIconLabelDescriptionList"/>
    <dgm:cxn modelId="{BAB0FCA8-D3BF-6648-B60D-A1C7FC81E80F}" type="presParOf" srcId="{76BFBD55-D812-4E75-A977-04A6BC6416B4}" destId="{CDB6C0EC-0F19-4A04-A8B3-52DFAB67668D}" srcOrd="2" destOrd="0" presId="urn:microsoft.com/office/officeart/2018/5/layout/CenteredIconLabelDescriptionList"/>
    <dgm:cxn modelId="{834051F8-4A2F-4C40-9A4D-E8C1DBB3B961}" type="presParOf" srcId="{76BFBD55-D812-4E75-A977-04A6BC6416B4}" destId="{138ED414-F39F-456C-AF34-A882D5CE4314}" srcOrd="3" destOrd="0" presId="urn:microsoft.com/office/officeart/2018/5/layout/CenteredIconLabelDescriptionList"/>
    <dgm:cxn modelId="{7C5C2B18-3EC5-1841-B4D5-892EA014C752}" type="presParOf" srcId="{76BFBD55-D812-4E75-A977-04A6BC6416B4}" destId="{58602B44-689C-4332-BB9A-55BF6A86C52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FE1A0C-F721-4E50-8BC4-BA8748BB2B3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979A36-5F4C-426E-83A3-1C8CFD2E84EE}">
      <dgm:prSet/>
      <dgm:spPr/>
      <dgm:t>
        <a:bodyPr/>
        <a:lstStyle/>
        <a:p>
          <a:pPr>
            <a:defRPr b="1"/>
          </a:pPr>
          <a:r>
            <a:rPr lang="en-US" b="1"/>
            <a:t>Community-Based Services and Events: </a:t>
          </a:r>
          <a:endParaRPr lang="en-US"/>
        </a:p>
      </dgm:t>
    </dgm:pt>
    <dgm:pt modelId="{A97ED9CA-890C-47A5-89BA-E5F512E83508}" type="parTrans" cxnId="{55644E20-C50F-4079-94C2-049C8FB10230}">
      <dgm:prSet/>
      <dgm:spPr/>
      <dgm:t>
        <a:bodyPr/>
        <a:lstStyle/>
        <a:p>
          <a:endParaRPr lang="en-US"/>
        </a:p>
      </dgm:t>
    </dgm:pt>
    <dgm:pt modelId="{1A9E9CCC-09B9-420B-9311-5EF8E29D87D2}" type="sibTrans" cxnId="{55644E20-C50F-4079-94C2-049C8FB10230}">
      <dgm:prSet/>
      <dgm:spPr/>
      <dgm:t>
        <a:bodyPr/>
        <a:lstStyle/>
        <a:p>
          <a:endParaRPr lang="en-US"/>
        </a:p>
      </dgm:t>
    </dgm:pt>
    <dgm:pt modelId="{04C97A92-6214-4BD6-B70C-D193DF6E0B13}">
      <dgm:prSet/>
      <dgm:spPr/>
      <dgm:t>
        <a:bodyPr/>
        <a:lstStyle/>
        <a:p>
          <a:r>
            <a:rPr lang="en-US" dirty="0"/>
            <a:t>Utilize community spaces in Belle Haven for events and services.</a:t>
          </a:r>
        </a:p>
      </dgm:t>
    </dgm:pt>
    <dgm:pt modelId="{60E416D6-A2C8-4B0A-84A3-26E3CB794C38}" type="parTrans" cxnId="{D9026488-DD85-432B-84A2-D67E5CF27EA4}">
      <dgm:prSet/>
      <dgm:spPr/>
      <dgm:t>
        <a:bodyPr/>
        <a:lstStyle/>
        <a:p>
          <a:endParaRPr lang="en-US"/>
        </a:p>
      </dgm:t>
    </dgm:pt>
    <dgm:pt modelId="{458B880B-D1D9-4A48-B26F-C7BF5B8135DF}" type="sibTrans" cxnId="{D9026488-DD85-432B-84A2-D67E5CF27EA4}">
      <dgm:prSet/>
      <dgm:spPr/>
      <dgm:t>
        <a:bodyPr/>
        <a:lstStyle/>
        <a:p>
          <a:endParaRPr lang="en-US"/>
        </a:p>
      </dgm:t>
    </dgm:pt>
    <dgm:pt modelId="{7AD2E1AB-BD23-421F-96DB-EB6EDA27EFE3}">
      <dgm:prSet/>
      <dgm:spPr/>
      <dgm:t>
        <a:bodyPr/>
        <a:lstStyle/>
        <a:p>
          <a:r>
            <a:rPr lang="en-US"/>
            <a:t>Host information sessions at the community campus.</a:t>
          </a:r>
        </a:p>
      </dgm:t>
    </dgm:pt>
    <dgm:pt modelId="{5EE75C5C-3EC4-4EC2-B207-06073E5280B0}" type="parTrans" cxnId="{42C267CD-9B40-4F38-BA20-54F2B2E77E1D}">
      <dgm:prSet/>
      <dgm:spPr/>
      <dgm:t>
        <a:bodyPr/>
        <a:lstStyle/>
        <a:p>
          <a:endParaRPr lang="en-US"/>
        </a:p>
      </dgm:t>
    </dgm:pt>
    <dgm:pt modelId="{E6F39DC2-9580-496B-9074-BED7355BBC84}" type="sibTrans" cxnId="{42C267CD-9B40-4F38-BA20-54F2B2E77E1D}">
      <dgm:prSet/>
      <dgm:spPr/>
      <dgm:t>
        <a:bodyPr/>
        <a:lstStyle/>
        <a:p>
          <a:endParaRPr lang="en-US"/>
        </a:p>
      </dgm:t>
    </dgm:pt>
    <dgm:pt modelId="{895D9040-5F07-4F78-A96B-FAD4ADA29BE9}">
      <dgm:prSet/>
      <dgm:spPr/>
      <dgm:t>
        <a:bodyPr/>
        <a:lstStyle/>
        <a:p>
          <a:r>
            <a:rPr lang="en-US"/>
            <a:t>Offer financial literacy workshops and programs.</a:t>
          </a:r>
        </a:p>
      </dgm:t>
    </dgm:pt>
    <dgm:pt modelId="{BBDF641D-F435-46BB-8302-DAE093E651D8}" type="parTrans" cxnId="{0D28E7CD-7F18-4AAB-8B49-968813A65B06}">
      <dgm:prSet/>
      <dgm:spPr/>
      <dgm:t>
        <a:bodyPr/>
        <a:lstStyle/>
        <a:p>
          <a:endParaRPr lang="en-US"/>
        </a:p>
      </dgm:t>
    </dgm:pt>
    <dgm:pt modelId="{E4056F91-0FD5-4541-84AD-7B8450AB06B5}" type="sibTrans" cxnId="{0D28E7CD-7F18-4AAB-8B49-968813A65B06}">
      <dgm:prSet/>
      <dgm:spPr/>
      <dgm:t>
        <a:bodyPr/>
        <a:lstStyle/>
        <a:p>
          <a:endParaRPr lang="en-US"/>
        </a:p>
      </dgm:t>
    </dgm:pt>
    <dgm:pt modelId="{44EDBB07-F92D-43DE-9502-29300D27405C}">
      <dgm:prSet/>
      <dgm:spPr/>
      <dgm:t>
        <a:bodyPr/>
        <a:lstStyle/>
        <a:p>
          <a:r>
            <a:rPr lang="en-US" dirty="0"/>
            <a:t>Provide "Why College" workshops and transfer workshops.</a:t>
          </a:r>
        </a:p>
      </dgm:t>
    </dgm:pt>
    <dgm:pt modelId="{78E93986-174D-42E4-A8F1-A46FD790ABF8}" type="parTrans" cxnId="{DC8DF750-A9A0-4F47-A1DD-A7864C408AFA}">
      <dgm:prSet/>
      <dgm:spPr/>
      <dgm:t>
        <a:bodyPr/>
        <a:lstStyle/>
        <a:p>
          <a:endParaRPr lang="en-US"/>
        </a:p>
      </dgm:t>
    </dgm:pt>
    <dgm:pt modelId="{918973D4-C097-4FF1-835B-08FA3F084702}" type="sibTrans" cxnId="{DC8DF750-A9A0-4F47-A1DD-A7864C408AFA}">
      <dgm:prSet/>
      <dgm:spPr/>
      <dgm:t>
        <a:bodyPr/>
        <a:lstStyle/>
        <a:p>
          <a:endParaRPr lang="en-US"/>
        </a:p>
      </dgm:t>
    </dgm:pt>
    <dgm:pt modelId="{FD3F4C98-DE1C-47E1-9154-65B1DDEF5E86}">
      <dgm:prSet/>
      <dgm:spPr/>
      <dgm:t>
        <a:bodyPr/>
        <a:lstStyle/>
        <a:p>
          <a:r>
            <a:rPr lang="en-US"/>
            <a:t>Organize all-day campus visits with transportation, childcare, and resources.</a:t>
          </a:r>
        </a:p>
      </dgm:t>
    </dgm:pt>
    <dgm:pt modelId="{333C2D16-3448-48E4-9744-7A3FAEAA8477}" type="parTrans" cxnId="{B3E060EB-C4A3-465E-8FD3-9ACF06A48697}">
      <dgm:prSet/>
      <dgm:spPr/>
      <dgm:t>
        <a:bodyPr/>
        <a:lstStyle/>
        <a:p>
          <a:endParaRPr lang="en-US"/>
        </a:p>
      </dgm:t>
    </dgm:pt>
    <dgm:pt modelId="{46FD40A5-267B-41B0-9D4E-8567A18CCEEB}" type="sibTrans" cxnId="{B3E060EB-C4A3-465E-8FD3-9ACF06A48697}">
      <dgm:prSet/>
      <dgm:spPr/>
      <dgm:t>
        <a:bodyPr/>
        <a:lstStyle/>
        <a:p>
          <a:endParaRPr lang="en-US"/>
        </a:p>
      </dgm:t>
    </dgm:pt>
    <dgm:pt modelId="{008445AD-B798-463C-B022-C8785B943355}">
      <dgm:prSet/>
      <dgm:spPr/>
      <dgm:t>
        <a:bodyPr/>
        <a:lstStyle/>
        <a:p>
          <a:r>
            <a:rPr lang="en-US"/>
            <a:t>Bring resources like application, counseling and registration to the community center regularly.</a:t>
          </a:r>
        </a:p>
      </dgm:t>
    </dgm:pt>
    <dgm:pt modelId="{C0991E67-7848-42EF-BF2D-A30A86E27B0D}" type="parTrans" cxnId="{09F5359F-AF8E-4D82-8B1B-EF05A1042CFD}">
      <dgm:prSet/>
      <dgm:spPr/>
      <dgm:t>
        <a:bodyPr/>
        <a:lstStyle/>
        <a:p>
          <a:endParaRPr lang="en-US"/>
        </a:p>
      </dgm:t>
    </dgm:pt>
    <dgm:pt modelId="{F27402E5-4827-45CE-92D4-BF0F49DFB7BB}" type="sibTrans" cxnId="{09F5359F-AF8E-4D82-8B1B-EF05A1042CFD}">
      <dgm:prSet/>
      <dgm:spPr/>
      <dgm:t>
        <a:bodyPr/>
        <a:lstStyle/>
        <a:p>
          <a:endParaRPr lang="en-US"/>
        </a:p>
      </dgm:t>
    </dgm:pt>
    <dgm:pt modelId="{4FFE108B-4863-4971-A2E6-7B1ED160D451}">
      <dgm:prSet/>
      <dgm:spPr/>
      <dgm:t>
        <a:bodyPr/>
        <a:lstStyle/>
        <a:p>
          <a:pPr>
            <a:defRPr b="1"/>
          </a:pPr>
          <a:r>
            <a:rPr lang="en-US" b="1"/>
            <a:t>Educational Support:</a:t>
          </a:r>
          <a:r>
            <a:rPr lang="en-US"/>
            <a:t> </a:t>
          </a:r>
        </a:p>
      </dgm:t>
    </dgm:pt>
    <dgm:pt modelId="{EC0CE739-821D-49DA-A417-DA3FE00264A2}" type="parTrans" cxnId="{04AF5AE7-D34B-4E2D-97A7-DE69210BA79D}">
      <dgm:prSet/>
      <dgm:spPr/>
      <dgm:t>
        <a:bodyPr/>
        <a:lstStyle/>
        <a:p>
          <a:endParaRPr lang="en-US"/>
        </a:p>
      </dgm:t>
    </dgm:pt>
    <dgm:pt modelId="{B92BA145-3404-4022-87CE-5BCD8D44250C}" type="sibTrans" cxnId="{04AF5AE7-D34B-4E2D-97A7-DE69210BA79D}">
      <dgm:prSet/>
      <dgm:spPr/>
      <dgm:t>
        <a:bodyPr/>
        <a:lstStyle/>
        <a:p>
          <a:endParaRPr lang="en-US"/>
        </a:p>
      </dgm:t>
    </dgm:pt>
    <dgm:pt modelId="{CDC1A920-9645-4EE6-80D3-63F80EDF2DD4}">
      <dgm:prSet/>
      <dgm:spPr/>
      <dgm:t>
        <a:bodyPr/>
        <a:lstStyle/>
        <a:p>
          <a:r>
            <a:rPr lang="en-US" dirty="0"/>
            <a:t>Offer ESL courses.</a:t>
          </a:r>
        </a:p>
      </dgm:t>
    </dgm:pt>
    <dgm:pt modelId="{1FB372AE-9F65-41F9-B66B-C9145D1D9D59}" type="parTrans" cxnId="{3BCB5F28-70A7-435C-8B39-1BA5CE1193E3}">
      <dgm:prSet/>
      <dgm:spPr/>
      <dgm:t>
        <a:bodyPr/>
        <a:lstStyle/>
        <a:p>
          <a:endParaRPr lang="en-US"/>
        </a:p>
      </dgm:t>
    </dgm:pt>
    <dgm:pt modelId="{1CE1973A-CFDB-4802-9C84-D23F230BE8E0}" type="sibTrans" cxnId="{3BCB5F28-70A7-435C-8B39-1BA5CE1193E3}">
      <dgm:prSet/>
      <dgm:spPr/>
      <dgm:t>
        <a:bodyPr/>
        <a:lstStyle/>
        <a:p>
          <a:endParaRPr lang="en-US"/>
        </a:p>
      </dgm:t>
    </dgm:pt>
    <dgm:pt modelId="{9601470D-7366-4927-9E25-A9DA0040649D}">
      <dgm:prSet/>
      <dgm:spPr/>
      <dgm:t>
        <a:bodyPr/>
        <a:lstStyle/>
        <a:p>
          <a:r>
            <a:rPr lang="en-US" dirty="0"/>
            <a:t>Educate families about free college opportunities.</a:t>
          </a:r>
        </a:p>
      </dgm:t>
    </dgm:pt>
    <dgm:pt modelId="{2EE66DE6-DBB5-45D3-ADFD-5186BD65A1B6}" type="parTrans" cxnId="{A5F5BD76-CC01-47BE-AA99-5278B24DFE33}">
      <dgm:prSet/>
      <dgm:spPr/>
      <dgm:t>
        <a:bodyPr/>
        <a:lstStyle/>
        <a:p>
          <a:endParaRPr lang="en-US"/>
        </a:p>
      </dgm:t>
    </dgm:pt>
    <dgm:pt modelId="{FA62F612-F752-472A-89AD-E4F54E569B1B}" type="sibTrans" cxnId="{A5F5BD76-CC01-47BE-AA99-5278B24DFE33}">
      <dgm:prSet/>
      <dgm:spPr/>
      <dgm:t>
        <a:bodyPr/>
        <a:lstStyle/>
        <a:p>
          <a:endParaRPr lang="en-US"/>
        </a:p>
      </dgm:t>
    </dgm:pt>
    <dgm:pt modelId="{B6CFFF10-8014-474E-8B6C-118B3328DD64}">
      <dgm:prSet/>
      <dgm:spPr/>
      <dgm:t>
        <a:bodyPr/>
        <a:lstStyle/>
        <a:p>
          <a:r>
            <a:rPr lang="en-US"/>
            <a:t>Share student testimonies from Belle Haven students.</a:t>
          </a:r>
        </a:p>
      </dgm:t>
    </dgm:pt>
    <dgm:pt modelId="{1D5A90B1-D67A-4BEF-B3BE-5FBB9E319D15}" type="parTrans" cxnId="{5EED9280-26F8-4A5A-A1A3-0356FD3ECFD2}">
      <dgm:prSet/>
      <dgm:spPr/>
      <dgm:t>
        <a:bodyPr/>
        <a:lstStyle/>
        <a:p>
          <a:endParaRPr lang="en-US"/>
        </a:p>
      </dgm:t>
    </dgm:pt>
    <dgm:pt modelId="{52279943-9761-4AA8-B017-6B6C6BB277F2}" type="sibTrans" cxnId="{5EED9280-26F8-4A5A-A1A3-0356FD3ECFD2}">
      <dgm:prSet/>
      <dgm:spPr/>
      <dgm:t>
        <a:bodyPr/>
        <a:lstStyle/>
        <a:p>
          <a:endParaRPr lang="en-US"/>
        </a:p>
      </dgm:t>
    </dgm:pt>
    <dgm:pt modelId="{D7548E89-6486-4183-972F-16E437EB6156}">
      <dgm:prSet/>
      <dgm:spPr/>
      <dgm:t>
        <a:bodyPr/>
        <a:lstStyle/>
        <a:p>
          <a:r>
            <a:rPr lang="en-US"/>
            <a:t>Provide access to technology, including extended laptop loans.</a:t>
          </a:r>
        </a:p>
      </dgm:t>
    </dgm:pt>
    <dgm:pt modelId="{9B7F898E-DB17-4760-B955-9456F0E50E14}" type="parTrans" cxnId="{933075FF-B98E-436E-8910-63FEDDA47A92}">
      <dgm:prSet/>
      <dgm:spPr/>
      <dgm:t>
        <a:bodyPr/>
        <a:lstStyle/>
        <a:p>
          <a:endParaRPr lang="en-US"/>
        </a:p>
      </dgm:t>
    </dgm:pt>
    <dgm:pt modelId="{4550C4CC-4D76-4D16-8084-57F06FA3145D}" type="sibTrans" cxnId="{933075FF-B98E-436E-8910-63FEDDA47A92}">
      <dgm:prSet/>
      <dgm:spPr/>
      <dgm:t>
        <a:bodyPr/>
        <a:lstStyle/>
        <a:p>
          <a:endParaRPr lang="en-US"/>
        </a:p>
      </dgm:t>
    </dgm:pt>
    <dgm:pt modelId="{FEAC63D6-542E-45C7-9A52-256F5A2A2881}">
      <dgm:prSet/>
      <dgm:spPr/>
      <dgm:t>
        <a:bodyPr/>
        <a:lstStyle/>
        <a:p>
          <a:r>
            <a:rPr lang="en-US"/>
            <a:t>Offer project/program management training.</a:t>
          </a:r>
        </a:p>
      </dgm:t>
    </dgm:pt>
    <dgm:pt modelId="{835FD99A-5769-4D3A-BBFC-003B7E048642}" type="parTrans" cxnId="{1D06A875-1AE9-4234-B11D-3FF5D4C5C572}">
      <dgm:prSet/>
      <dgm:spPr/>
      <dgm:t>
        <a:bodyPr/>
        <a:lstStyle/>
        <a:p>
          <a:endParaRPr lang="en-US"/>
        </a:p>
      </dgm:t>
    </dgm:pt>
    <dgm:pt modelId="{7E94B3E1-CAE6-4337-99C7-42C41D3CE952}" type="sibTrans" cxnId="{1D06A875-1AE9-4234-B11D-3FF5D4C5C572}">
      <dgm:prSet/>
      <dgm:spPr/>
      <dgm:t>
        <a:bodyPr/>
        <a:lstStyle/>
        <a:p>
          <a:endParaRPr lang="en-US"/>
        </a:p>
      </dgm:t>
    </dgm:pt>
    <dgm:pt modelId="{8E98FD96-4D25-4489-AFE0-D6220CF94917}">
      <dgm:prSet/>
      <dgm:spPr/>
      <dgm:t>
        <a:bodyPr/>
        <a:lstStyle/>
        <a:p>
          <a:pPr>
            <a:defRPr b="1"/>
          </a:pPr>
          <a:r>
            <a:rPr lang="en-US" b="1"/>
            <a:t>Accessibility and Transportation:</a:t>
          </a:r>
          <a:r>
            <a:rPr lang="en-US"/>
            <a:t> </a:t>
          </a:r>
        </a:p>
      </dgm:t>
    </dgm:pt>
    <dgm:pt modelId="{C55FC2BC-FF2A-4C04-A37E-0EC04020CE44}" type="parTrans" cxnId="{68920686-632F-404F-ADE0-233153901C92}">
      <dgm:prSet/>
      <dgm:spPr/>
      <dgm:t>
        <a:bodyPr/>
        <a:lstStyle/>
        <a:p>
          <a:endParaRPr lang="en-US"/>
        </a:p>
      </dgm:t>
    </dgm:pt>
    <dgm:pt modelId="{B86A7477-2833-4E22-9D25-B0C076CAE65D}" type="sibTrans" cxnId="{68920686-632F-404F-ADE0-233153901C92}">
      <dgm:prSet/>
      <dgm:spPr/>
      <dgm:t>
        <a:bodyPr/>
        <a:lstStyle/>
        <a:p>
          <a:endParaRPr lang="en-US"/>
        </a:p>
      </dgm:t>
    </dgm:pt>
    <dgm:pt modelId="{ABCD1D79-1916-440D-8C25-3D6BD58BA83E}">
      <dgm:prSet/>
      <dgm:spPr/>
      <dgm:t>
        <a:bodyPr/>
        <a:lstStyle/>
        <a:p>
          <a:r>
            <a:rPr lang="en-US"/>
            <a:t>Address transportation challenges to schools, organizations, and colleges.</a:t>
          </a:r>
        </a:p>
      </dgm:t>
    </dgm:pt>
    <dgm:pt modelId="{74273E6B-738A-4715-9011-D62EC948BDDB}" type="parTrans" cxnId="{160334F3-D3EE-4847-97CA-D727666A5D0F}">
      <dgm:prSet/>
      <dgm:spPr/>
      <dgm:t>
        <a:bodyPr/>
        <a:lstStyle/>
        <a:p>
          <a:endParaRPr lang="en-US"/>
        </a:p>
      </dgm:t>
    </dgm:pt>
    <dgm:pt modelId="{61D534E4-DFE1-49F2-AEE6-1517AF0BFC71}" type="sibTrans" cxnId="{160334F3-D3EE-4847-97CA-D727666A5D0F}">
      <dgm:prSet/>
      <dgm:spPr/>
      <dgm:t>
        <a:bodyPr/>
        <a:lstStyle/>
        <a:p>
          <a:endParaRPr lang="en-US"/>
        </a:p>
      </dgm:t>
    </dgm:pt>
    <dgm:pt modelId="{43C59099-25AC-4AEF-9C3D-D54588027E62}">
      <dgm:prSet/>
      <dgm:spPr/>
      <dgm:t>
        <a:bodyPr/>
        <a:lstStyle/>
        <a:p>
          <a:pPr>
            <a:defRPr b="1"/>
          </a:pPr>
          <a:r>
            <a:rPr lang="en-US" b="1"/>
            <a:t>Partnerships and Outreach:</a:t>
          </a:r>
          <a:r>
            <a:rPr lang="en-US"/>
            <a:t> </a:t>
          </a:r>
        </a:p>
      </dgm:t>
    </dgm:pt>
    <dgm:pt modelId="{18AF2DD2-FE39-4B92-B38B-A477EF0B15E5}" type="parTrans" cxnId="{9E9FB38D-D59A-4825-9FC7-9B02486EA6FA}">
      <dgm:prSet/>
      <dgm:spPr/>
      <dgm:t>
        <a:bodyPr/>
        <a:lstStyle/>
        <a:p>
          <a:endParaRPr lang="en-US"/>
        </a:p>
      </dgm:t>
    </dgm:pt>
    <dgm:pt modelId="{F8086F1B-2763-43CA-9CC3-868E927FA15C}" type="sibTrans" cxnId="{9E9FB38D-D59A-4825-9FC7-9B02486EA6FA}">
      <dgm:prSet/>
      <dgm:spPr/>
      <dgm:t>
        <a:bodyPr/>
        <a:lstStyle/>
        <a:p>
          <a:endParaRPr lang="en-US"/>
        </a:p>
      </dgm:t>
    </dgm:pt>
    <dgm:pt modelId="{2C3A757D-90A5-466A-B32F-6F3F7E6AA828}">
      <dgm:prSet/>
      <dgm:spPr/>
      <dgm:t>
        <a:bodyPr/>
        <a:lstStyle/>
        <a:p>
          <a:r>
            <a:rPr lang="en-US"/>
            <a:t>Collaborate with community partners to improve accessibility.</a:t>
          </a:r>
        </a:p>
      </dgm:t>
    </dgm:pt>
    <dgm:pt modelId="{6E3270FC-BABE-4FFE-9527-476DD9964B8F}" type="parTrans" cxnId="{47239102-D675-4187-A600-C430C99D1738}">
      <dgm:prSet/>
      <dgm:spPr/>
      <dgm:t>
        <a:bodyPr/>
        <a:lstStyle/>
        <a:p>
          <a:endParaRPr lang="en-US"/>
        </a:p>
      </dgm:t>
    </dgm:pt>
    <dgm:pt modelId="{D801708B-60E0-45CE-8CEE-EC7B3A2822B7}" type="sibTrans" cxnId="{47239102-D675-4187-A600-C430C99D1738}">
      <dgm:prSet/>
      <dgm:spPr/>
      <dgm:t>
        <a:bodyPr/>
        <a:lstStyle/>
        <a:p>
          <a:endParaRPr lang="en-US"/>
        </a:p>
      </dgm:t>
    </dgm:pt>
    <dgm:pt modelId="{DF7AD1F8-AF3A-4C9E-A2A4-D24686E84931}">
      <dgm:prSet/>
      <dgm:spPr/>
      <dgm:t>
        <a:bodyPr/>
        <a:lstStyle/>
        <a:p>
          <a:r>
            <a:rPr lang="en-US"/>
            <a:t>Develop strategies to reach prospective students who find other colleges </a:t>
          </a:r>
        </a:p>
      </dgm:t>
    </dgm:pt>
    <dgm:pt modelId="{C59229D3-4AA1-4426-AE3C-AE0DB6671EB5}" type="parTrans" cxnId="{F672A12E-4B74-460D-8BCA-56E9F4BFF29C}">
      <dgm:prSet/>
      <dgm:spPr/>
      <dgm:t>
        <a:bodyPr/>
        <a:lstStyle/>
        <a:p>
          <a:endParaRPr lang="en-US"/>
        </a:p>
      </dgm:t>
    </dgm:pt>
    <dgm:pt modelId="{7BDAFCDC-726D-4D44-9E27-0AEAB518668B}" type="sibTrans" cxnId="{F672A12E-4B74-460D-8BCA-56E9F4BFF29C}">
      <dgm:prSet/>
      <dgm:spPr/>
      <dgm:t>
        <a:bodyPr/>
        <a:lstStyle/>
        <a:p>
          <a:endParaRPr lang="en-US"/>
        </a:p>
      </dgm:t>
    </dgm:pt>
    <dgm:pt modelId="{CB681745-C2C5-465E-AC37-190FDEF254E9}" type="pres">
      <dgm:prSet presAssocID="{B5FE1A0C-F721-4E50-8BC4-BA8748BB2B3B}" presName="root" presStyleCnt="0">
        <dgm:presLayoutVars>
          <dgm:dir/>
          <dgm:resizeHandles val="exact"/>
        </dgm:presLayoutVars>
      </dgm:prSet>
      <dgm:spPr/>
    </dgm:pt>
    <dgm:pt modelId="{BDC4D982-B98D-4D4A-8CC5-DC9D05F7BFAB}" type="pres">
      <dgm:prSet presAssocID="{E8979A36-5F4C-426E-83A3-1C8CFD2E84EE}" presName="compNode" presStyleCnt="0"/>
      <dgm:spPr/>
    </dgm:pt>
    <dgm:pt modelId="{2658F05F-A4D5-4F43-BDDE-72C61A00E6E8}" type="pres">
      <dgm:prSet presAssocID="{E8979A36-5F4C-426E-83A3-1C8CFD2E84E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F1CE536-7C4E-4FDA-9DD3-709EA10F5642}" type="pres">
      <dgm:prSet presAssocID="{E8979A36-5F4C-426E-83A3-1C8CFD2E84EE}" presName="iconSpace" presStyleCnt="0"/>
      <dgm:spPr/>
    </dgm:pt>
    <dgm:pt modelId="{D56D8636-B723-474F-A3BD-E866CFA6EF5C}" type="pres">
      <dgm:prSet presAssocID="{E8979A36-5F4C-426E-83A3-1C8CFD2E84EE}" presName="parTx" presStyleLbl="revTx" presStyleIdx="0" presStyleCnt="8">
        <dgm:presLayoutVars>
          <dgm:chMax val="0"/>
          <dgm:chPref val="0"/>
        </dgm:presLayoutVars>
      </dgm:prSet>
      <dgm:spPr/>
    </dgm:pt>
    <dgm:pt modelId="{7EFD489E-A7A3-48A6-BFE2-273D1823B55B}" type="pres">
      <dgm:prSet presAssocID="{E8979A36-5F4C-426E-83A3-1C8CFD2E84EE}" presName="txSpace" presStyleCnt="0"/>
      <dgm:spPr/>
    </dgm:pt>
    <dgm:pt modelId="{4F193008-7D98-4FA8-87F6-9965EDE46816}" type="pres">
      <dgm:prSet presAssocID="{E8979A36-5F4C-426E-83A3-1C8CFD2E84EE}" presName="desTx" presStyleLbl="revTx" presStyleIdx="1" presStyleCnt="8">
        <dgm:presLayoutVars/>
      </dgm:prSet>
      <dgm:spPr/>
    </dgm:pt>
    <dgm:pt modelId="{CA7C69F0-9ECF-41C8-B535-92026C4C8711}" type="pres">
      <dgm:prSet presAssocID="{1A9E9CCC-09B9-420B-9311-5EF8E29D87D2}" presName="sibTrans" presStyleCnt="0"/>
      <dgm:spPr/>
    </dgm:pt>
    <dgm:pt modelId="{48224C92-7974-42B5-827B-AAF16251E49B}" type="pres">
      <dgm:prSet presAssocID="{4FFE108B-4863-4971-A2E6-7B1ED160D451}" presName="compNode" presStyleCnt="0"/>
      <dgm:spPr/>
    </dgm:pt>
    <dgm:pt modelId="{B508E3D5-10A7-46A2-A291-3AE9039C8653}" type="pres">
      <dgm:prSet presAssocID="{4FFE108B-4863-4971-A2E6-7B1ED160D45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brush"/>
        </a:ext>
      </dgm:extLst>
    </dgm:pt>
    <dgm:pt modelId="{5BFAC4AE-8BAB-4567-96A6-BF47C618FD12}" type="pres">
      <dgm:prSet presAssocID="{4FFE108B-4863-4971-A2E6-7B1ED160D451}" presName="iconSpace" presStyleCnt="0"/>
      <dgm:spPr/>
    </dgm:pt>
    <dgm:pt modelId="{E5EDECF4-6D07-40B4-8B25-2E342AB9C156}" type="pres">
      <dgm:prSet presAssocID="{4FFE108B-4863-4971-A2E6-7B1ED160D451}" presName="parTx" presStyleLbl="revTx" presStyleIdx="2" presStyleCnt="8">
        <dgm:presLayoutVars>
          <dgm:chMax val="0"/>
          <dgm:chPref val="0"/>
        </dgm:presLayoutVars>
      </dgm:prSet>
      <dgm:spPr/>
    </dgm:pt>
    <dgm:pt modelId="{894D4566-E10E-4EEA-8E30-C4AADE9EEB31}" type="pres">
      <dgm:prSet presAssocID="{4FFE108B-4863-4971-A2E6-7B1ED160D451}" presName="txSpace" presStyleCnt="0"/>
      <dgm:spPr/>
    </dgm:pt>
    <dgm:pt modelId="{31F16897-DD1A-40D0-AAAD-057B5D7F0E1F}" type="pres">
      <dgm:prSet presAssocID="{4FFE108B-4863-4971-A2E6-7B1ED160D451}" presName="desTx" presStyleLbl="revTx" presStyleIdx="3" presStyleCnt="8">
        <dgm:presLayoutVars/>
      </dgm:prSet>
      <dgm:spPr/>
    </dgm:pt>
    <dgm:pt modelId="{5918F0F8-F1C6-40B1-85CC-107A8A526C3A}" type="pres">
      <dgm:prSet presAssocID="{B92BA145-3404-4022-87CE-5BCD8D44250C}" presName="sibTrans" presStyleCnt="0"/>
      <dgm:spPr/>
    </dgm:pt>
    <dgm:pt modelId="{C0DE72A9-9263-4D90-88B7-82AC74C03359}" type="pres">
      <dgm:prSet presAssocID="{8E98FD96-4D25-4489-AFE0-D6220CF94917}" presName="compNode" presStyleCnt="0"/>
      <dgm:spPr/>
    </dgm:pt>
    <dgm:pt modelId="{D49906A2-0562-4763-B03E-681CBBC266DE}" type="pres">
      <dgm:prSet presAssocID="{8E98FD96-4D25-4489-AFE0-D6220CF9491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9319C69B-821E-4E21-8C44-8A507364AD9A}" type="pres">
      <dgm:prSet presAssocID="{8E98FD96-4D25-4489-AFE0-D6220CF94917}" presName="iconSpace" presStyleCnt="0"/>
      <dgm:spPr/>
    </dgm:pt>
    <dgm:pt modelId="{5964BF43-D410-4CEA-968A-FF9DB4D1B2F3}" type="pres">
      <dgm:prSet presAssocID="{8E98FD96-4D25-4489-AFE0-D6220CF94917}" presName="parTx" presStyleLbl="revTx" presStyleIdx="4" presStyleCnt="8">
        <dgm:presLayoutVars>
          <dgm:chMax val="0"/>
          <dgm:chPref val="0"/>
        </dgm:presLayoutVars>
      </dgm:prSet>
      <dgm:spPr/>
    </dgm:pt>
    <dgm:pt modelId="{92B4939C-B6A8-4D54-A660-44ABF3BFFD44}" type="pres">
      <dgm:prSet presAssocID="{8E98FD96-4D25-4489-AFE0-D6220CF94917}" presName="txSpace" presStyleCnt="0"/>
      <dgm:spPr/>
    </dgm:pt>
    <dgm:pt modelId="{75D0E35A-5891-4B01-898B-E28060610F1D}" type="pres">
      <dgm:prSet presAssocID="{8E98FD96-4D25-4489-AFE0-D6220CF94917}" presName="desTx" presStyleLbl="revTx" presStyleIdx="5" presStyleCnt="8">
        <dgm:presLayoutVars/>
      </dgm:prSet>
      <dgm:spPr/>
    </dgm:pt>
    <dgm:pt modelId="{7028098A-C96F-4F9C-A898-8B10B95D3EF5}" type="pres">
      <dgm:prSet presAssocID="{B86A7477-2833-4E22-9D25-B0C076CAE65D}" presName="sibTrans" presStyleCnt="0"/>
      <dgm:spPr/>
    </dgm:pt>
    <dgm:pt modelId="{27C6871C-2743-4072-A4A0-B4AB122090DD}" type="pres">
      <dgm:prSet presAssocID="{43C59099-25AC-4AEF-9C3D-D54588027E62}" presName="compNode" presStyleCnt="0"/>
      <dgm:spPr/>
    </dgm:pt>
    <dgm:pt modelId="{60AE3E05-1229-465F-9279-17CB420BB075}" type="pres">
      <dgm:prSet presAssocID="{43C59099-25AC-4AEF-9C3D-D54588027E6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83B4F692-2CCE-4DBE-8493-022645B6D059}" type="pres">
      <dgm:prSet presAssocID="{43C59099-25AC-4AEF-9C3D-D54588027E62}" presName="iconSpace" presStyleCnt="0"/>
      <dgm:spPr/>
    </dgm:pt>
    <dgm:pt modelId="{EEF5120F-18B9-4F8D-BAF5-1B2970923F02}" type="pres">
      <dgm:prSet presAssocID="{43C59099-25AC-4AEF-9C3D-D54588027E62}" presName="parTx" presStyleLbl="revTx" presStyleIdx="6" presStyleCnt="8">
        <dgm:presLayoutVars>
          <dgm:chMax val="0"/>
          <dgm:chPref val="0"/>
        </dgm:presLayoutVars>
      </dgm:prSet>
      <dgm:spPr/>
    </dgm:pt>
    <dgm:pt modelId="{8B2A6B54-56A3-42BA-9878-9D7C6E5C6D62}" type="pres">
      <dgm:prSet presAssocID="{43C59099-25AC-4AEF-9C3D-D54588027E62}" presName="txSpace" presStyleCnt="0"/>
      <dgm:spPr/>
    </dgm:pt>
    <dgm:pt modelId="{D31697CD-A38C-4B45-8582-322CE2535207}" type="pres">
      <dgm:prSet presAssocID="{43C59099-25AC-4AEF-9C3D-D54588027E62}" presName="desTx" presStyleLbl="revTx" presStyleIdx="7" presStyleCnt="8">
        <dgm:presLayoutVars/>
      </dgm:prSet>
      <dgm:spPr/>
    </dgm:pt>
  </dgm:ptLst>
  <dgm:cxnLst>
    <dgm:cxn modelId="{47239102-D675-4187-A600-C430C99D1738}" srcId="{43C59099-25AC-4AEF-9C3D-D54588027E62}" destId="{2C3A757D-90A5-466A-B32F-6F3F7E6AA828}" srcOrd="0" destOrd="0" parTransId="{6E3270FC-BABE-4FFE-9527-476DD9964B8F}" sibTransId="{D801708B-60E0-45CE-8CEE-EC7B3A2822B7}"/>
    <dgm:cxn modelId="{500EE70F-83A7-441A-8B7D-F439CFE06077}" type="presOf" srcId="{B5FE1A0C-F721-4E50-8BC4-BA8748BB2B3B}" destId="{CB681745-C2C5-465E-AC37-190FDEF254E9}" srcOrd="0" destOrd="0" presId="urn:microsoft.com/office/officeart/2018/2/layout/IconLabelDescriptionList"/>
    <dgm:cxn modelId="{E5DD7818-AF34-4B0F-8EA5-5BE3F8B040EF}" type="presOf" srcId="{CDC1A920-9645-4EE6-80D3-63F80EDF2DD4}" destId="{31F16897-DD1A-40D0-AAAD-057B5D7F0E1F}" srcOrd="0" destOrd="0" presId="urn:microsoft.com/office/officeart/2018/2/layout/IconLabelDescriptionList"/>
    <dgm:cxn modelId="{55644E20-C50F-4079-94C2-049C8FB10230}" srcId="{B5FE1A0C-F721-4E50-8BC4-BA8748BB2B3B}" destId="{E8979A36-5F4C-426E-83A3-1C8CFD2E84EE}" srcOrd="0" destOrd="0" parTransId="{A97ED9CA-890C-47A5-89BA-E5F512E83508}" sibTransId="{1A9E9CCC-09B9-420B-9311-5EF8E29D87D2}"/>
    <dgm:cxn modelId="{2875DA27-7E56-4A97-88E6-5ECE656C4BE5}" type="presOf" srcId="{ABCD1D79-1916-440D-8C25-3D6BD58BA83E}" destId="{75D0E35A-5891-4B01-898B-E28060610F1D}" srcOrd="0" destOrd="0" presId="urn:microsoft.com/office/officeart/2018/2/layout/IconLabelDescriptionList"/>
    <dgm:cxn modelId="{3BCB5F28-70A7-435C-8B39-1BA5CE1193E3}" srcId="{4FFE108B-4863-4971-A2E6-7B1ED160D451}" destId="{CDC1A920-9645-4EE6-80D3-63F80EDF2DD4}" srcOrd="0" destOrd="0" parTransId="{1FB372AE-9F65-41F9-B66B-C9145D1D9D59}" sibTransId="{1CE1973A-CFDB-4802-9C84-D23F230BE8E0}"/>
    <dgm:cxn modelId="{F672A12E-4B74-460D-8BCA-56E9F4BFF29C}" srcId="{43C59099-25AC-4AEF-9C3D-D54588027E62}" destId="{DF7AD1F8-AF3A-4C9E-A2A4-D24686E84931}" srcOrd="1" destOrd="0" parTransId="{C59229D3-4AA1-4426-AE3C-AE0DB6671EB5}" sibTransId="{7BDAFCDC-726D-4D44-9E27-0AEAB518668B}"/>
    <dgm:cxn modelId="{27D48F48-E8FF-4210-A48F-D88E3A01DFCF}" type="presOf" srcId="{B6CFFF10-8014-474E-8B6C-118B3328DD64}" destId="{31F16897-DD1A-40D0-AAAD-057B5D7F0E1F}" srcOrd="0" destOrd="2" presId="urn:microsoft.com/office/officeart/2018/2/layout/IconLabelDescriptionList"/>
    <dgm:cxn modelId="{DC8DF750-A9A0-4F47-A1DD-A7864C408AFA}" srcId="{E8979A36-5F4C-426E-83A3-1C8CFD2E84EE}" destId="{44EDBB07-F92D-43DE-9502-29300D27405C}" srcOrd="3" destOrd="0" parTransId="{78E93986-174D-42E4-A8F1-A46FD790ABF8}" sibTransId="{918973D4-C097-4FF1-835B-08FA3F084702}"/>
    <dgm:cxn modelId="{47FE2556-94F8-48EF-B104-CC2AC9705488}" type="presOf" srcId="{7AD2E1AB-BD23-421F-96DB-EB6EDA27EFE3}" destId="{4F193008-7D98-4FA8-87F6-9965EDE46816}" srcOrd="0" destOrd="1" presId="urn:microsoft.com/office/officeart/2018/2/layout/IconLabelDescriptionList"/>
    <dgm:cxn modelId="{A218E06E-7C9C-4B73-9C85-05DAD45AF4EF}" type="presOf" srcId="{4FFE108B-4863-4971-A2E6-7B1ED160D451}" destId="{E5EDECF4-6D07-40B4-8B25-2E342AB9C156}" srcOrd="0" destOrd="0" presId="urn:microsoft.com/office/officeart/2018/2/layout/IconLabelDescriptionList"/>
    <dgm:cxn modelId="{1D06A875-1AE9-4234-B11D-3FF5D4C5C572}" srcId="{4FFE108B-4863-4971-A2E6-7B1ED160D451}" destId="{FEAC63D6-542E-45C7-9A52-256F5A2A2881}" srcOrd="4" destOrd="0" parTransId="{835FD99A-5769-4D3A-BBFC-003B7E048642}" sibTransId="{7E94B3E1-CAE6-4337-99C7-42C41D3CE952}"/>
    <dgm:cxn modelId="{A5F5BD76-CC01-47BE-AA99-5278B24DFE33}" srcId="{4FFE108B-4863-4971-A2E6-7B1ED160D451}" destId="{9601470D-7366-4927-9E25-A9DA0040649D}" srcOrd="1" destOrd="0" parTransId="{2EE66DE6-DBB5-45D3-ADFD-5186BD65A1B6}" sibTransId="{FA62F612-F752-472A-89AD-E4F54E569B1B}"/>
    <dgm:cxn modelId="{5EED9280-26F8-4A5A-A1A3-0356FD3ECFD2}" srcId="{4FFE108B-4863-4971-A2E6-7B1ED160D451}" destId="{B6CFFF10-8014-474E-8B6C-118B3328DD64}" srcOrd="2" destOrd="0" parTransId="{1D5A90B1-D67A-4BEF-B3BE-5FBB9E319D15}" sibTransId="{52279943-9761-4AA8-B017-6B6C6BB277F2}"/>
    <dgm:cxn modelId="{1D7EB582-E045-4ABB-94BD-C44646B6FFB7}" type="presOf" srcId="{FD3F4C98-DE1C-47E1-9154-65B1DDEF5E86}" destId="{4F193008-7D98-4FA8-87F6-9965EDE46816}" srcOrd="0" destOrd="4" presId="urn:microsoft.com/office/officeart/2018/2/layout/IconLabelDescriptionList"/>
    <dgm:cxn modelId="{68920686-632F-404F-ADE0-233153901C92}" srcId="{B5FE1A0C-F721-4E50-8BC4-BA8748BB2B3B}" destId="{8E98FD96-4D25-4489-AFE0-D6220CF94917}" srcOrd="2" destOrd="0" parTransId="{C55FC2BC-FF2A-4C04-A37E-0EC04020CE44}" sibTransId="{B86A7477-2833-4E22-9D25-B0C076CAE65D}"/>
    <dgm:cxn modelId="{D9026488-DD85-432B-84A2-D67E5CF27EA4}" srcId="{E8979A36-5F4C-426E-83A3-1C8CFD2E84EE}" destId="{04C97A92-6214-4BD6-B70C-D193DF6E0B13}" srcOrd="0" destOrd="0" parTransId="{60E416D6-A2C8-4B0A-84A3-26E3CB794C38}" sibTransId="{458B880B-D1D9-4A48-B26F-C7BF5B8135DF}"/>
    <dgm:cxn modelId="{1070E588-E0C8-4927-9A10-3F2E89F701E4}" type="presOf" srcId="{04C97A92-6214-4BD6-B70C-D193DF6E0B13}" destId="{4F193008-7D98-4FA8-87F6-9965EDE46816}" srcOrd="0" destOrd="0" presId="urn:microsoft.com/office/officeart/2018/2/layout/IconLabelDescriptionList"/>
    <dgm:cxn modelId="{9E9FB38D-D59A-4825-9FC7-9B02486EA6FA}" srcId="{B5FE1A0C-F721-4E50-8BC4-BA8748BB2B3B}" destId="{43C59099-25AC-4AEF-9C3D-D54588027E62}" srcOrd="3" destOrd="0" parTransId="{18AF2DD2-FE39-4B92-B38B-A477EF0B15E5}" sibTransId="{F8086F1B-2763-43CA-9CC3-868E927FA15C}"/>
    <dgm:cxn modelId="{E822EB8D-DAC9-4B04-B376-DDD2A6F476DE}" type="presOf" srcId="{E8979A36-5F4C-426E-83A3-1C8CFD2E84EE}" destId="{D56D8636-B723-474F-A3BD-E866CFA6EF5C}" srcOrd="0" destOrd="0" presId="urn:microsoft.com/office/officeart/2018/2/layout/IconLabelDescriptionList"/>
    <dgm:cxn modelId="{F8BC3590-0ACD-4131-B848-3E3E05C88CF2}" type="presOf" srcId="{8E98FD96-4D25-4489-AFE0-D6220CF94917}" destId="{5964BF43-D410-4CEA-968A-FF9DB4D1B2F3}" srcOrd="0" destOrd="0" presId="urn:microsoft.com/office/officeart/2018/2/layout/IconLabelDescriptionList"/>
    <dgm:cxn modelId="{3DD34897-C1DF-4C2E-8EFB-B10B41E3B685}" type="presOf" srcId="{9601470D-7366-4927-9E25-A9DA0040649D}" destId="{31F16897-DD1A-40D0-AAAD-057B5D7F0E1F}" srcOrd="0" destOrd="1" presId="urn:microsoft.com/office/officeart/2018/2/layout/IconLabelDescriptionList"/>
    <dgm:cxn modelId="{A46B409C-C236-4DF6-9F0C-8CC9E559C8BE}" type="presOf" srcId="{FEAC63D6-542E-45C7-9A52-256F5A2A2881}" destId="{31F16897-DD1A-40D0-AAAD-057B5D7F0E1F}" srcOrd="0" destOrd="4" presId="urn:microsoft.com/office/officeart/2018/2/layout/IconLabelDescriptionList"/>
    <dgm:cxn modelId="{09F5359F-AF8E-4D82-8B1B-EF05A1042CFD}" srcId="{E8979A36-5F4C-426E-83A3-1C8CFD2E84EE}" destId="{008445AD-B798-463C-B022-C8785B943355}" srcOrd="5" destOrd="0" parTransId="{C0991E67-7848-42EF-BF2D-A30A86E27B0D}" sibTransId="{F27402E5-4827-45CE-92D4-BF0F49DFB7BB}"/>
    <dgm:cxn modelId="{590AD1AF-DA28-4EBD-A4E8-8CF9B383050F}" type="presOf" srcId="{2C3A757D-90A5-466A-B32F-6F3F7E6AA828}" destId="{D31697CD-A38C-4B45-8582-322CE2535207}" srcOrd="0" destOrd="0" presId="urn:microsoft.com/office/officeart/2018/2/layout/IconLabelDescriptionList"/>
    <dgm:cxn modelId="{9194D0B2-7DCE-435F-862F-63276AC22D5D}" type="presOf" srcId="{44EDBB07-F92D-43DE-9502-29300D27405C}" destId="{4F193008-7D98-4FA8-87F6-9965EDE46816}" srcOrd="0" destOrd="3" presId="urn:microsoft.com/office/officeart/2018/2/layout/IconLabelDescriptionList"/>
    <dgm:cxn modelId="{8B689ACC-A2DB-43A5-9232-3A12487D193C}" type="presOf" srcId="{43C59099-25AC-4AEF-9C3D-D54588027E62}" destId="{EEF5120F-18B9-4F8D-BAF5-1B2970923F02}" srcOrd="0" destOrd="0" presId="urn:microsoft.com/office/officeart/2018/2/layout/IconLabelDescriptionList"/>
    <dgm:cxn modelId="{42C267CD-9B40-4F38-BA20-54F2B2E77E1D}" srcId="{E8979A36-5F4C-426E-83A3-1C8CFD2E84EE}" destId="{7AD2E1AB-BD23-421F-96DB-EB6EDA27EFE3}" srcOrd="1" destOrd="0" parTransId="{5EE75C5C-3EC4-4EC2-B207-06073E5280B0}" sibTransId="{E6F39DC2-9580-496B-9074-BED7355BBC84}"/>
    <dgm:cxn modelId="{0D28E7CD-7F18-4AAB-8B49-968813A65B06}" srcId="{E8979A36-5F4C-426E-83A3-1C8CFD2E84EE}" destId="{895D9040-5F07-4F78-A96B-FAD4ADA29BE9}" srcOrd="2" destOrd="0" parTransId="{BBDF641D-F435-46BB-8302-DAE093E651D8}" sibTransId="{E4056F91-0FD5-4541-84AD-7B8450AB06B5}"/>
    <dgm:cxn modelId="{9BEE00D1-6922-4D0E-BD63-A587AA1596E7}" type="presOf" srcId="{895D9040-5F07-4F78-A96B-FAD4ADA29BE9}" destId="{4F193008-7D98-4FA8-87F6-9965EDE46816}" srcOrd="0" destOrd="2" presId="urn:microsoft.com/office/officeart/2018/2/layout/IconLabelDescriptionList"/>
    <dgm:cxn modelId="{04AF5AE7-D34B-4E2D-97A7-DE69210BA79D}" srcId="{B5FE1A0C-F721-4E50-8BC4-BA8748BB2B3B}" destId="{4FFE108B-4863-4971-A2E6-7B1ED160D451}" srcOrd="1" destOrd="0" parTransId="{EC0CE739-821D-49DA-A417-DA3FE00264A2}" sibTransId="{B92BA145-3404-4022-87CE-5BCD8D44250C}"/>
    <dgm:cxn modelId="{A8EC50E9-0B0E-4F1F-AB5B-B5F8F247778A}" type="presOf" srcId="{008445AD-B798-463C-B022-C8785B943355}" destId="{4F193008-7D98-4FA8-87F6-9965EDE46816}" srcOrd="0" destOrd="5" presId="urn:microsoft.com/office/officeart/2018/2/layout/IconLabelDescriptionList"/>
    <dgm:cxn modelId="{B3E060EB-C4A3-465E-8FD3-9ACF06A48697}" srcId="{E8979A36-5F4C-426E-83A3-1C8CFD2E84EE}" destId="{FD3F4C98-DE1C-47E1-9154-65B1DDEF5E86}" srcOrd="4" destOrd="0" parTransId="{333C2D16-3448-48E4-9744-7A3FAEAA8477}" sibTransId="{46FD40A5-267B-41B0-9D4E-8567A18CCEEB}"/>
    <dgm:cxn modelId="{BE8FF8EE-46F1-4CAA-84C5-92ABC8A11C1A}" type="presOf" srcId="{DF7AD1F8-AF3A-4C9E-A2A4-D24686E84931}" destId="{D31697CD-A38C-4B45-8582-322CE2535207}" srcOrd="0" destOrd="1" presId="urn:microsoft.com/office/officeart/2018/2/layout/IconLabelDescriptionList"/>
    <dgm:cxn modelId="{160334F3-D3EE-4847-97CA-D727666A5D0F}" srcId="{8E98FD96-4D25-4489-AFE0-D6220CF94917}" destId="{ABCD1D79-1916-440D-8C25-3D6BD58BA83E}" srcOrd="0" destOrd="0" parTransId="{74273E6B-738A-4715-9011-D62EC948BDDB}" sibTransId="{61D534E4-DFE1-49F2-AEE6-1517AF0BFC71}"/>
    <dgm:cxn modelId="{6CDB2EF5-1147-4566-ACDC-8E6C550CD5BB}" type="presOf" srcId="{D7548E89-6486-4183-972F-16E437EB6156}" destId="{31F16897-DD1A-40D0-AAAD-057B5D7F0E1F}" srcOrd="0" destOrd="3" presId="urn:microsoft.com/office/officeart/2018/2/layout/IconLabelDescriptionList"/>
    <dgm:cxn modelId="{933075FF-B98E-436E-8910-63FEDDA47A92}" srcId="{4FFE108B-4863-4971-A2E6-7B1ED160D451}" destId="{D7548E89-6486-4183-972F-16E437EB6156}" srcOrd="3" destOrd="0" parTransId="{9B7F898E-DB17-4760-B955-9456F0E50E14}" sibTransId="{4550C4CC-4D76-4D16-8084-57F06FA3145D}"/>
    <dgm:cxn modelId="{99DFFAB4-16D2-4027-9A50-20106EAAF692}" type="presParOf" srcId="{CB681745-C2C5-465E-AC37-190FDEF254E9}" destId="{BDC4D982-B98D-4D4A-8CC5-DC9D05F7BFAB}" srcOrd="0" destOrd="0" presId="urn:microsoft.com/office/officeart/2018/2/layout/IconLabelDescriptionList"/>
    <dgm:cxn modelId="{7644FBBB-D918-4342-B83F-FE726404BEC2}" type="presParOf" srcId="{BDC4D982-B98D-4D4A-8CC5-DC9D05F7BFAB}" destId="{2658F05F-A4D5-4F43-BDDE-72C61A00E6E8}" srcOrd="0" destOrd="0" presId="urn:microsoft.com/office/officeart/2018/2/layout/IconLabelDescriptionList"/>
    <dgm:cxn modelId="{9B45B608-2971-4C33-A18F-3DAA02370CB0}" type="presParOf" srcId="{BDC4D982-B98D-4D4A-8CC5-DC9D05F7BFAB}" destId="{AF1CE536-7C4E-4FDA-9DD3-709EA10F5642}" srcOrd="1" destOrd="0" presId="urn:microsoft.com/office/officeart/2018/2/layout/IconLabelDescriptionList"/>
    <dgm:cxn modelId="{79E82B30-5CF7-46E6-805D-0EE718F0F850}" type="presParOf" srcId="{BDC4D982-B98D-4D4A-8CC5-DC9D05F7BFAB}" destId="{D56D8636-B723-474F-A3BD-E866CFA6EF5C}" srcOrd="2" destOrd="0" presId="urn:microsoft.com/office/officeart/2018/2/layout/IconLabelDescriptionList"/>
    <dgm:cxn modelId="{E2BFC17E-D4F8-4B6A-A786-3F1B19EB6727}" type="presParOf" srcId="{BDC4D982-B98D-4D4A-8CC5-DC9D05F7BFAB}" destId="{7EFD489E-A7A3-48A6-BFE2-273D1823B55B}" srcOrd="3" destOrd="0" presId="urn:microsoft.com/office/officeart/2018/2/layout/IconLabelDescriptionList"/>
    <dgm:cxn modelId="{57A5273D-E95A-43AC-BB06-089D535405AB}" type="presParOf" srcId="{BDC4D982-B98D-4D4A-8CC5-DC9D05F7BFAB}" destId="{4F193008-7D98-4FA8-87F6-9965EDE46816}" srcOrd="4" destOrd="0" presId="urn:microsoft.com/office/officeart/2018/2/layout/IconLabelDescriptionList"/>
    <dgm:cxn modelId="{35155959-6899-46DB-BF72-7F75032AA4F2}" type="presParOf" srcId="{CB681745-C2C5-465E-AC37-190FDEF254E9}" destId="{CA7C69F0-9ECF-41C8-B535-92026C4C8711}" srcOrd="1" destOrd="0" presId="urn:microsoft.com/office/officeart/2018/2/layout/IconLabelDescriptionList"/>
    <dgm:cxn modelId="{8912D25B-D287-44E0-BA28-86702708B843}" type="presParOf" srcId="{CB681745-C2C5-465E-AC37-190FDEF254E9}" destId="{48224C92-7974-42B5-827B-AAF16251E49B}" srcOrd="2" destOrd="0" presId="urn:microsoft.com/office/officeart/2018/2/layout/IconLabelDescriptionList"/>
    <dgm:cxn modelId="{41E59161-B220-43D9-8A08-8C1CF08670DB}" type="presParOf" srcId="{48224C92-7974-42B5-827B-AAF16251E49B}" destId="{B508E3D5-10A7-46A2-A291-3AE9039C8653}" srcOrd="0" destOrd="0" presId="urn:microsoft.com/office/officeart/2018/2/layout/IconLabelDescriptionList"/>
    <dgm:cxn modelId="{8F3A96D8-40FB-4ADA-A024-F5B1129F8A93}" type="presParOf" srcId="{48224C92-7974-42B5-827B-AAF16251E49B}" destId="{5BFAC4AE-8BAB-4567-96A6-BF47C618FD12}" srcOrd="1" destOrd="0" presId="urn:microsoft.com/office/officeart/2018/2/layout/IconLabelDescriptionList"/>
    <dgm:cxn modelId="{74F033F5-0679-4240-8465-4395B4390662}" type="presParOf" srcId="{48224C92-7974-42B5-827B-AAF16251E49B}" destId="{E5EDECF4-6D07-40B4-8B25-2E342AB9C156}" srcOrd="2" destOrd="0" presId="urn:microsoft.com/office/officeart/2018/2/layout/IconLabelDescriptionList"/>
    <dgm:cxn modelId="{6D240898-9300-450B-862A-13365D43FACF}" type="presParOf" srcId="{48224C92-7974-42B5-827B-AAF16251E49B}" destId="{894D4566-E10E-4EEA-8E30-C4AADE9EEB31}" srcOrd="3" destOrd="0" presId="urn:microsoft.com/office/officeart/2018/2/layout/IconLabelDescriptionList"/>
    <dgm:cxn modelId="{4EFC87C9-D55A-4023-AF89-BF2E6B22FE05}" type="presParOf" srcId="{48224C92-7974-42B5-827B-AAF16251E49B}" destId="{31F16897-DD1A-40D0-AAAD-057B5D7F0E1F}" srcOrd="4" destOrd="0" presId="urn:microsoft.com/office/officeart/2018/2/layout/IconLabelDescriptionList"/>
    <dgm:cxn modelId="{3025A091-9964-401D-8B86-E7C729C808D6}" type="presParOf" srcId="{CB681745-C2C5-465E-AC37-190FDEF254E9}" destId="{5918F0F8-F1C6-40B1-85CC-107A8A526C3A}" srcOrd="3" destOrd="0" presId="urn:microsoft.com/office/officeart/2018/2/layout/IconLabelDescriptionList"/>
    <dgm:cxn modelId="{769CE695-4AD2-4A06-AC5B-FDA7CDEA8F50}" type="presParOf" srcId="{CB681745-C2C5-465E-AC37-190FDEF254E9}" destId="{C0DE72A9-9263-4D90-88B7-82AC74C03359}" srcOrd="4" destOrd="0" presId="urn:microsoft.com/office/officeart/2018/2/layout/IconLabelDescriptionList"/>
    <dgm:cxn modelId="{2D7D63F6-FDAA-4D1D-A2EF-9C4A10693212}" type="presParOf" srcId="{C0DE72A9-9263-4D90-88B7-82AC74C03359}" destId="{D49906A2-0562-4763-B03E-681CBBC266DE}" srcOrd="0" destOrd="0" presId="urn:microsoft.com/office/officeart/2018/2/layout/IconLabelDescriptionList"/>
    <dgm:cxn modelId="{78ED78C5-7A92-46E0-9970-836826E27DFA}" type="presParOf" srcId="{C0DE72A9-9263-4D90-88B7-82AC74C03359}" destId="{9319C69B-821E-4E21-8C44-8A507364AD9A}" srcOrd="1" destOrd="0" presId="urn:microsoft.com/office/officeart/2018/2/layout/IconLabelDescriptionList"/>
    <dgm:cxn modelId="{27B41209-BA69-4174-A8A0-9F579ED2341D}" type="presParOf" srcId="{C0DE72A9-9263-4D90-88B7-82AC74C03359}" destId="{5964BF43-D410-4CEA-968A-FF9DB4D1B2F3}" srcOrd="2" destOrd="0" presId="urn:microsoft.com/office/officeart/2018/2/layout/IconLabelDescriptionList"/>
    <dgm:cxn modelId="{D2228F15-740B-48A9-A3EC-0E39C8F86118}" type="presParOf" srcId="{C0DE72A9-9263-4D90-88B7-82AC74C03359}" destId="{92B4939C-B6A8-4D54-A660-44ABF3BFFD44}" srcOrd="3" destOrd="0" presId="urn:microsoft.com/office/officeart/2018/2/layout/IconLabelDescriptionList"/>
    <dgm:cxn modelId="{31072540-4261-4FB4-A341-14E694491879}" type="presParOf" srcId="{C0DE72A9-9263-4D90-88B7-82AC74C03359}" destId="{75D0E35A-5891-4B01-898B-E28060610F1D}" srcOrd="4" destOrd="0" presId="urn:microsoft.com/office/officeart/2018/2/layout/IconLabelDescriptionList"/>
    <dgm:cxn modelId="{B53B1B43-7FC0-4361-BCDE-CEBFCD59436D}" type="presParOf" srcId="{CB681745-C2C5-465E-AC37-190FDEF254E9}" destId="{7028098A-C96F-4F9C-A898-8B10B95D3EF5}" srcOrd="5" destOrd="0" presId="urn:microsoft.com/office/officeart/2018/2/layout/IconLabelDescriptionList"/>
    <dgm:cxn modelId="{DBF38865-56D7-4DD6-B81F-6778265B158C}" type="presParOf" srcId="{CB681745-C2C5-465E-AC37-190FDEF254E9}" destId="{27C6871C-2743-4072-A4A0-B4AB122090DD}" srcOrd="6" destOrd="0" presId="urn:microsoft.com/office/officeart/2018/2/layout/IconLabelDescriptionList"/>
    <dgm:cxn modelId="{33E7F020-6712-423B-8CD8-A4EF95098872}" type="presParOf" srcId="{27C6871C-2743-4072-A4A0-B4AB122090DD}" destId="{60AE3E05-1229-465F-9279-17CB420BB075}" srcOrd="0" destOrd="0" presId="urn:microsoft.com/office/officeart/2018/2/layout/IconLabelDescriptionList"/>
    <dgm:cxn modelId="{B29357F1-338D-4C75-BA17-CD87B816F0C5}" type="presParOf" srcId="{27C6871C-2743-4072-A4A0-B4AB122090DD}" destId="{83B4F692-2CCE-4DBE-8493-022645B6D059}" srcOrd="1" destOrd="0" presId="urn:microsoft.com/office/officeart/2018/2/layout/IconLabelDescriptionList"/>
    <dgm:cxn modelId="{66D9B50B-0B8F-4B1F-A98F-0F6F14259F78}" type="presParOf" srcId="{27C6871C-2743-4072-A4A0-B4AB122090DD}" destId="{EEF5120F-18B9-4F8D-BAF5-1B2970923F02}" srcOrd="2" destOrd="0" presId="urn:microsoft.com/office/officeart/2018/2/layout/IconLabelDescriptionList"/>
    <dgm:cxn modelId="{D555FFD9-D788-4399-95EC-FC5B97DA19DE}" type="presParOf" srcId="{27C6871C-2743-4072-A4A0-B4AB122090DD}" destId="{8B2A6B54-56A3-42BA-9878-9D7C6E5C6D62}" srcOrd="3" destOrd="0" presId="urn:microsoft.com/office/officeart/2018/2/layout/IconLabelDescriptionList"/>
    <dgm:cxn modelId="{9965E6B4-6473-4009-9665-378F1EAB36A7}" type="presParOf" srcId="{27C6871C-2743-4072-A4A0-B4AB122090DD}" destId="{D31697CD-A38C-4B45-8582-322CE253520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92F46-E19E-4854-A98B-0CC0FEBD4432}">
      <dsp:nvSpPr>
        <dsp:cNvPr id="0" name=""/>
        <dsp:cNvSpPr/>
      </dsp:nvSpPr>
      <dsp:spPr>
        <a:xfrm>
          <a:off x="762194" y="847639"/>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9AE02C-5FCF-4507-A5BE-D394CBC7A2F0}">
      <dsp:nvSpPr>
        <dsp:cNvPr id="0" name=""/>
        <dsp:cNvSpPr/>
      </dsp:nvSpPr>
      <dsp:spPr>
        <a:xfrm>
          <a:off x="8092" y="177395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a:t>Increased Access to Education:</a:t>
          </a:r>
          <a:r>
            <a:rPr lang="en-US" sz="1400" b="0" i="0" kern="1200"/>
            <a:t> </a:t>
          </a:r>
          <a:endParaRPr lang="en-US" sz="1400" kern="1200"/>
        </a:p>
      </dsp:txBody>
      <dsp:txXfrm>
        <a:off x="8092" y="1773959"/>
        <a:ext cx="2320312" cy="348046"/>
      </dsp:txXfrm>
    </dsp:sp>
    <dsp:sp modelId="{41A98ABE-EC0C-4541-B874-5D7C38F44E0A}">
      <dsp:nvSpPr>
        <dsp:cNvPr id="0" name=""/>
        <dsp:cNvSpPr/>
      </dsp:nvSpPr>
      <dsp:spPr>
        <a:xfrm>
          <a:off x="8092" y="2175127"/>
          <a:ext cx="2320312" cy="132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Expand dual enrollment programs and other pathways to college. </a:t>
          </a:r>
          <a:endParaRPr lang="en-US" sz="1100" kern="1200"/>
        </a:p>
        <a:p>
          <a:pPr marL="0" lvl="0" indent="0" algn="ctr" defTabSz="488950">
            <a:lnSpc>
              <a:spcPct val="100000"/>
            </a:lnSpc>
            <a:spcBef>
              <a:spcPct val="0"/>
            </a:spcBef>
            <a:spcAft>
              <a:spcPct val="35000"/>
            </a:spcAft>
            <a:buNone/>
          </a:pPr>
          <a:r>
            <a:rPr lang="en-US" sz="1100" b="0" i="0" kern="1200"/>
            <a:t>Offer vocational training and short-term certificate programs. </a:t>
          </a:r>
          <a:endParaRPr lang="en-US" sz="1100" kern="1200"/>
        </a:p>
        <a:p>
          <a:pPr marL="0" lvl="0" indent="0" algn="ctr" defTabSz="488950">
            <a:lnSpc>
              <a:spcPct val="100000"/>
            </a:lnSpc>
            <a:spcBef>
              <a:spcPct val="0"/>
            </a:spcBef>
            <a:spcAft>
              <a:spcPct val="35000"/>
            </a:spcAft>
            <a:buNone/>
          </a:pPr>
          <a:r>
            <a:rPr lang="en-US" sz="1100" b="0" i="0" kern="1200"/>
            <a:t>Provide support services, including tutoring, counseling, and career guidance. </a:t>
          </a:r>
          <a:endParaRPr lang="en-US" sz="1100" kern="1200"/>
        </a:p>
      </dsp:txBody>
      <dsp:txXfrm>
        <a:off x="8092" y="2175127"/>
        <a:ext cx="2320312" cy="1328570"/>
      </dsp:txXfrm>
    </dsp:sp>
    <dsp:sp modelId="{37026E80-C63D-43A4-BEA9-7B165C5D2C9D}">
      <dsp:nvSpPr>
        <dsp:cNvPr id="0" name=""/>
        <dsp:cNvSpPr/>
      </dsp:nvSpPr>
      <dsp:spPr>
        <a:xfrm>
          <a:off x="3488561" y="847639"/>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554E33-FF94-427B-AC54-DDDCF0033F8E}">
      <dsp:nvSpPr>
        <dsp:cNvPr id="0" name=""/>
        <dsp:cNvSpPr/>
      </dsp:nvSpPr>
      <dsp:spPr>
        <a:xfrm>
          <a:off x="2734460" y="177395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a:t>Community Partnerships:</a:t>
          </a:r>
          <a:r>
            <a:rPr lang="en-US" sz="1400" b="0" i="0" kern="1200"/>
            <a:t> </a:t>
          </a:r>
          <a:endParaRPr lang="en-US" sz="1400" kern="1200"/>
        </a:p>
      </dsp:txBody>
      <dsp:txXfrm>
        <a:off x="2734460" y="1773959"/>
        <a:ext cx="2320312" cy="348046"/>
      </dsp:txXfrm>
    </dsp:sp>
    <dsp:sp modelId="{43A87924-AFA3-43B0-978A-E0D19761B5F9}">
      <dsp:nvSpPr>
        <dsp:cNvPr id="0" name=""/>
        <dsp:cNvSpPr/>
      </dsp:nvSpPr>
      <dsp:spPr>
        <a:xfrm>
          <a:off x="2734460" y="2175127"/>
          <a:ext cx="2320312" cy="132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Collaborate with local organizations, schools, and businesses to address community needs. </a:t>
          </a:r>
          <a:endParaRPr lang="en-US" sz="1100" kern="1200"/>
        </a:p>
        <a:p>
          <a:pPr marL="0" lvl="0" indent="0" algn="ctr" defTabSz="488950">
            <a:lnSpc>
              <a:spcPct val="100000"/>
            </a:lnSpc>
            <a:spcBef>
              <a:spcPct val="0"/>
            </a:spcBef>
            <a:spcAft>
              <a:spcPct val="35000"/>
            </a:spcAft>
            <a:buNone/>
          </a:pPr>
          <a:r>
            <a:rPr lang="en-US" sz="1100" b="0" i="0" kern="1200"/>
            <a:t>Offer community-based programs and events. </a:t>
          </a:r>
          <a:endParaRPr lang="en-US" sz="1100" kern="1200"/>
        </a:p>
        <a:p>
          <a:pPr marL="0" lvl="0" indent="0" algn="ctr" defTabSz="488950">
            <a:lnSpc>
              <a:spcPct val="100000"/>
            </a:lnSpc>
            <a:spcBef>
              <a:spcPct val="0"/>
            </a:spcBef>
            <a:spcAft>
              <a:spcPct val="35000"/>
            </a:spcAft>
            <a:buNone/>
          </a:pPr>
          <a:r>
            <a:rPr lang="en-US" sz="1100" b="0" i="0" kern="1200"/>
            <a:t>Support local entrepreneurship and job creation. </a:t>
          </a:r>
          <a:endParaRPr lang="en-US" sz="1100" kern="1200"/>
        </a:p>
      </dsp:txBody>
      <dsp:txXfrm>
        <a:off x="2734460" y="2175127"/>
        <a:ext cx="2320312" cy="1328570"/>
      </dsp:txXfrm>
    </dsp:sp>
    <dsp:sp modelId="{5AFEF8F4-D086-485A-8817-55E02DDB3EF1}">
      <dsp:nvSpPr>
        <dsp:cNvPr id="0" name=""/>
        <dsp:cNvSpPr/>
      </dsp:nvSpPr>
      <dsp:spPr>
        <a:xfrm>
          <a:off x="6214928" y="847639"/>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CCF001-7537-444C-A8EE-DD3B72CB3A7F}">
      <dsp:nvSpPr>
        <dsp:cNvPr id="0" name=""/>
        <dsp:cNvSpPr/>
      </dsp:nvSpPr>
      <dsp:spPr>
        <a:xfrm>
          <a:off x="5460827" y="177395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a:t>Mental Health and Well-being:</a:t>
          </a:r>
          <a:r>
            <a:rPr lang="en-US" sz="1400" b="0" i="0" kern="1200"/>
            <a:t> </a:t>
          </a:r>
          <a:endParaRPr lang="en-US" sz="1400" kern="1200"/>
        </a:p>
      </dsp:txBody>
      <dsp:txXfrm>
        <a:off x="5460827" y="1773959"/>
        <a:ext cx="2320312" cy="348046"/>
      </dsp:txXfrm>
    </dsp:sp>
    <dsp:sp modelId="{B4FB6211-ABFC-4290-A507-530F6E8DB4DC}">
      <dsp:nvSpPr>
        <dsp:cNvPr id="0" name=""/>
        <dsp:cNvSpPr/>
      </dsp:nvSpPr>
      <dsp:spPr>
        <a:xfrm>
          <a:off x="5460827" y="2175127"/>
          <a:ext cx="2320312" cy="132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Increase access to mental health services, including counseling and support groups. </a:t>
          </a:r>
          <a:endParaRPr lang="en-US" sz="1100" kern="1200"/>
        </a:p>
        <a:p>
          <a:pPr marL="0" lvl="0" indent="0" algn="ctr" defTabSz="488950">
            <a:lnSpc>
              <a:spcPct val="100000"/>
            </a:lnSpc>
            <a:spcBef>
              <a:spcPct val="0"/>
            </a:spcBef>
            <a:spcAft>
              <a:spcPct val="35000"/>
            </a:spcAft>
            <a:buNone/>
          </a:pPr>
          <a:r>
            <a:rPr lang="en-US" sz="1100" b="0" i="0" kern="1200"/>
            <a:t>Promote mental health awareness and reduce stigma. </a:t>
          </a:r>
          <a:endParaRPr lang="en-US" sz="1100" kern="1200"/>
        </a:p>
        <a:p>
          <a:pPr marL="0" lvl="0" indent="0" algn="ctr" defTabSz="488950">
            <a:lnSpc>
              <a:spcPct val="100000"/>
            </a:lnSpc>
            <a:spcBef>
              <a:spcPct val="0"/>
            </a:spcBef>
            <a:spcAft>
              <a:spcPct val="35000"/>
            </a:spcAft>
            <a:buNone/>
          </a:pPr>
          <a:r>
            <a:rPr lang="en-US" sz="1100" b="0" i="0" kern="1200"/>
            <a:t>Integrate mental health support into educational programs. </a:t>
          </a:r>
          <a:endParaRPr lang="en-US" sz="1100" kern="1200"/>
        </a:p>
      </dsp:txBody>
      <dsp:txXfrm>
        <a:off x="5460827" y="2175127"/>
        <a:ext cx="2320312" cy="1328570"/>
      </dsp:txXfrm>
    </dsp:sp>
    <dsp:sp modelId="{39517C77-D313-4EC0-9D16-AFFD04CB43CA}">
      <dsp:nvSpPr>
        <dsp:cNvPr id="0" name=""/>
        <dsp:cNvSpPr/>
      </dsp:nvSpPr>
      <dsp:spPr>
        <a:xfrm>
          <a:off x="8941296" y="847639"/>
          <a:ext cx="812109" cy="8121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B6C0EC-0F19-4A04-A8B3-52DFAB67668D}">
      <dsp:nvSpPr>
        <dsp:cNvPr id="0" name=""/>
        <dsp:cNvSpPr/>
      </dsp:nvSpPr>
      <dsp:spPr>
        <a:xfrm>
          <a:off x="8187194" y="177395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i="0" kern="1200"/>
            <a:t>Economic Development:</a:t>
          </a:r>
          <a:r>
            <a:rPr lang="en-US" sz="1400" b="0" i="0" kern="1200"/>
            <a:t> </a:t>
          </a:r>
          <a:endParaRPr lang="en-US" sz="1400" kern="1200"/>
        </a:p>
      </dsp:txBody>
      <dsp:txXfrm>
        <a:off x="8187194" y="1773959"/>
        <a:ext cx="2320312" cy="348046"/>
      </dsp:txXfrm>
    </dsp:sp>
    <dsp:sp modelId="{58602B44-689C-4332-BB9A-55BF6A86C52D}">
      <dsp:nvSpPr>
        <dsp:cNvPr id="0" name=""/>
        <dsp:cNvSpPr/>
      </dsp:nvSpPr>
      <dsp:spPr>
        <a:xfrm>
          <a:off x="8187194" y="2175127"/>
          <a:ext cx="2320312" cy="132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Advocate for affordable housing policies. </a:t>
          </a:r>
          <a:endParaRPr lang="en-US" sz="1100" kern="1200"/>
        </a:p>
        <a:p>
          <a:pPr marL="0" lvl="0" indent="0" algn="ctr" defTabSz="488950">
            <a:lnSpc>
              <a:spcPct val="100000"/>
            </a:lnSpc>
            <a:spcBef>
              <a:spcPct val="0"/>
            </a:spcBef>
            <a:spcAft>
              <a:spcPct val="35000"/>
            </a:spcAft>
            <a:buNone/>
          </a:pPr>
          <a:r>
            <a:rPr lang="en-US" sz="1100" b="0" i="0" kern="1200"/>
            <a:t>Support job training and creation programs. </a:t>
          </a:r>
          <a:endParaRPr lang="en-US" sz="1100" kern="1200"/>
        </a:p>
        <a:p>
          <a:pPr marL="0" lvl="0" indent="0" algn="ctr" defTabSz="488950">
            <a:lnSpc>
              <a:spcPct val="100000"/>
            </a:lnSpc>
            <a:spcBef>
              <a:spcPct val="0"/>
            </a:spcBef>
            <a:spcAft>
              <a:spcPct val="35000"/>
            </a:spcAft>
            <a:buNone/>
          </a:pPr>
          <a:r>
            <a:rPr lang="en-US" sz="1100" b="0" i="0" kern="1200"/>
            <a:t>Encourage local businesses and entrepreneurship. </a:t>
          </a:r>
          <a:endParaRPr lang="en-US" sz="1100" kern="1200"/>
        </a:p>
      </dsp:txBody>
      <dsp:txXfrm>
        <a:off x="8187194" y="2175127"/>
        <a:ext cx="2320312" cy="1328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8F05F-A4D5-4F43-BDDE-72C61A00E6E8}">
      <dsp:nvSpPr>
        <dsp:cNvPr id="0" name=""/>
        <dsp:cNvSpPr/>
      </dsp:nvSpPr>
      <dsp:spPr>
        <a:xfrm>
          <a:off x="13219" y="289274"/>
          <a:ext cx="811316" cy="8113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6D8636-B723-474F-A3BD-E866CFA6EF5C}">
      <dsp:nvSpPr>
        <dsp:cNvPr id="0" name=""/>
        <dsp:cNvSpPr/>
      </dsp:nvSpPr>
      <dsp:spPr>
        <a:xfrm>
          <a:off x="13219" y="1262820"/>
          <a:ext cx="2318046" cy="39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Community-Based Services and Events: </a:t>
          </a:r>
          <a:endParaRPr lang="en-US" sz="1400" kern="1200"/>
        </a:p>
      </dsp:txBody>
      <dsp:txXfrm>
        <a:off x="13219" y="1262820"/>
        <a:ext cx="2318046" cy="391170"/>
      </dsp:txXfrm>
    </dsp:sp>
    <dsp:sp modelId="{4F193008-7D98-4FA8-87F6-9965EDE46816}">
      <dsp:nvSpPr>
        <dsp:cNvPr id="0" name=""/>
        <dsp:cNvSpPr/>
      </dsp:nvSpPr>
      <dsp:spPr>
        <a:xfrm>
          <a:off x="13219" y="1729447"/>
          <a:ext cx="2318046" cy="2332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Utilize community spaces in Belle Haven for events and services.</a:t>
          </a:r>
        </a:p>
        <a:p>
          <a:pPr marL="0" lvl="0" indent="0" algn="l" defTabSz="488950">
            <a:lnSpc>
              <a:spcPct val="90000"/>
            </a:lnSpc>
            <a:spcBef>
              <a:spcPct val="0"/>
            </a:spcBef>
            <a:spcAft>
              <a:spcPct val="35000"/>
            </a:spcAft>
            <a:buNone/>
          </a:pPr>
          <a:r>
            <a:rPr lang="en-US" sz="1100" kern="1200"/>
            <a:t>Host information sessions at the community campus.</a:t>
          </a:r>
        </a:p>
        <a:p>
          <a:pPr marL="0" lvl="0" indent="0" algn="l" defTabSz="488950">
            <a:lnSpc>
              <a:spcPct val="90000"/>
            </a:lnSpc>
            <a:spcBef>
              <a:spcPct val="0"/>
            </a:spcBef>
            <a:spcAft>
              <a:spcPct val="35000"/>
            </a:spcAft>
            <a:buNone/>
          </a:pPr>
          <a:r>
            <a:rPr lang="en-US" sz="1100" kern="1200"/>
            <a:t>Offer financial literacy workshops and programs.</a:t>
          </a:r>
        </a:p>
        <a:p>
          <a:pPr marL="0" lvl="0" indent="0" algn="l" defTabSz="488950">
            <a:lnSpc>
              <a:spcPct val="90000"/>
            </a:lnSpc>
            <a:spcBef>
              <a:spcPct val="0"/>
            </a:spcBef>
            <a:spcAft>
              <a:spcPct val="35000"/>
            </a:spcAft>
            <a:buNone/>
          </a:pPr>
          <a:r>
            <a:rPr lang="en-US" sz="1100" kern="1200" dirty="0"/>
            <a:t>Provide "Why College" workshops and transfer workshops.</a:t>
          </a:r>
        </a:p>
        <a:p>
          <a:pPr marL="0" lvl="0" indent="0" algn="l" defTabSz="488950">
            <a:lnSpc>
              <a:spcPct val="90000"/>
            </a:lnSpc>
            <a:spcBef>
              <a:spcPct val="0"/>
            </a:spcBef>
            <a:spcAft>
              <a:spcPct val="35000"/>
            </a:spcAft>
            <a:buNone/>
          </a:pPr>
          <a:r>
            <a:rPr lang="en-US" sz="1100" kern="1200"/>
            <a:t>Organize all-day campus visits with transportation, childcare, and resources.</a:t>
          </a:r>
        </a:p>
        <a:p>
          <a:pPr marL="0" lvl="0" indent="0" algn="l" defTabSz="488950">
            <a:lnSpc>
              <a:spcPct val="90000"/>
            </a:lnSpc>
            <a:spcBef>
              <a:spcPct val="0"/>
            </a:spcBef>
            <a:spcAft>
              <a:spcPct val="35000"/>
            </a:spcAft>
            <a:buNone/>
          </a:pPr>
          <a:r>
            <a:rPr lang="en-US" sz="1100" kern="1200"/>
            <a:t>Bring resources like application, counseling and registration to the community center regularly.</a:t>
          </a:r>
        </a:p>
      </dsp:txBody>
      <dsp:txXfrm>
        <a:off x="13219" y="1729447"/>
        <a:ext cx="2318046" cy="2332616"/>
      </dsp:txXfrm>
    </dsp:sp>
    <dsp:sp modelId="{B508E3D5-10A7-46A2-A291-3AE9039C8653}">
      <dsp:nvSpPr>
        <dsp:cNvPr id="0" name=""/>
        <dsp:cNvSpPr/>
      </dsp:nvSpPr>
      <dsp:spPr>
        <a:xfrm>
          <a:off x="2736924" y="289274"/>
          <a:ext cx="811316" cy="8113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EDECF4-6D07-40B4-8B25-2E342AB9C156}">
      <dsp:nvSpPr>
        <dsp:cNvPr id="0" name=""/>
        <dsp:cNvSpPr/>
      </dsp:nvSpPr>
      <dsp:spPr>
        <a:xfrm>
          <a:off x="2736924" y="1262820"/>
          <a:ext cx="2318046" cy="39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Educational Support:</a:t>
          </a:r>
          <a:r>
            <a:rPr lang="en-US" sz="1400" kern="1200"/>
            <a:t> </a:t>
          </a:r>
        </a:p>
      </dsp:txBody>
      <dsp:txXfrm>
        <a:off x="2736924" y="1262820"/>
        <a:ext cx="2318046" cy="391170"/>
      </dsp:txXfrm>
    </dsp:sp>
    <dsp:sp modelId="{31F16897-DD1A-40D0-AAAD-057B5D7F0E1F}">
      <dsp:nvSpPr>
        <dsp:cNvPr id="0" name=""/>
        <dsp:cNvSpPr/>
      </dsp:nvSpPr>
      <dsp:spPr>
        <a:xfrm>
          <a:off x="2736924" y="1729447"/>
          <a:ext cx="2318046" cy="2332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Offer ESL courses.</a:t>
          </a:r>
        </a:p>
        <a:p>
          <a:pPr marL="0" lvl="0" indent="0" algn="l" defTabSz="488950">
            <a:lnSpc>
              <a:spcPct val="90000"/>
            </a:lnSpc>
            <a:spcBef>
              <a:spcPct val="0"/>
            </a:spcBef>
            <a:spcAft>
              <a:spcPct val="35000"/>
            </a:spcAft>
            <a:buNone/>
          </a:pPr>
          <a:r>
            <a:rPr lang="en-US" sz="1100" kern="1200" dirty="0"/>
            <a:t>Educate families about free college opportunities.</a:t>
          </a:r>
        </a:p>
        <a:p>
          <a:pPr marL="0" lvl="0" indent="0" algn="l" defTabSz="488950">
            <a:lnSpc>
              <a:spcPct val="90000"/>
            </a:lnSpc>
            <a:spcBef>
              <a:spcPct val="0"/>
            </a:spcBef>
            <a:spcAft>
              <a:spcPct val="35000"/>
            </a:spcAft>
            <a:buNone/>
          </a:pPr>
          <a:r>
            <a:rPr lang="en-US" sz="1100" kern="1200"/>
            <a:t>Share student testimonies from Belle Haven students.</a:t>
          </a:r>
        </a:p>
        <a:p>
          <a:pPr marL="0" lvl="0" indent="0" algn="l" defTabSz="488950">
            <a:lnSpc>
              <a:spcPct val="90000"/>
            </a:lnSpc>
            <a:spcBef>
              <a:spcPct val="0"/>
            </a:spcBef>
            <a:spcAft>
              <a:spcPct val="35000"/>
            </a:spcAft>
            <a:buNone/>
          </a:pPr>
          <a:r>
            <a:rPr lang="en-US" sz="1100" kern="1200"/>
            <a:t>Provide access to technology, including extended laptop loans.</a:t>
          </a:r>
        </a:p>
        <a:p>
          <a:pPr marL="0" lvl="0" indent="0" algn="l" defTabSz="488950">
            <a:lnSpc>
              <a:spcPct val="90000"/>
            </a:lnSpc>
            <a:spcBef>
              <a:spcPct val="0"/>
            </a:spcBef>
            <a:spcAft>
              <a:spcPct val="35000"/>
            </a:spcAft>
            <a:buNone/>
          </a:pPr>
          <a:r>
            <a:rPr lang="en-US" sz="1100" kern="1200"/>
            <a:t>Offer project/program management training.</a:t>
          </a:r>
        </a:p>
      </dsp:txBody>
      <dsp:txXfrm>
        <a:off x="2736924" y="1729447"/>
        <a:ext cx="2318046" cy="2332616"/>
      </dsp:txXfrm>
    </dsp:sp>
    <dsp:sp modelId="{D49906A2-0562-4763-B03E-681CBBC266DE}">
      <dsp:nvSpPr>
        <dsp:cNvPr id="0" name=""/>
        <dsp:cNvSpPr/>
      </dsp:nvSpPr>
      <dsp:spPr>
        <a:xfrm>
          <a:off x="5460629" y="289274"/>
          <a:ext cx="811316" cy="8113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4BF43-D410-4CEA-968A-FF9DB4D1B2F3}">
      <dsp:nvSpPr>
        <dsp:cNvPr id="0" name=""/>
        <dsp:cNvSpPr/>
      </dsp:nvSpPr>
      <dsp:spPr>
        <a:xfrm>
          <a:off x="5460629" y="1262820"/>
          <a:ext cx="2318046" cy="39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Accessibility and Transportation:</a:t>
          </a:r>
          <a:r>
            <a:rPr lang="en-US" sz="1400" kern="1200"/>
            <a:t> </a:t>
          </a:r>
        </a:p>
      </dsp:txBody>
      <dsp:txXfrm>
        <a:off x="5460629" y="1262820"/>
        <a:ext cx="2318046" cy="391170"/>
      </dsp:txXfrm>
    </dsp:sp>
    <dsp:sp modelId="{75D0E35A-5891-4B01-898B-E28060610F1D}">
      <dsp:nvSpPr>
        <dsp:cNvPr id="0" name=""/>
        <dsp:cNvSpPr/>
      </dsp:nvSpPr>
      <dsp:spPr>
        <a:xfrm>
          <a:off x="5460629" y="1729447"/>
          <a:ext cx="2318046" cy="2332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Address transportation challenges to schools, organizations, and colleges.</a:t>
          </a:r>
        </a:p>
      </dsp:txBody>
      <dsp:txXfrm>
        <a:off x="5460629" y="1729447"/>
        <a:ext cx="2318046" cy="2332616"/>
      </dsp:txXfrm>
    </dsp:sp>
    <dsp:sp modelId="{60AE3E05-1229-465F-9279-17CB420BB075}">
      <dsp:nvSpPr>
        <dsp:cNvPr id="0" name=""/>
        <dsp:cNvSpPr/>
      </dsp:nvSpPr>
      <dsp:spPr>
        <a:xfrm>
          <a:off x="8184333" y="289274"/>
          <a:ext cx="811316" cy="8113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F5120F-18B9-4F8D-BAF5-1B2970923F02}">
      <dsp:nvSpPr>
        <dsp:cNvPr id="0" name=""/>
        <dsp:cNvSpPr/>
      </dsp:nvSpPr>
      <dsp:spPr>
        <a:xfrm>
          <a:off x="8184333" y="1262820"/>
          <a:ext cx="2318046" cy="39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Partnerships and Outreach:</a:t>
          </a:r>
          <a:r>
            <a:rPr lang="en-US" sz="1400" kern="1200"/>
            <a:t> </a:t>
          </a:r>
        </a:p>
      </dsp:txBody>
      <dsp:txXfrm>
        <a:off x="8184333" y="1262820"/>
        <a:ext cx="2318046" cy="391170"/>
      </dsp:txXfrm>
    </dsp:sp>
    <dsp:sp modelId="{D31697CD-A38C-4B45-8582-322CE2535207}">
      <dsp:nvSpPr>
        <dsp:cNvPr id="0" name=""/>
        <dsp:cNvSpPr/>
      </dsp:nvSpPr>
      <dsp:spPr>
        <a:xfrm>
          <a:off x="8184333" y="1729447"/>
          <a:ext cx="2318046" cy="2332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Collaborate with community partners to improve accessibility.</a:t>
          </a:r>
        </a:p>
        <a:p>
          <a:pPr marL="0" lvl="0" indent="0" algn="l" defTabSz="488950">
            <a:lnSpc>
              <a:spcPct val="90000"/>
            </a:lnSpc>
            <a:spcBef>
              <a:spcPct val="0"/>
            </a:spcBef>
            <a:spcAft>
              <a:spcPct val="35000"/>
            </a:spcAft>
            <a:buNone/>
          </a:pPr>
          <a:r>
            <a:rPr lang="en-US" sz="1100" kern="1200"/>
            <a:t>Develop strategies to reach prospective students who find other colleges </a:t>
          </a:r>
        </a:p>
      </dsp:txBody>
      <dsp:txXfrm>
        <a:off x="8184333" y="1729447"/>
        <a:ext cx="2318046" cy="2332616"/>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912C5E-5ECA-4B7C-8FF5-B46AC71EF330}" type="datetimeFigureOut">
              <a:rPr lang="en-US" smtClean="0"/>
              <a:t>3/5/25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450ECB3-A3F7-4337-9F98-DFD14FAD1FE3}" type="slidenum">
              <a:rPr lang="en-US" smtClean="0"/>
              <a:t>‹#›</a:t>
            </a:fld>
            <a:endParaRPr lang="en-US"/>
          </a:p>
        </p:txBody>
      </p:sp>
    </p:spTree>
    <p:extLst>
      <p:ext uri="{BB962C8B-B14F-4D97-AF65-F5344CB8AC3E}">
        <p14:creationId xmlns:p14="http://schemas.microsoft.com/office/powerpoint/2010/main" val="46577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EC6874-87D3-4708-86B1-114C1FEE74C4}" type="datetimeFigureOut">
              <a:rPr lang="en-US" smtClean="0"/>
              <a:t>3/5/25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90EF27-1900-472B-B1D5-4FBEA200263F}" type="slidenum">
              <a:rPr lang="en-US" smtClean="0"/>
              <a:t>‹#›</a:t>
            </a:fld>
            <a:endParaRPr lang="en-US"/>
          </a:p>
        </p:txBody>
      </p:sp>
    </p:spTree>
    <p:extLst>
      <p:ext uri="{BB962C8B-B14F-4D97-AF65-F5344CB8AC3E}">
        <p14:creationId xmlns:p14="http://schemas.microsoft.com/office/powerpoint/2010/main" val="38792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67748def7f_0_1902: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0"/>
              </a:spcBef>
              <a:spcAft>
                <a:spcPts val="0"/>
              </a:spcAft>
              <a:buSzPts val="1100"/>
              <a:buNone/>
            </a:pPr>
            <a:r>
              <a:rPr lang="en-US" dirty="0"/>
              <a:t>Mayra</a:t>
            </a:r>
            <a:endParaRPr dirty="0"/>
          </a:p>
        </p:txBody>
      </p:sp>
      <p:sp>
        <p:nvSpPr>
          <p:cNvPr id="158" name="Google Shape;158;g267748def7f_0_19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166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0EF27-1900-472B-B1D5-4FBEA200263F}" type="slidenum">
              <a:rPr lang="en-US" smtClean="0"/>
              <a:t>3</a:t>
            </a:fld>
            <a:endParaRPr lang="en-US" dirty="0"/>
          </a:p>
        </p:txBody>
      </p:sp>
    </p:spTree>
    <p:extLst>
      <p:ext uri="{BB962C8B-B14F-4D97-AF65-F5344CB8AC3E}">
        <p14:creationId xmlns:p14="http://schemas.microsoft.com/office/powerpoint/2010/main" val="197638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0EF27-1900-472B-B1D5-4FBEA200263F}" type="slidenum">
              <a:rPr lang="en-US" smtClean="0"/>
              <a:t>4</a:t>
            </a:fld>
            <a:endParaRPr lang="en-US"/>
          </a:p>
        </p:txBody>
      </p:sp>
    </p:spTree>
    <p:extLst>
      <p:ext uri="{BB962C8B-B14F-4D97-AF65-F5344CB8AC3E}">
        <p14:creationId xmlns:p14="http://schemas.microsoft.com/office/powerpoint/2010/main" val="197638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BE9FC-BB80-D2AE-A8BE-1DB0884EC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D9BF1-A2FD-EF54-2935-A38EB9BDD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99B29-EDF3-40BA-8072-0C2BE30553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2C7880-F5BD-0435-5B3F-52F1AF5B3F82}"/>
              </a:ext>
            </a:extLst>
          </p:cNvPr>
          <p:cNvSpPr>
            <a:spLocks noGrp="1"/>
          </p:cNvSpPr>
          <p:nvPr>
            <p:ph type="sldNum" sz="quarter" idx="10"/>
          </p:nvPr>
        </p:nvSpPr>
        <p:spPr/>
        <p:txBody>
          <a:bodyPr/>
          <a:lstStyle/>
          <a:p>
            <a:fld id="{1B90EF27-1900-472B-B1D5-4FBEA200263F}" type="slidenum">
              <a:rPr lang="en-US" smtClean="0"/>
              <a:t>5</a:t>
            </a:fld>
            <a:endParaRPr lang="en-US"/>
          </a:p>
        </p:txBody>
      </p:sp>
    </p:spTree>
    <p:extLst>
      <p:ext uri="{BB962C8B-B14F-4D97-AF65-F5344CB8AC3E}">
        <p14:creationId xmlns:p14="http://schemas.microsoft.com/office/powerpoint/2010/main" val="34693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C341C4-3268-4241-9C56-054F2F7015E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77722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341C4-3268-4241-9C56-054F2F7015E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220977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341C4-3268-4241-9C56-054F2F7015E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3711770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1">
  <p:cSld name="Two Content 1">
    <p:bg>
      <p:bgPr>
        <a:solidFill>
          <a:schemeClr val="lt1"/>
        </a:solidFill>
        <a:effectLst/>
      </p:bgPr>
    </p:bg>
    <p:spTree>
      <p:nvGrpSpPr>
        <p:cNvPr id="1" name="Shape 107"/>
        <p:cNvGrpSpPr/>
        <p:nvPr/>
      </p:nvGrpSpPr>
      <p:grpSpPr>
        <a:xfrm>
          <a:off x="0" y="0"/>
          <a:ext cx="0" cy="0"/>
          <a:chOff x="0" y="0"/>
          <a:chExt cx="0" cy="0"/>
        </a:xfrm>
      </p:grpSpPr>
      <p:sp>
        <p:nvSpPr>
          <p:cNvPr id="108" name="Google Shape;108;g267748def7f_0_2013"/>
          <p:cNvSpPr txBox="1">
            <a:spLocks noGrp="1"/>
          </p:cNvSpPr>
          <p:nvPr>
            <p:ph type="title"/>
          </p:nvPr>
        </p:nvSpPr>
        <p:spPr>
          <a:xfrm>
            <a:off x="371475" y="228600"/>
            <a:ext cx="11448900" cy="6957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500"/>
              <a:buNone/>
              <a:defRPr sz="2900" b="1" i="0">
                <a:solidFill>
                  <a:schemeClr val="lt1"/>
                </a:solidFill>
                <a:latin typeface="Calibri"/>
                <a:ea typeface="Calibri"/>
                <a:cs typeface="Calibri"/>
                <a:sym typeface="Calibri"/>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9" name="Google Shape;109;g267748def7f_0_2013"/>
          <p:cNvSpPr txBox="1">
            <a:spLocks noGrp="1"/>
          </p:cNvSpPr>
          <p:nvPr>
            <p:ph type="body" idx="1"/>
          </p:nvPr>
        </p:nvSpPr>
        <p:spPr>
          <a:xfrm>
            <a:off x="246379" y="1057592"/>
            <a:ext cx="3110100" cy="43752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500"/>
              <a:buNone/>
              <a:defRPr sz="2700" b="1" i="0">
                <a:solidFill>
                  <a:schemeClr val="dk1"/>
                </a:solidFill>
                <a:latin typeface="Garamond"/>
                <a:ea typeface="Garamond"/>
                <a:cs typeface="Garamond"/>
                <a:sym typeface="Garamond"/>
              </a:defRPr>
            </a:lvl1pPr>
            <a:lvl2pPr marL="914400" lvl="1" indent="-228600" algn="l" rtl="0">
              <a:lnSpc>
                <a:spcPct val="100000"/>
              </a:lnSpc>
              <a:spcBef>
                <a:spcPts val="0"/>
              </a:spcBef>
              <a:spcAft>
                <a:spcPts val="0"/>
              </a:spcAft>
              <a:buSzPts val="1500"/>
              <a:buNone/>
              <a:defRPr/>
            </a:lvl2pPr>
            <a:lvl3pPr marL="1371600" lvl="2" indent="-228600" algn="l" rtl="0">
              <a:lnSpc>
                <a:spcPct val="100000"/>
              </a:lnSpc>
              <a:spcBef>
                <a:spcPts val="0"/>
              </a:spcBef>
              <a:spcAft>
                <a:spcPts val="0"/>
              </a:spcAft>
              <a:buSzPts val="1500"/>
              <a:buNone/>
              <a:defRPr/>
            </a:lvl3pPr>
            <a:lvl4pPr marL="1828800" lvl="3" indent="-228600" algn="l" rtl="0">
              <a:lnSpc>
                <a:spcPct val="100000"/>
              </a:lnSpc>
              <a:spcBef>
                <a:spcPts val="0"/>
              </a:spcBef>
              <a:spcAft>
                <a:spcPts val="0"/>
              </a:spcAft>
              <a:buSzPts val="1500"/>
              <a:buNone/>
              <a:defRPr/>
            </a:lvl4pPr>
            <a:lvl5pPr marL="2286000" lvl="4" indent="-228600" algn="l" rtl="0">
              <a:lnSpc>
                <a:spcPct val="100000"/>
              </a:lnSpc>
              <a:spcBef>
                <a:spcPts val="0"/>
              </a:spcBef>
              <a:spcAft>
                <a:spcPts val="0"/>
              </a:spcAft>
              <a:buSzPts val="1500"/>
              <a:buNone/>
              <a:defRPr/>
            </a:lvl5pPr>
            <a:lvl6pPr marL="2743200" lvl="5" indent="-228600" algn="l" rtl="0">
              <a:lnSpc>
                <a:spcPct val="100000"/>
              </a:lnSpc>
              <a:spcBef>
                <a:spcPts val="0"/>
              </a:spcBef>
              <a:spcAft>
                <a:spcPts val="0"/>
              </a:spcAft>
              <a:buSzPts val="1500"/>
              <a:buNone/>
              <a:defRPr/>
            </a:lvl6pPr>
            <a:lvl7pPr marL="3200400" lvl="6" indent="-228600" algn="l" rtl="0">
              <a:lnSpc>
                <a:spcPct val="100000"/>
              </a:lnSpc>
              <a:spcBef>
                <a:spcPts val="0"/>
              </a:spcBef>
              <a:spcAft>
                <a:spcPts val="0"/>
              </a:spcAft>
              <a:buSzPts val="1500"/>
              <a:buNone/>
              <a:defRPr/>
            </a:lvl7pPr>
            <a:lvl8pPr marL="3657600" lvl="7" indent="-228600" algn="l" rtl="0">
              <a:lnSpc>
                <a:spcPct val="100000"/>
              </a:lnSpc>
              <a:spcBef>
                <a:spcPts val="0"/>
              </a:spcBef>
              <a:spcAft>
                <a:spcPts val="0"/>
              </a:spcAft>
              <a:buSzPts val="1500"/>
              <a:buNone/>
              <a:defRPr/>
            </a:lvl8pPr>
            <a:lvl9pPr marL="4114800" lvl="8" indent="-228600" algn="l" rtl="0">
              <a:lnSpc>
                <a:spcPct val="100000"/>
              </a:lnSpc>
              <a:spcBef>
                <a:spcPts val="0"/>
              </a:spcBef>
              <a:spcAft>
                <a:spcPts val="0"/>
              </a:spcAft>
              <a:buSzPts val="1500"/>
              <a:buNone/>
              <a:defRPr/>
            </a:lvl9pPr>
          </a:lstStyle>
          <a:p>
            <a:endParaRPr/>
          </a:p>
        </p:txBody>
      </p:sp>
      <p:sp>
        <p:nvSpPr>
          <p:cNvPr id="110" name="Google Shape;110;g267748def7f_0_2013"/>
          <p:cNvSpPr txBox="1">
            <a:spLocks noGrp="1"/>
          </p:cNvSpPr>
          <p:nvPr>
            <p:ph type="body" idx="2"/>
          </p:nvPr>
        </p:nvSpPr>
        <p:spPr>
          <a:xfrm>
            <a:off x="7767319" y="1057592"/>
            <a:ext cx="3630900" cy="43467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500"/>
              <a:buNone/>
              <a:defRPr sz="2700" b="1" i="0">
                <a:solidFill>
                  <a:schemeClr val="dk1"/>
                </a:solidFill>
                <a:latin typeface="Garamond"/>
                <a:ea typeface="Garamond"/>
                <a:cs typeface="Garamond"/>
                <a:sym typeface="Garamond"/>
              </a:defRPr>
            </a:lvl1pPr>
            <a:lvl2pPr marL="914400" lvl="1" indent="-228600" algn="l" rtl="0">
              <a:lnSpc>
                <a:spcPct val="100000"/>
              </a:lnSpc>
              <a:spcBef>
                <a:spcPts val="0"/>
              </a:spcBef>
              <a:spcAft>
                <a:spcPts val="0"/>
              </a:spcAft>
              <a:buSzPts val="1500"/>
              <a:buNone/>
              <a:defRPr/>
            </a:lvl2pPr>
            <a:lvl3pPr marL="1371600" lvl="2" indent="-228600" algn="l" rtl="0">
              <a:lnSpc>
                <a:spcPct val="100000"/>
              </a:lnSpc>
              <a:spcBef>
                <a:spcPts val="0"/>
              </a:spcBef>
              <a:spcAft>
                <a:spcPts val="0"/>
              </a:spcAft>
              <a:buSzPts val="1500"/>
              <a:buNone/>
              <a:defRPr/>
            </a:lvl3pPr>
            <a:lvl4pPr marL="1828800" lvl="3" indent="-228600" algn="l" rtl="0">
              <a:lnSpc>
                <a:spcPct val="100000"/>
              </a:lnSpc>
              <a:spcBef>
                <a:spcPts val="0"/>
              </a:spcBef>
              <a:spcAft>
                <a:spcPts val="0"/>
              </a:spcAft>
              <a:buSzPts val="1500"/>
              <a:buNone/>
              <a:defRPr/>
            </a:lvl4pPr>
            <a:lvl5pPr marL="2286000" lvl="4" indent="-228600" algn="l" rtl="0">
              <a:lnSpc>
                <a:spcPct val="100000"/>
              </a:lnSpc>
              <a:spcBef>
                <a:spcPts val="0"/>
              </a:spcBef>
              <a:spcAft>
                <a:spcPts val="0"/>
              </a:spcAft>
              <a:buSzPts val="1500"/>
              <a:buNone/>
              <a:defRPr/>
            </a:lvl5pPr>
            <a:lvl6pPr marL="2743200" lvl="5" indent="-228600" algn="l" rtl="0">
              <a:lnSpc>
                <a:spcPct val="100000"/>
              </a:lnSpc>
              <a:spcBef>
                <a:spcPts val="0"/>
              </a:spcBef>
              <a:spcAft>
                <a:spcPts val="0"/>
              </a:spcAft>
              <a:buSzPts val="1500"/>
              <a:buNone/>
              <a:defRPr/>
            </a:lvl6pPr>
            <a:lvl7pPr marL="3200400" lvl="6" indent="-228600" algn="l" rtl="0">
              <a:lnSpc>
                <a:spcPct val="100000"/>
              </a:lnSpc>
              <a:spcBef>
                <a:spcPts val="0"/>
              </a:spcBef>
              <a:spcAft>
                <a:spcPts val="0"/>
              </a:spcAft>
              <a:buSzPts val="1500"/>
              <a:buNone/>
              <a:defRPr/>
            </a:lvl7pPr>
            <a:lvl8pPr marL="3657600" lvl="7" indent="-228600" algn="l" rtl="0">
              <a:lnSpc>
                <a:spcPct val="100000"/>
              </a:lnSpc>
              <a:spcBef>
                <a:spcPts val="0"/>
              </a:spcBef>
              <a:spcAft>
                <a:spcPts val="0"/>
              </a:spcAft>
              <a:buSzPts val="1500"/>
              <a:buNone/>
              <a:defRPr/>
            </a:lvl8pPr>
            <a:lvl9pPr marL="4114800" lvl="8" indent="-228600" algn="l" rtl="0">
              <a:lnSpc>
                <a:spcPct val="100000"/>
              </a:lnSpc>
              <a:spcBef>
                <a:spcPts val="0"/>
              </a:spcBef>
              <a:spcAft>
                <a:spcPts val="0"/>
              </a:spcAft>
              <a:buSzPts val="1500"/>
              <a:buNone/>
              <a:defRPr/>
            </a:lvl9pPr>
          </a:lstStyle>
          <a:p>
            <a:endParaRPr/>
          </a:p>
        </p:txBody>
      </p:sp>
      <p:sp>
        <p:nvSpPr>
          <p:cNvPr id="111" name="Google Shape;111;g267748def7f_0_201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500"/>
              <a:buNone/>
              <a:defRPr sz="1500">
                <a:solidFill>
                  <a:srgbClr val="888888"/>
                </a:solidFill>
              </a:defRPr>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112" name="Google Shape;112;g267748def7f_0_201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500"/>
              <a:buNone/>
              <a:defRPr sz="1500">
                <a:solidFill>
                  <a:srgbClr val="888888"/>
                </a:solidFill>
              </a:defRPr>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113" name="Google Shape;113;g267748def7f_0_2013"/>
          <p:cNvSpPr txBox="1">
            <a:spLocks noGrp="1"/>
          </p:cNvSpPr>
          <p:nvPr>
            <p:ph type="sldNum" idx="12"/>
          </p:nvPr>
        </p:nvSpPr>
        <p:spPr>
          <a:xfrm>
            <a:off x="8778240" y="6377940"/>
            <a:ext cx="2804100" cy="2925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374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341C4-3268-4241-9C56-054F2F7015E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162939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341C4-3268-4241-9C56-054F2F7015E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292518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C341C4-3268-4241-9C56-054F2F7015E6}"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13797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C341C4-3268-4241-9C56-054F2F7015E6}" type="datetimeFigureOut">
              <a:rPr lang="en-US" smtClean="0"/>
              <a:t>3/5/25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421338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C341C4-3268-4241-9C56-054F2F7015E6}" type="datetimeFigureOut">
              <a:rPr lang="en-US" smtClean="0"/>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3767115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341C4-3268-4241-9C56-054F2F7015E6}" type="datetimeFigureOut">
              <a:rPr lang="en-US" smtClean="0"/>
              <a:t>3/5/25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331833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341C4-3268-4241-9C56-054F2F7015E6}"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4160264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341C4-3268-4241-9C56-054F2F7015E6}"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FE41E-F334-4083-80DF-E3288B8CA3FD}" type="slidenum">
              <a:rPr lang="en-US" smtClean="0"/>
              <a:t>‹#›</a:t>
            </a:fld>
            <a:endParaRPr lang="en-US"/>
          </a:p>
        </p:txBody>
      </p:sp>
    </p:spTree>
    <p:extLst>
      <p:ext uri="{BB962C8B-B14F-4D97-AF65-F5344CB8AC3E}">
        <p14:creationId xmlns:p14="http://schemas.microsoft.com/office/powerpoint/2010/main" val="152832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341C4-3268-4241-9C56-054F2F7015E6}" type="datetimeFigureOut">
              <a:rPr lang="en-US" smtClean="0"/>
              <a:t>3/5/25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FE41E-F334-4083-80DF-E3288B8CA3FD}" type="slidenum">
              <a:rPr lang="en-US" smtClean="0"/>
              <a:t>‹#›</a:t>
            </a:fld>
            <a:endParaRPr lang="en-US"/>
          </a:p>
        </p:txBody>
      </p:sp>
    </p:spTree>
    <p:extLst>
      <p:ext uri="{BB962C8B-B14F-4D97-AF65-F5344CB8AC3E}">
        <p14:creationId xmlns:p14="http://schemas.microsoft.com/office/powerpoint/2010/main" val="3957320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756" y="461772"/>
            <a:ext cx="9140952" cy="4105656"/>
          </a:xfrm>
          <a:prstGeom prst="rect">
            <a:avLst/>
          </a:prstGeom>
        </p:spPr>
      </p:pic>
      <p:sp>
        <p:nvSpPr>
          <p:cNvPr id="2" name="Title 1"/>
          <p:cNvSpPr>
            <a:spLocks noGrp="1"/>
          </p:cNvSpPr>
          <p:nvPr>
            <p:ph type="title"/>
          </p:nvPr>
        </p:nvSpPr>
        <p:spPr>
          <a:xfrm>
            <a:off x="1046746" y="5001294"/>
            <a:ext cx="10515600" cy="1325563"/>
          </a:xfrm>
        </p:spPr>
        <p:txBody>
          <a:bodyPr/>
          <a:lstStyle/>
          <a:p>
            <a:pPr algn="ctr"/>
            <a:r>
              <a:rPr lang="en-US" b="1" dirty="0">
                <a:latin typeface="Franklin Gothic Book"/>
              </a:rPr>
              <a:t>EMP 3.2 Community Listening Sessions</a:t>
            </a:r>
            <a:br>
              <a:rPr lang="en-US" b="1" dirty="0">
                <a:latin typeface="Franklin Gothic Book" panose="020B0503020102020204" pitchFamily="34" charset="0"/>
              </a:rPr>
            </a:br>
            <a:endParaRPr lang="en-US" b="1" dirty="0">
              <a:latin typeface="Franklin Gothic Book"/>
            </a:endParaRPr>
          </a:p>
        </p:txBody>
      </p:sp>
      <p:sp>
        <p:nvSpPr>
          <p:cNvPr id="7" name="Rectangle 2">
            <a:extLst>
              <a:ext uri="{FF2B5EF4-FFF2-40B4-BE49-F238E27FC236}">
                <a16:creationId xmlns:a16="http://schemas.microsoft.com/office/drawing/2014/main" id="{AD7E8651-0665-961C-30F2-24190C8A73A6}"/>
              </a:ext>
            </a:extLst>
          </p:cNvPr>
          <p:cNvSpPr>
            <a:spLocks noChangeArrowheads="1"/>
          </p:cNvSpPr>
          <p:nvPr/>
        </p:nvSpPr>
        <p:spPr bwMode="auto">
          <a:xfrm>
            <a:off x="838200" y="454409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Garamond" panose="02020404030301010803"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8883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8" name="Picture 7">
            <a:extLst>
              <a:ext uri="{FF2B5EF4-FFF2-40B4-BE49-F238E27FC236}">
                <a16:creationId xmlns:a16="http://schemas.microsoft.com/office/drawing/2014/main" id="{B664AEE2-36B8-415E-89B2-0C998CAC17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5" t="5156" r="4140" b="33595"/>
          <a:stretch/>
        </p:blipFill>
        <p:spPr>
          <a:xfrm>
            <a:off x="-19051" y="114150"/>
            <a:ext cx="12226547" cy="6567488"/>
          </a:xfrm>
          <a:prstGeom prst="rect">
            <a:avLst/>
          </a:prstGeom>
        </p:spPr>
      </p:pic>
    </p:spTree>
    <p:extLst>
      <p:ext uri="{BB962C8B-B14F-4D97-AF65-F5344CB8AC3E}">
        <p14:creationId xmlns:p14="http://schemas.microsoft.com/office/powerpoint/2010/main" val="236126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518A3A-ECE0-42A2-BD7B-43096BD7B6FA}"/>
              </a:ext>
            </a:extLst>
          </p:cNvPr>
          <p:cNvSpPr/>
          <p:nvPr/>
        </p:nvSpPr>
        <p:spPr>
          <a:xfrm>
            <a:off x="366852" y="228614"/>
            <a:ext cx="11458296" cy="690843"/>
          </a:xfrm>
          <a:prstGeom prst="rect">
            <a:avLst/>
          </a:prstGeom>
          <a:solidFill>
            <a:srgbClr val="00663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366852" y="309948"/>
            <a:ext cx="11743500" cy="528108"/>
          </a:xfrm>
        </p:spPr>
        <p:txBody>
          <a:bodyPr>
            <a:noAutofit/>
          </a:bodyPr>
          <a:lstStyle/>
          <a:p>
            <a:pPr algn="ctr"/>
            <a:r>
              <a:rPr lang="en-US" sz="2800" b="1" dirty="0">
                <a:solidFill>
                  <a:schemeClr val="bg1"/>
                </a:solidFill>
                <a:latin typeface="Franklin Gothic Book" panose="020B0503020102020204" pitchFamily="34" charset="0"/>
              </a:rPr>
              <a:t>NFO</a:t>
            </a:r>
            <a:r>
              <a:rPr lang="en-US" sz="3200" b="1" dirty="0">
                <a:solidFill>
                  <a:schemeClr val="bg1"/>
                </a:solidFill>
                <a:latin typeface="Franklin Gothic Book" panose="020B0503020102020204" pitchFamily="34" charset="0"/>
              </a:rPr>
              <a:t> Listening Session, April 30, 2024</a:t>
            </a:r>
            <a:endParaRPr lang="en-US" sz="3200" b="1" dirty="0">
              <a:solidFill>
                <a:schemeClr val="bg1"/>
              </a:solidFill>
              <a:effectLst>
                <a:outerShdw blurRad="50800" dist="50800" dir="5400000" algn="ctr" rotWithShape="0">
                  <a:srgbClr val="000000">
                    <a:alpha val="43137"/>
                  </a:srgbClr>
                </a:outerShdw>
              </a:effectLst>
              <a:latin typeface="Franklin Gothic Book" panose="020B0503020102020204" pitchFamily="34" charset="0"/>
            </a:endParaRPr>
          </a:p>
        </p:txBody>
      </p:sp>
      <p:sp>
        <p:nvSpPr>
          <p:cNvPr id="9" name="Rectangle 9">
            <a:extLst>
              <a:ext uri="{FF2B5EF4-FFF2-40B4-BE49-F238E27FC236}">
                <a16:creationId xmlns:a16="http://schemas.microsoft.com/office/drawing/2014/main" id="{29C5912D-DD36-465B-BD92-BB0220505875}"/>
              </a:ext>
            </a:extLst>
          </p:cNvPr>
          <p:cNvSpPr/>
          <p:nvPr/>
        </p:nvSpPr>
        <p:spPr>
          <a:xfrm rot="10800000" flipH="1">
            <a:off x="366852" y="228614"/>
            <a:ext cx="1788160" cy="690775"/>
          </a:xfrm>
          <a:custGeom>
            <a:avLst/>
            <a:gdLst>
              <a:gd name="connsiteX0" fmla="*/ 0 w 1995342"/>
              <a:gd name="connsiteY0" fmla="*/ 0 h 690843"/>
              <a:gd name="connsiteX1" fmla="*/ 1995342 w 1995342"/>
              <a:gd name="connsiteY1" fmla="*/ 0 h 690843"/>
              <a:gd name="connsiteX2" fmla="*/ 1995342 w 1995342"/>
              <a:gd name="connsiteY2" fmla="*/ 690843 h 690843"/>
              <a:gd name="connsiteX3" fmla="*/ 0 w 1995342"/>
              <a:gd name="connsiteY3" fmla="*/ 690843 h 690843"/>
              <a:gd name="connsiteX4" fmla="*/ 0 w 1995342"/>
              <a:gd name="connsiteY4" fmla="*/ 0 h 690843"/>
              <a:gd name="connsiteX0" fmla="*/ 0 w 1995342"/>
              <a:gd name="connsiteY0" fmla="*/ 0 h 690843"/>
              <a:gd name="connsiteX1" fmla="*/ 1375630 w 1995342"/>
              <a:gd name="connsiteY1" fmla="*/ 0 h 690843"/>
              <a:gd name="connsiteX2" fmla="*/ 1995342 w 1995342"/>
              <a:gd name="connsiteY2" fmla="*/ 690843 h 690843"/>
              <a:gd name="connsiteX3" fmla="*/ 0 w 1995342"/>
              <a:gd name="connsiteY3" fmla="*/ 690843 h 690843"/>
              <a:gd name="connsiteX4" fmla="*/ 0 w 1995342"/>
              <a:gd name="connsiteY4" fmla="*/ 0 h 690843"/>
              <a:gd name="connsiteX0" fmla="*/ 0 w 1995342"/>
              <a:gd name="connsiteY0" fmla="*/ 0 h 690843"/>
              <a:gd name="connsiteX1" fmla="*/ 1427711 w 1995342"/>
              <a:gd name="connsiteY1" fmla="*/ 53873 h 690843"/>
              <a:gd name="connsiteX2" fmla="*/ 1995342 w 1995342"/>
              <a:gd name="connsiteY2" fmla="*/ 690843 h 690843"/>
              <a:gd name="connsiteX3" fmla="*/ 0 w 1995342"/>
              <a:gd name="connsiteY3" fmla="*/ 690843 h 690843"/>
              <a:gd name="connsiteX4" fmla="*/ 0 w 1995342"/>
              <a:gd name="connsiteY4" fmla="*/ 0 h 690843"/>
              <a:gd name="connsiteX0" fmla="*/ 26571 w 1995342"/>
              <a:gd name="connsiteY0" fmla="*/ 15898 h 636970"/>
              <a:gd name="connsiteX1" fmla="*/ 1427711 w 1995342"/>
              <a:gd name="connsiteY1" fmla="*/ 0 h 636970"/>
              <a:gd name="connsiteX2" fmla="*/ 1995342 w 1995342"/>
              <a:gd name="connsiteY2" fmla="*/ 636970 h 636970"/>
              <a:gd name="connsiteX3" fmla="*/ 0 w 1995342"/>
              <a:gd name="connsiteY3" fmla="*/ 636970 h 636970"/>
              <a:gd name="connsiteX4" fmla="*/ 26571 w 1995342"/>
              <a:gd name="connsiteY4" fmla="*/ 15898 h 636970"/>
              <a:gd name="connsiteX0" fmla="*/ 0 w 1995342"/>
              <a:gd name="connsiteY0" fmla="*/ 0 h 640502"/>
              <a:gd name="connsiteX1" fmla="*/ 1427711 w 1995342"/>
              <a:gd name="connsiteY1" fmla="*/ 3532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20271 w 1995342"/>
              <a:gd name="connsiteY1" fmla="*/ 1765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39402 w 1995342"/>
              <a:gd name="connsiteY1" fmla="*/ 3532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41528 w 1995342"/>
              <a:gd name="connsiteY1" fmla="*/ 1765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42591 w 1995342"/>
              <a:gd name="connsiteY1" fmla="*/ 882 h 640502"/>
              <a:gd name="connsiteX2" fmla="*/ 1995342 w 1995342"/>
              <a:gd name="connsiteY2" fmla="*/ 640502 h 640502"/>
              <a:gd name="connsiteX3" fmla="*/ 0 w 1995342"/>
              <a:gd name="connsiteY3" fmla="*/ 640502 h 640502"/>
              <a:gd name="connsiteX4" fmla="*/ 0 w 1995342"/>
              <a:gd name="connsiteY4" fmla="*/ 0 h 64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42" h="640502">
                <a:moveTo>
                  <a:pt x="0" y="0"/>
                </a:moveTo>
                <a:lnTo>
                  <a:pt x="1442591" y="882"/>
                </a:lnTo>
                <a:lnTo>
                  <a:pt x="1995342" y="640502"/>
                </a:lnTo>
                <a:lnTo>
                  <a:pt x="0" y="640502"/>
                </a:lnTo>
                <a:lnTo>
                  <a:pt x="0" y="0"/>
                </a:lnTo>
                <a:close/>
              </a:path>
            </a:pathLst>
          </a:cu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100" dirty="0"/>
          </a:p>
        </p:txBody>
      </p:sp>
      <p:sp>
        <p:nvSpPr>
          <p:cNvPr id="4" name="TextBox 3">
            <a:extLst>
              <a:ext uri="{FF2B5EF4-FFF2-40B4-BE49-F238E27FC236}">
                <a16:creationId xmlns:a16="http://schemas.microsoft.com/office/drawing/2014/main" id="{7F2B213D-E45C-4397-B0F8-F0244E8EAE58}"/>
              </a:ext>
            </a:extLst>
          </p:cNvPr>
          <p:cNvSpPr txBox="1"/>
          <p:nvPr/>
        </p:nvSpPr>
        <p:spPr>
          <a:xfrm>
            <a:off x="742461" y="1834982"/>
            <a:ext cx="4592605" cy="3785652"/>
          </a:xfrm>
          <a:prstGeom prst="rect">
            <a:avLst/>
          </a:prstGeom>
          <a:noFill/>
        </p:spPr>
        <p:txBody>
          <a:bodyPr wrap="square" rtlCol="0">
            <a:spAutoFit/>
          </a:bodyPr>
          <a:lstStyle/>
          <a:p>
            <a:r>
              <a:rPr lang="en-US" sz="2000" b="1" dirty="0">
                <a:latin typeface="Franklin Gothic Book" panose="020B0503020102020204" pitchFamily="34" charset="0"/>
              </a:rPr>
              <a:t>Educational Master Plan 3.2</a:t>
            </a:r>
          </a:p>
          <a:p>
            <a:r>
              <a:rPr lang="en-US" sz="2000" dirty="0">
                <a:latin typeface="Franklin Gothic Book" panose="020B0503020102020204" pitchFamily="34" charset="0"/>
              </a:rPr>
              <a:t>Transform where we share what Cañada has to offer by identifying and reaching new outreach audiences that help strengthen our ties to BIPOC communities (particularly those communities our recruitment maps indicate might be underserved, such as North Fair Oaks, Belle Haven, and East Palo Alto). Recruit more BIPOC students, including more students who identify as Black / African American.</a:t>
            </a:r>
          </a:p>
        </p:txBody>
      </p:sp>
      <p:pic>
        <p:nvPicPr>
          <p:cNvPr id="3" name="Picture 2">
            <a:extLst>
              <a:ext uri="{FF2B5EF4-FFF2-40B4-BE49-F238E27FC236}">
                <a16:creationId xmlns:a16="http://schemas.microsoft.com/office/drawing/2014/main" id="{7C5B8120-BBDC-AFE9-8260-933E10B7864B}"/>
              </a:ext>
            </a:extLst>
          </p:cNvPr>
          <p:cNvPicPr>
            <a:picLocks noChangeAspect="1"/>
          </p:cNvPicPr>
          <p:nvPr/>
        </p:nvPicPr>
        <p:blipFill>
          <a:blip r:embed="rId3"/>
          <a:stretch>
            <a:fillRect/>
          </a:stretch>
        </p:blipFill>
        <p:spPr>
          <a:xfrm>
            <a:off x="5957844" y="1259187"/>
            <a:ext cx="5194300" cy="2832100"/>
          </a:xfrm>
          <a:prstGeom prst="rect">
            <a:avLst/>
          </a:prstGeom>
        </p:spPr>
      </p:pic>
      <p:pic>
        <p:nvPicPr>
          <p:cNvPr id="6" name="Picture 5">
            <a:extLst>
              <a:ext uri="{FF2B5EF4-FFF2-40B4-BE49-F238E27FC236}">
                <a16:creationId xmlns:a16="http://schemas.microsoft.com/office/drawing/2014/main" id="{A67D514F-0595-4F26-245C-7EDECFFABAD4}"/>
              </a:ext>
            </a:extLst>
          </p:cNvPr>
          <p:cNvPicPr>
            <a:picLocks noChangeAspect="1"/>
          </p:cNvPicPr>
          <p:nvPr/>
        </p:nvPicPr>
        <p:blipFill>
          <a:blip r:embed="rId4"/>
          <a:stretch>
            <a:fillRect/>
          </a:stretch>
        </p:blipFill>
        <p:spPr>
          <a:xfrm>
            <a:off x="5957843" y="4091287"/>
            <a:ext cx="5194301" cy="2602960"/>
          </a:xfrm>
          <a:prstGeom prst="rect">
            <a:avLst/>
          </a:prstGeom>
        </p:spPr>
      </p:pic>
    </p:spTree>
    <p:extLst>
      <p:ext uri="{BB962C8B-B14F-4D97-AF65-F5344CB8AC3E}">
        <p14:creationId xmlns:p14="http://schemas.microsoft.com/office/powerpoint/2010/main" val="157017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518A3A-ECE0-42A2-BD7B-43096BD7B6FA}"/>
              </a:ext>
            </a:extLst>
          </p:cNvPr>
          <p:cNvSpPr/>
          <p:nvPr/>
        </p:nvSpPr>
        <p:spPr>
          <a:xfrm>
            <a:off x="366852" y="228614"/>
            <a:ext cx="11458296" cy="690843"/>
          </a:xfrm>
          <a:prstGeom prst="rect">
            <a:avLst/>
          </a:prstGeom>
          <a:solidFill>
            <a:srgbClr val="00663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686341" y="317885"/>
            <a:ext cx="11743500" cy="528108"/>
          </a:xfrm>
        </p:spPr>
        <p:txBody>
          <a:bodyPr>
            <a:noAutofit/>
          </a:bodyPr>
          <a:lstStyle/>
          <a:p>
            <a:pPr algn="ctr"/>
            <a:r>
              <a:rPr lang="en-US" sz="3200" b="1" dirty="0">
                <a:solidFill>
                  <a:schemeClr val="bg1"/>
                </a:solidFill>
                <a:latin typeface="Franklin Gothic Book" panose="020B0503020102020204" pitchFamily="34" charset="0"/>
              </a:rPr>
              <a:t>Community Listening Session, September 19, 2024</a:t>
            </a:r>
            <a:endParaRPr lang="en-US" sz="3200" b="1" dirty="0">
              <a:solidFill>
                <a:schemeClr val="bg1"/>
              </a:solidFill>
              <a:effectLst>
                <a:outerShdw blurRad="50800" dist="50800" dir="5400000" algn="ctr" rotWithShape="0">
                  <a:srgbClr val="000000">
                    <a:alpha val="43137"/>
                  </a:srgbClr>
                </a:outerShdw>
              </a:effectLst>
              <a:latin typeface="Franklin Gothic Book"/>
            </a:endParaRPr>
          </a:p>
        </p:txBody>
      </p:sp>
      <p:sp>
        <p:nvSpPr>
          <p:cNvPr id="9" name="Rectangle 9">
            <a:extLst>
              <a:ext uri="{FF2B5EF4-FFF2-40B4-BE49-F238E27FC236}">
                <a16:creationId xmlns:a16="http://schemas.microsoft.com/office/drawing/2014/main" id="{29C5912D-DD36-465B-BD92-BB0220505875}"/>
              </a:ext>
            </a:extLst>
          </p:cNvPr>
          <p:cNvSpPr/>
          <p:nvPr/>
        </p:nvSpPr>
        <p:spPr>
          <a:xfrm rot="10800000" flipH="1">
            <a:off x="366852" y="228614"/>
            <a:ext cx="1788160" cy="690775"/>
          </a:xfrm>
          <a:custGeom>
            <a:avLst/>
            <a:gdLst>
              <a:gd name="connsiteX0" fmla="*/ 0 w 1995342"/>
              <a:gd name="connsiteY0" fmla="*/ 0 h 690843"/>
              <a:gd name="connsiteX1" fmla="*/ 1995342 w 1995342"/>
              <a:gd name="connsiteY1" fmla="*/ 0 h 690843"/>
              <a:gd name="connsiteX2" fmla="*/ 1995342 w 1995342"/>
              <a:gd name="connsiteY2" fmla="*/ 690843 h 690843"/>
              <a:gd name="connsiteX3" fmla="*/ 0 w 1995342"/>
              <a:gd name="connsiteY3" fmla="*/ 690843 h 690843"/>
              <a:gd name="connsiteX4" fmla="*/ 0 w 1995342"/>
              <a:gd name="connsiteY4" fmla="*/ 0 h 690843"/>
              <a:gd name="connsiteX0" fmla="*/ 0 w 1995342"/>
              <a:gd name="connsiteY0" fmla="*/ 0 h 690843"/>
              <a:gd name="connsiteX1" fmla="*/ 1375630 w 1995342"/>
              <a:gd name="connsiteY1" fmla="*/ 0 h 690843"/>
              <a:gd name="connsiteX2" fmla="*/ 1995342 w 1995342"/>
              <a:gd name="connsiteY2" fmla="*/ 690843 h 690843"/>
              <a:gd name="connsiteX3" fmla="*/ 0 w 1995342"/>
              <a:gd name="connsiteY3" fmla="*/ 690843 h 690843"/>
              <a:gd name="connsiteX4" fmla="*/ 0 w 1995342"/>
              <a:gd name="connsiteY4" fmla="*/ 0 h 690843"/>
              <a:gd name="connsiteX0" fmla="*/ 0 w 1995342"/>
              <a:gd name="connsiteY0" fmla="*/ 0 h 690843"/>
              <a:gd name="connsiteX1" fmla="*/ 1427711 w 1995342"/>
              <a:gd name="connsiteY1" fmla="*/ 53873 h 690843"/>
              <a:gd name="connsiteX2" fmla="*/ 1995342 w 1995342"/>
              <a:gd name="connsiteY2" fmla="*/ 690843 h 690843"/>
              <a:gd name="connsiteX3" fmla="*/ 0 w 1995342"/>
              <a:gd name="connsiteY3" fmla="*/ 690843 h 690843"/>
              <a:gd name="connsiteX4" fmla="*/ 0 w 1995342"/>
              <a:gd name="connsiteY4" fmla="*/ 0 h 690843"/>
              <a:gd name="connsiteX0" fmla="*/ 26571 w 1995342"/>
              <a:gd name="connsiteY0" fmla="*/ 15898 h 636970"/>
              <a:gd name="connsiteX1" fmla="*/ 1427711 w 1995342"/>
              <a:gd name="connsiteY1" fmla="*/ 0 h 636970"/>
              <a:gd name="connsiteX2" fmla="*/ 1995342 w 1995342"/>
              <a:gd name="connsiteY2" fmla="*/ 636970 h 636970"/>
              <a:gd name="connsiteX3" fmla="*/ 0 w 1995342"/>
              <a:gd name="connsiteY3" fmla="*/ 636970 h 636970"/>
              <a:gd name="connsiteX4" fmla="*/ 26571 w 1995342"/>
              <a:gd name="connsiteY4" fmla="*/ 15898 h 636970"/>
              <a:gd name="connsiteX0" fmla="*/ 0 w 1995342"/>
              <a:gd name="connsiteY0" fmla="*/ 0 h 640502"/>
              <a:gd name="connsiteX1" fmla="*/ 1427711 w 1995342"/>
              <a:gd name="connsiteY1" fmla="*/ 3532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20271 w 1995342"/>
              <a:gd name="connsiteY1" fmla="*/ 1765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39402 w 1995342"/>
              <a:gd name="connsiteY1" fmla="*/ 3532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41528 w 1995342"/>
              <a:gd name="connsiteY1" fmla="*/ 1765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42591 w 1995342"/>
              <a:gd name="connsiteY1" fmla="*/ 882 h 640502"/>
              <a:gd name="connsiteX2" fmla="*/ 1995342 w 1995342"/>
              <a:gd name="connsiteY2" fmla="*/ 640502 h 640502"/>
              <a:gd name="connsiteX3" fmla="*/ 0 w 1995342"/>
              <a:gd name="connsiteY3" fmla="*/ 640502 h 640502"/>
              <a:gd name="connsiteX4" fmla="*/ 0 w 1995342"/>
              <a:gd name="connsiteY4" fmla="*/ 0 h 64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42" h="640502">
                <a:moveTo>
                  <a:pt x="0" y="0"/>
                </a:moveTo>
                <a:lnTo>
                  <a:pt x="1442591" y="882"/>
                </a:lnTo>
                <a:lnTo>
                  <a:pt x="1995342" y="640502"/>
                </a:lnTo>
                <a:lnTo>
                  <a:pt x="0" y="640502"/>
                </a:lnTo>
                <a:lnTo>
                  <a:pt x="0" y="0"/>
                </a:lnTo>
                <a:close/>
              </a:path>
            </a:pathLst>
          </a:cu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100"/>
          </a:p>
        </p:txBody>
      </p:sp>
      <p:sp>
        <p:nvSpPr>
          <p:cNvPr id="4" name="TextBox 3">
            <a:extLst>
              <a:ext uri="{FF2B5EF4-FFF2-40B4-BE49-F238E27FC236}">
                <a16:creationId xmlns:a16="http://schemas.microsoft.com/office/drawing/2014/main" id="{7F2B213D-E45C-4397-B0F8-F0244E8EAE58}"/>
              </a:ext>
            </a:extLst>
          </p:cNvPr>
          <p:cNvSpPr txBox="1"/>
          <p:nvPr/>
        </p:nvSpPr>
        <p:spPr>
          <a:xfrm>
            <a:off x="477704" y="1226821"/>
            <a:ext cx="4897404" cy="5323509"/>
          </a:xfrm>
          <a:prstGeom prst="rect">
            <a:avLst/>
          </a:prstGeom>
          <a:noFill/>
        </p:spPr>
        <p:txBody>
          <a:bodyPr wrap="square" lIns="91440" tIns="45720" rIns="91440" bIns="45720" rtlCol="0" anchor="t">
            <a:spAutoFit/>
          </a:bodyPr>
          <a:lstStyle/>
          <a:p>
            <a:endParaRPr lang="en-US" sz="2200" b="1" dirty="0">
              <a:latin typeface="Franklin Gothic Book"/>
            </a:endParaRPr>
          </a:p>
          <a:p>
            <a:pPr marL="342900" indent="-342900">
              <a:buFont typeface="Arial"/>
              <a:buChar char="•"/>
            </a:pPr>
            <a:r>
              <a:rPr lang="en-US" sz="2200" dirty="0">
                <a:latin typeface="Franklin Gothic Book"/>
              </a:rPr>
              <a:t>Strengthen our ties to our Black, Indigenous, People of Color (BIPOC) community in North Fair Oaks, Belle Haven and East Palo Alto.</a:t>
            </a:r>
            <a:endParaRPr lang="en-US" sz="2200" dirty="0">
              <a:latin typeface="Franklin Gothic Book" panose="020B0503020102020204" pitchFamily="34" charset="0"/>
            </a:endParaRPr>
          </a:p>
          <a:p>
            <a:pPr marL="342900" indent="-342900">
              <a:buFont typeface="Arial"/>
              <a:buChar char="•"/>
            </a:pPr>
            <a:endParaRPr lang="en-US" sz="2200" dirty="0">
              <a:latin typeface="Franklin Gothic Book"/>
              <a:ea typeface="Calibri"/>
              <a:cs typeface="Calibri"/>
            </a:endParaRPr>
          </a:p>
          <a:p>
            <a:pPr marL="342900" indent="-342900">
              <a:buFont typeface="Arial"/>
              <a:buChar char="•"/>
            </a:pPr>
            <a:r>
              <a:rPr lang="en-US" sz="2200" dirty="0">
                <a:latin typeface="Franklin Gothic Book"/>
                <a:ea typeface="Calibri"/>
                <a:cs typeface="Calibri"/>
              </a:rPr>
              <a:t>Increase the number of degree and certificate programs and general education courses at the Menlo Park site and/or other off-campus locations (East Palo Alto) to help students access needed courses and support services closer to home.</a:t>
            </a:r>
          </a:p>
          <a:p>
            <a:pPr marL="285750" indent="-285750">
              <a:lnSpc>
                <a:spcPct val="90000"/>
              </a:lnSpc>
              <a:spcBef>
                <a:spcPts val="1000"/>
              </a:spcBef>
              <a:buFont typeface="Arial"/>
              <a:buChar char="•"/>
            </a:pPr>
            <a:endParaRPr lang="en-US" sz="2400" dirty="0">
              <a:latin typeface="Calibri"/>
              <a:ea typeface="Calibri"/>
              <a:cs typeface="Calibri"/>
            </a:endParaRPr>
          </a:p>
          <a:p>
            <a:endParaRPr lang="en-US" sz="2400" dirty="0">
              <a:latin typeface="Franklin Gothic Book" panose="020B0503020102020204" pitchFamily="34" charset="0"/>
            </a:endParaRPr>
          </a:p>
        </p:txBody>
      </p:sp>
      <p:pic>
        <p:nvPicPr>
          <p:cNvPr id="3" name="Picture 2">
            <a:extLst>
              <a:ext uri="{FF2B5EF4-FFF2-40B4-BE49-F238E27FC236}">
                <a16:creationId xmlns:a16="http://schemas.microsoft.com/office/drawing/2014/main" id="{3F522675-2C8B-EA3A-BA6C-CD78E8EEB8E3}"/>
              </a:ext>
            </a:extLst>
          </p:cNvPr>
          <p:cNvPicPr>
            <a:picLocks noChangeAspect="1"/>
          </p:cNvPicPr>
          <p:nvPr/>
        </p:nvPicPr>
        <p:blipFill>
          <a:blip r:embed="rId3"/>
          <a:stretch>
            <a:fillRect/>
          </a:stretch>
        </p:blipFill>
        <p:spPr>
          <a:xfrm>
            <a:off x="5518601" y="1630496"/>
            <a:ext cx="6195695" cy="4016298"/>
          </a:xfrm>
          <a:prstGeom prst="rect">
            <a:avLst/>
          </a:prstGeom>
        </p:spPr>
      </p:pic>
    </p:spTree>
    <p:extLst>
      <p:ext uri="{BB962C8B-B14F-4D97-AF65-F5344CB8AC3E}">
        <p14:creationId xmlns:p14="http://schemas.microsoft.com/office/powerpoint/2010/main" val="118400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5C815-7310-928D-E3DC-92A3CE790A5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80CC44-C9B6-E9C9-43E4-DCE0BEFD4FE1}"/>
              </a:ext>
            </a:extLst>
          </p:cNvPr>
          <p:cNvSpPr/>
          <p:nvPr/>
        </p:nvSpPr>
        <p:spPr>
          <a:xfrm>
            <a:off x="366852" y="228614"/>
            <a:ext cx="11458296" cy="690843"/>
          </a:xfrm>
          <a:prstGeom prst="rect">
            <a:avLst/>
          </a:prstGeom>
          <a:solidFill>
            <a:srgbClr val="00663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2" name="Title 1">
            <a:extLst>
              <a:ext uri="{FF2B5EF4-FFF2-40B4-BE49-F238E27FC236}">
                <a16:creationId xmlns:a16="http://schemas.microsoft.com/office/drawing/2014/main" id="{11D02E22-5761-D1A5-CA85-3CA3C1E6766C}"/>
              </a:ext>
            </a:extLst>
          </p:cNvPr>
          <p:cNvSpPr>
            <a:spLocks noGrp="1"/>
          </p:cNvSpPr>
          <p:nvPr>
            <p:ph type="title"/>
          </p:nvPr>
        </p:nvSpPr>
        <p:spPr>
          <a:xfrm>
            <a:off x="649241" y="309948"/>
            <a:ext cx="11743500" cy="528108"/>
          </a:xfrm>
        </p:spPr>
        <p:txBody>
          <a:bodyPr>
            <a:noAutofit/>
          </a:bodyPr>
          <a:lstStyle/>
          <a:p>
            <a:pPr algn="ctr"/>
            <a:r>
              <a:rPr lang="en-US" sz="3200" b="1" dirty="0">
                <a:solidFill>
                  <a:schemeClr val="bg1"/>
                </a:solidFill>
                <a:latin typeface="Franklin Gothic Book"/>
              </a:rPr>
              <a:t>Community Listening Session</a:t>
            </a:r>
            <a:r>
              <a:rPr lang="en-US" sz="3200" b="1" dirty="0">
                <a:solidFill>
                  <a:schemeClr val="bg1"/>
                </a:solidFill>
                <a:latin typeface="Franklin Gothic Book" panose="020B0503020102020204" pitchFamily="34" charset="0"/>
              </a:rPr>
              <a:t> </a:t>
            </a:r>
            <a:r>
              <a:rPr lang="en-US" sz="3200" b="1" dirty="0">
                <a:solidFill>
                  <a:schemeClr val="bg1"/>
                </a:solidFill>
                <a:latin typeface="Franklin Gothic Book"/>
              </a:rPr>
              <a:t>February 20, 2025</a:t>
            </a:r>
            <a:endParaRPr lang="en-US" sz="3200" b="1" dirty="0">
              <a:solidFill>
                <a:schemeClr val="bg1"/>
              </a:solidFill>
              <a:effectLst>
                <a:outerShdw blurRad="50800" dist="50800" dir="5400000" algn="ctr" rotWithShape="0">
                  <a:srgbClr val="000000">
                    <a:alpha val="43137"/>
                  </a:srgbClr>
                </a:outerShdw>
              </a:effectLst>
              <a:latin typeface="Franklin Gothic Book"/>
            </a:endParaRPr>
          </a:p>
        </p:txBody>
      </p:sp>
      <p:sp>
        <p:nvSpPr>
          <p:cNvPr id="9" name="Rectangle 9">
            <a:extLst>
              <a:ext uri="{FF2B5EF4-FFF2-40B4-BE49-F238E27FC236}">
                <a16:creationId xmlns:a16="http://schemas.microsoft.com/office/drawing/2014/main" id="{4A2D4B86-41D1-C0B8-155B-9F1BB7A5FFEA}"/>
              </a:ext>
            </a:extLst>
          </p:cNvPr>
          <p:cNvSpPr/>
          <p:nvPr/>
        </p:nvSpPr>
        <p:spPr>
          <a:xfrm rot="10800000" flipH="1">
            <a:off x="366852" y="228614"/>
            <a:ext cx="1788160" cy="690775"/>
          </a:xfrm>
          <a:custGeom>
            <a:avLst/>
            <a:gdLst>
              <a:gd name="connsiteX0" fmla="*/ 0 w 1995342"/>
              <a:gd name="connsiteY0" fmla="*/ 0 h 690843"/>
              <a:gd name="connsiteX1" fmla="*/ 1995342 w 1995342"/>
              <a:gd name="connsiteY1" fmla="*/ 0 h 690843"/>
              <a:gd name="connsiteX2" fmla="*/ 1995342 w 1995342"/>
              <a:gd name="connsiteY2" fmla="*/ 690843 h 690843"/>
              <a:gd name="connsiteX3" fmla="*/ 0 w 1995342"/>
              <a:gd name="connsiteY3" fmla="*/ 690843 h 690843"/>
              <a:gd name="connsiteX4" fmla="*/ 0 w 1995342"/>
              <a:gd name="connsiteY4" fmla="*/ 0 h 690843"/>
              <a:gd name="connsiteX0" fmla="*/ 0 w 1995342"/>
              <a:gd name="connsiteY0" fmla="*/ 0 h 690843"/>
              <a:gd name="connsiteX1" fmla="*/ 1375630 w 1995342"/>
              <a:gd name="connsiteY1" fmla="*/ 0 h 690843"/>
              <a:gd name="connsiteX2" fmla="*/ 1995342 w 1995342"/>
              <a:gd name="connsiteY2" fmla="*/ 690843 h 690843"/>
              <a:gd name="connsiteX3" fmla="*/ 0 w 1995342"/>
              <a:gd name="connsiteY3" fmla="*/ 690843 h 690843"/>
              <a:gd name="connsiteX4" fmla="*/ 0 w 1995342"/>
              <a:gd name="connsiteY4" fmla="*/ 0 h 690843"/>
              <a:gd name="connsiteX0" fmla="*/ 0 w 1995342"/>
              <a:gd name="connsiteY0" fmla="*/ 0 h 690843"/>
              <a:gd name="connsiteX1" fmla="*/ 1427711 w 1995342"/>
              <a:gd name="connsiteY1" fmla="*/ 53873 h 690843"/>
              <a:gd name="connsiteX2" fmla="*/ 1995342 w 1995342"/>
              <a:gd name="connsiteY2" fmla="*/ 690843 h 690843"/>
              <a:gd name="connsiteX3" fmla="*/ 0 w 1995342"/>
              <a:gd name="connsiteY3" fmla="*/ 690843 h 690843"/>
              <a:gd name="connsiteX4" fmla="*/ 0 w 1995342"/>
              <a:gd name="connsiteY4" fmla="*/ 0 h 690843"/>
              <a:gd name="connsiteX0" fmla="*/ 26571 w 1995342"/>
              <a:gd name="connsiteY0" fmla="*/ 15898 h 636970"/>
              <a:gd name="connsiteX1" fmla="*/ 1427711 w 1995342"/>
              <a:gd name="connsiteY1" fmla="*/ 0 h 636970"/>
              <a:gd name="connsiteX2" fmla="*/ 1995342 w 1995342"/>
              <a:gd name="connsiteY2" fmla="*/ 636970 h 636970"/>
              <a:gd name="connsiteX3" fmla="*/ 0 w 1995342"/>
              <a:gd name="connsiteY3" fmla="*/ 636970 h 636970"/>
              <a:gd name="connsiteX4" fmla="*/ 26571 w 1995342"/>
              <a:gd name="connsiteY4" fmla="*/ 15898 h 636970"/>
              <a:gd name="connsiteX0" fmla="*/ 0 w 1995342"/>
              <a:gd name="connsiteY0" fmla="*/ 0 h 640502"/>
              <a:gd name="connsiteX1" fmla="*/ 1427711 w 1995342"/>
              <a:gd name="connsiteY1" fmla="*/ 3532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20271 w 1995342"/>
              <a:gd name="connsiteY1" fmla="*/ 1765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39402 w 1995342"/>
              <a:gd name="connsiteY1" fmla="*/ 3532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41528 w 1995342"/>
              <a:gd name="connsiteY1" fmla="*/ 1765 h 640502"/>
              <a:gd name="connsiteX2" fmla="*/ 1995342 w 1995342"/>
              <a:gd name="connsiteY2" fmla="*/ 640502 h 640502"/>
              <a:gd name="connsiteX3" fmla="*/ 0 w 1995342"/>
              <a:gd name="connsiteY3" fmla="*/ 640502 h 640502"/>
              <a:gd name="connsiteX4" fmla="*/ 0 w 1995342"/>
              <a:gd name="connsiteY4" fmla="*/ 0 h 640502"/>
              <a:gd name="connsiteX0" fmla="*/ 0 w 1995342"/>
              <a:gd name="connsiteY0" fmla="*/ 0 h 640502"/>
              <a:gd name="connsiteX1" fmla="*/ 1442591 w 1995342"/>
              <a:gd name="connsiteY1" fmla="*/ 882 h 640502"/>
              <a:gd name="connsiteX2" fmla="*/ 1995342 w 1995342"/>
              <a:gd name="connsiteY2" fmla="*/ 640502 h 640502"/>
              <a:gd name="connsiteX3" fmla="*/ 0 w 1995342"/>
              <a:gd name="connsiteY3" fmla="*/ 640502 h 640502"/>
              <a:gd name="connsiteX4" fmla="*/ 0 w 1995342"/>
              <a:gd name="connsiteY4" fmla="*/ 0 h 64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42" h="640502">
                <a:moveTo>
                  <a:pt x="0" y="0"/>
                </a:moveTo>
                <a:lnTo>
                  <a:pt x="1442591" y="882"/>
                </a:lnTo>
                <a:lnTo>
                  <a:pt x="1995342" y="640502"/>
                </a:lnTo>
                <a:lnTo>
                  <a:pt x="0" y="640502"/>
                </a:lnTo>
                <a:lnTo>
                  <a:pt x="0" y="0"/>
                </a:lnTo>
                <a:close/>
              </a:path>
            </a:pathLst>
          </a:cu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100"/>
          </a:p>
        </p:txBody>
      </p:sp>
      <p:sp>
        <p:nvSpPr>
          <p:cNvPr id="4" name="TextBox 3">
            <a:extLst>
              <a:ext uri="{FF2B5EF4-FFF2-40B4-BE49-F238E27FC236}">
                <a16:creationId xmlns:a16="http://schemas.microsoft.com/office/drawing/2014/main" id="{5BB2876D-6A83-6B8B-D74C-C2299735B590}"/>
              </a:ext>
            </a:extLst>
          </p:cNvPr>
          <p:cNvSpPr txBox="1"/>
          <p:nvPr/>
        </p:nvSpPr>
        <p:spPr>
          <a:xfrm>
            <a:off x="859402" y="896657"/>
            <a:ext cx="10671265" cy="3292183"/>
          </a:xfrm>
          <a:prstGeom prst="rect">
            <a:avLst/>
          </a:prstGeom>
          <a:noFill/>
        </p:spPr>
        <p:txBody>
          <a:bodyPr wrap="square" lIns="91440" tIns="45720" rIns="91440" bIns="45720" rtlCol="0" anchor="t">
            <a:spAutoFit/>
          </a:bodyPr>
          <a:lstStyle/>
          <a:p>
            <a:endParaRPr lang="en-US" sz="2200" b="1" dirty="0">
              <a:latin typeface="Franklin Gothic Book"/>
            </a:endParaRPr>
          </a:p>
          <a:p>
            <a:pPr marL="342900" indent="-342900">
              <a:buFont typeface="Arial"/>
              <a:buChar char="•"/>
            </a:pPr>
            <a:r>
              <a:rPr lang="en-US" sz="2200" dirty="0">
                <a:latin typeface="Franklin Gothic Book"/>
              </a:rPr>
              <a:t>Strengthen our ties to our Black, Indigenous, People of Color (BIPOC) community in Belle Haven, East Palo Alto and North Fair Oaks.</a:t>
            </a:r>
            <a:endParaRPr lang="en-US" sz="2200" dirty="0">
              <a:latin typeface="Franklin Gothic Book" panose="020B0503020102020204" pitchFamily="34" charset="0"/>
            </a:endParaRPr>
          </a:p>
          <a:p>
            <a:pPr marL="342900" indent="-342900">
              <a:buFont typeface="Arial"/>
              <a:buChar char="•"/>
            </a:pPr>
            <a:endParaRPr lang="en-US" sz="2200" dirty="0">
              <a:latin typeface="Franklin Gothic Book"/>
              <a:ea typeface="Calibri"/>
              <a:cs typeface="Calibri"/>
            </a:endParaRPr>
          </a:p>
          <a:p>
            <a:pPr marL="342900" indent="-342900">
              <a:buFont typeface="Arial"/>
              <a:buChar char="•"/>
            </a:pPr>
            <a:r>
              <a:rPr lang="en-US" sz="2200" dirty="0">
                <a:latin typeface="Franklin Gothic Book"/>
                <a:ea typeface="Calibri"/>
                <a:cs typeface="Calibri"/>
              </a:rPr>
              <a:t>Increase the number of degree and certificate programs and general education courses at the Menlo Park site and/or other off-campus locations to help students access needed courses and support services closer to home.</a:t>
            </a:r>
          </a:p>
          <a:p>
            <a:pPr marL="285750" indent="-285750">
              <a:lnSpc>
                <a:spcPct val="90000"/>
              </a:lnSpc>
              <a:spcBef>
                <a:spcPts val="1000"/>
              </a:spcBef>
              <a:buFont typeface="Arial"/>
              <a:buChar char="•"/>
            </a:pPr>
            <a:endParaRPr lang="en-US" sz="2400" dirty="0">
              <a:latin typeface="Calibri"/>
              <a:ea typeface="Calibri"/>
              <a:cs typeface="Calibri"/>
            </a:endParaRPr>
          </a:p>
          <a:p>
            <a:endParaRPr lang="en-US" sz="24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ACA39C63-5CDC-3AF3-661B-A99F3DFBA0D7}"/>
              </a:ext>
            </a:extLst>
          </p:cNvPr>
          <p:cNvPicPr>
            <a:picLocks noChangeAspect="1"/>
          </p:cNvPicPr>
          <p:nvPr/>
        </p:nvPicPr>
        <p:blipFill>
          <a:blip r:embed="rId3"/>
          <a:stretch>
            <a:fillRect/>
          </a:stretch>
        </p:blipFill>
        <p:spPr>
          <a:xfrm>
            <a:off x="2734235" y="3429000"/>
            <a:ext cx="6113929" cy="3300387"/>
          </a:xfrm>
          <a:prstGeom prst="rect">
            <a:avLst/>
          </a:prstGeom>
        </p:spPr>
      </p:pic>
    </p:spTree>
    <p:extLst>
      <p:ext uri="{BB962C8B-B14F-4D97-AF65-F5344CB8AC3E}">
        <p14:creationId xmlns:p14="http://schemas.microsoft.com/office/powerpoint/2010/main" val="3631386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5DBA71-9FF4-0D13-8E31-3956D7336666}"/>
              </a:ext>
            </a:extLst>
          </p:cNvPr>
          <p:cNvSpPr>
            <a:spLocks noGrp="1"/>
          </p:cNvSpPr>
          <p:nvPr>
            <p:ph type="title"/>
          </p:nvPr>
        </p:nvSpPr>
        <p:spPr>
          <a:xfrm>
            <a:off x="841248" y="548640"/>
            <a:ext cx="3600860" cy="5431536"/>
          </a:xfrm>
        </p:spPr>
        <p:txBody>
          <a:bodyPr>
            <a:normAutofit/>
          </a:bodyPr>
          <a:lstStyle/>
          <a:p>
            <a:r>
              <a:rPr lang="en-US" sz="5400"/>
              <a:t>North Fair Oaks Community Suggestion </a:t>
            </a:r>
            <a:endParaRPr lang="en-US"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E08903-BB7E-21A6-FD6C-750BF36DBCD4}"/>
              </a:ext>
            </a:extLst>
          </p:cNvPr>
          <p:cNvSpPr>
            <a:spLocks noGrp="1"/>
          </p:cNvSpPr>
          <p:nvPr>
            <p:ph idx="1"/>
          </p:nvPr>
        </p:nvSpPr>
        <p:spPr>
          <a:xfrm>
            <a:off x="5126418" y="552091"/>
            <a:ext cx="6224335" cy="5431536"/>
          </a:xfrm>
        </p:spPr>
        <p:txBody>
          <a:bodyPr anchor="ctr">
            <a:normAutofit/>
          </a:bodyPr>
          <a:lstStyle/>
          <a:p>
            <a:pPr>
              <a:buFont typeface="Arial" panose="020B0604020202020204" pitchFamily="34" charset="0"/>
              <a:buChar char="•"/>
            </a:pPr>
            <a:r>
              <a:rPr lang="en-US" sz="1400" b="1" dirty="0"/>
              <a:t>Establish Trust Through Long-Term Commitment and Transparency:</a:t>
            </a:r>
            <a:r>
              <a:rPr lang="en-US" sz="1400" dirty="0"/>
              <a:t> </a:t>
            </a:r>
          </a:p>
          <a:p>
            <a:pPr lvl="1"/>
            <a:r>
              <a:rPr lang="en-US" sz="1400" dirty="0"/>
              <a:t>Develop and implement transparent accountability measures,</a:t>
            </a:r>
          </a:p>
          <a:p>
            <a:pPr lvl="1"/>
            <a:r>
              <a:rPr lang="en-US" sz="1400" dirty="0"/>
              <a:t>Invest in long-term community partnerships</a:t>
            </a:r>
          </a:p>
          <a:p>
            <a:pPr lvl="1"/>
            <a:r>
              <a:rPr lang="en-US" sz="1400" dirty="0"/>
              <a:t>Actively address historical injustices through concrete actions.</a:t>
            </a:r>
          </a:p>
          <a:p>
            <a:pPr>
              <a:buFont typeface="Arial" panose="020B0604020202020204" pitchFamily="34" charset="0"/>
              <a:buChar char="•"/>
            </a:pPr>
            <a:r>
              <a:rPr lang="en-US" sz="1400" b="1" dirty="0"/>
              <a:t>Expand Equitable Access to Resources and Services:</a:t>
            </a:r>
            <a:r>
              <a:rPr lang="en-US" sz="1400" dirty="0"/>
              <a:t> </a:t>
            </a:r>
          </a:p>
          <a:p>
            <a:pPr lvl="1"/>
            <a:r>
              <a:rPr lang="en-US" sz="1400" dirty="0"/>
              <a:t>Provide services at accessible times and locations, </a:t>
            </a:r>
          </a:p>
          <a:p>
            <a:pPr lvl="1"/>
            <a:r>
              <a:rPr lang="en-US" sz="1400" dirty="0"/>
              <a:t>Offer culturally and linguistically appropriate programs, </a:t>
            </a:r>
          </a:p>
          <a:p>
            <a:pPr lvl="1"/>
            <a:r>
              <a:rPr lang="en-US" sz="1400" dirty="0"/>
              <a:t>Address transportation barriers to ensure equitable access to education</a:t>
            </a:r>
            <a:endParaRPr lang="en-US" sz="1400" b="1" dirty="0"/>
          </a:p>
          <a:p>
            <a:pPr marL="228600" lvl="1">
              <a:spcBef>
                <a:spcPts val="1000"/>
              </a:spcBef>
            </a:pPr>
            <a:r>
              <a:rPr lang="en-US" sz="1400" b="1" dirty="0"/>
              <a:t>Invest in Comprehensive Youth Support and Empowerment Programs: </a:t>
            </a:r>
          </a:p>
          <a:p>
            <a:pPr lvl="1"/>
            <a:r>
              <a:rPr lang="en-US" sz="1400" dirty="0"/>
              <a:t>Create mentorship programs, </a:t>
            </a:r>
          </a:p>
          <a:p>
            <a:pPr lvl="1"/>
            <a:r>
              <a:rPr lang="en-US" sz="1400" dirty="0"/>
              <a:t>Provide mental health and substance abuse support,</a:t>
            </a:r>
          </a:p>
          <a:p>
            <a:pPr lvl="1"/>
            <a:r>
              <a:rPr lang="en-US" sz="1400" dirty="0"/>
              <a:t>Offer educational and recreational opportunities that empower youth, with a focus on early intervention and engagement with younger children.</a:t>
            </a:r>
          </a:p>
          <a:p>
            <a:pPr>
              <a:buFont typeface="Arial" panose="020B0604020202020204" pitchFamily="34" charset="0"/>
              <a:buChar char="•"/>
            </a:pPr>
            <a:r>
              <a:rPr lang="en-US" sz="1400" b="1" dirty="0"/>
              <a:t>Prioritize Authentic Community Engagement and Collaborative Partnerships:</a:t>
            </a:r>
            <a:r>
              <a:rPr lang="en-US" sz="1400" dirty="0"/>
              <a:t> </a:t>
            </a:r>
          </a:p>
          <a:p>
            <a:pPr lvl="1"/>
            <a:r>
              <a:rPr lang="en-US" sz="1400" dirty="0"/>
              <a:t>Establish open lines of communication,</a:t>
            </a:r>
          </a:p>
          <a:p>
            <a:pPr lvl="1"/>
            <a:r>
              <a:rPr lang="en-US" sz="1400" dirty="0"/>
              <a:t> Create feedback mechanisms</a:t>
            </a:r>
          </a:p>
          <a:p>
            <a:pPr lvl="1"/>
            <a:r>
              <a:rPr lang="en-US" sz="1400" dirty="0"/>
              <a:t>Partner with trusted community organizations to ensure community voices are actively heard and integrated into decision-making processes, also </a:t>
            </a:r>
          </a:p>
          <a:p>
            <a:pPr lvl="1"/>
            <a:r>
              <a:rPr lang="en-US" sz="1400" dirty="0"/>
              <a:t>Go into the community to meet the people where they are.</a:t>
            </a:r>
          </a:p>
          <a:p>
            <a:endParaRPr lang="en-US" sz="1400" dirty="0"/>
          </a:p>
        </p:txBody>
      </p:sp>
    </p:spTree>
    <p:extLst>
      <p:ext uri="{BB962C8B-B14F-4D97-AF65-F5344CB8AC3E}">
        <p14:creationId xmlns:p14="http://schemas.microsoft.com/office/powerpoint/2010/main" val="363147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85EA9-C465-423B-7281-FD5B022A4B5F}"/>
              </a:ext>
            </a:extLst>
          </p:cNvPr>
          <p:cNvSpPr>
            <a:spLocks noGrp="1"/>
          </p:cNvSpPr>
          <p:nvPr>
            <p:ph type="title"/>
          </p:nvPr>
        </p:nvSpPr>
        <p:spPr>
          <a:xfrm>
            <a:off x="838200" y="556995"/>
            <a:ext cx="10515600" cy="1133693"/>
          </a:xfrm>
        </p:spPr>
        <p:txBody>
          <a:bodyPr>
            <a:normAutofit/>
          </a:bodyPr>
          <a:lstStyle/>
          <a:p>
            <a:r>
              <a:rPr lang="en-US" sz="5200"/>
              <a:t>East Palo Alto Community Suggestion </a:t>
            </a:r>
          </a:p>
        </p:txBody>
      </p:sp>
      <p:graphicFrame>
        <p:nvGraphicFramePr>
          <p:cNvPr id="5" name="Content Placeholder 2">
            <a:extLst>
              <a:ext uri="{FF2B5EF4-FFF2-40B4-BE49-F238E27FC236}">
                <a16:creationId xmlns:a16="http://schemas.microsoft.com/office/drawing/2014/main" id="{ACA91A33-6549-532F-A17A-D0216DE9C505}"/>
              </a:ext>
            </a:extLst>
          </p:cNvPr>
          <p:cNvGraphicFramePr>
            <a:graphicFrameLocks noGrp="1"/>
          </p:cNvGraphicFramePr>
          <p:nvPr>
            <p:ph idx="1"/>
            <p:extLst>
              <p:ext uri="{D42A27DB-BD31-4B8C-83A1-F6EECF244321}">
                <p14:modId xmlns:p14="http://schemas.microsoft.com/office/powerpoint/2010/main" val="21823527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5199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164B2-1A66-4EB1-424D-D1F97AC67AC4}"/>
              </a:ext>
            </a:extLst>
          </p:cNvPr>
          <p:cNvSpPr>
            <a:spLocks noGrp="1"/>
          </p:cNvSpPr>
          <p:nvPr>
            <p:ph type="title"/>
          </p:nvPr>
        </p:nvSpPr>
        <p:spPr>
          <a:xfrm>
            <a:off x="838200" y="556995"/>
            <a:ext cx="10515600" cy="1133693"/>
          </a:xfrm>
        </p:spPr>
        <p:txBody>
          <a:bodyPr>
            <a:normAutofit/>
          </a:bodyPr>
          <a:lstStyle/>
          <a:p>
            <a:r>
              <a:rPr lang="en-US" sz="5200" dirty="0"/>
              <a:t>Belle Haven Community Suggestions </a:t>
            </a:r>
          </a:p>
        </p:txBody>
      </p:sp>
      <p:sp>
        <p:nvSpPr>
          <p:cNvPr id="4" name="TextBox 3">
            <a:extLst>
              <a:ext uri="{FF2B5EF4-FFF2-40B4-BE49-F238E27FC236}">
                <a16:creationId xmlns:a16="http://schemas.microsoft.com/office/drawing/2014/main" id="{73746AAE-1E19-8D51-3670-870A9313C5D2}"/>
              </a:ext>
            </a:extLst>
          </p:cNvPr>
          <p:cNvSpPr txBox="1"/>
          <p:nvPr/>
        </p:nvSpPr>
        <p:spPr>
          <a:xfrm>
            <a:off x="336176" y="1425388"/>
            <a:ext cx="184731" cy="369332"/>
          </a:xfrm>
          <a:prstGeom prst="rect">
            <a:avLst/>
          </a:prstGeom>
          <a:solidFill>
            <a:schemeClr val="accent6"/>
          </a:solidFill>
        </p:spPr>
        <p:txBody>
          <a:bodyPr wrap="none" rtlCol="0">
            <a:spAutoFit/>
          </a:bodyPr>
          <a:lstStyle/>
          <a:p>
            <a:endParaRPr lang="en-US"/>
          </a:p>
        </p:txBody>
      </p:sp>
      <p:graphicFrame>
        <p:nvGraphicFramePr>
          <p:cNvPr id="5" name="Content Placeholder 2">
            <a:extLst>
              <a:ext uri="{FF2B5EF4-FFF2-40B4-BE49-F238E27FC236}">
                <a16:creationId xmlns:a16="http://schemas.microsoft.com/office/drawing/2014/main" id="{DFD7DE5C-9A8B-5BF3-A47E-293508BE6FFB}"/>
              </a:ext>
            </a:extLst>
          </p:cNvPr>
          <p:cNvGraphicFramePr>
            <a:graphicFrameLocks noGrp="1"/>
          </p:cNvGraphicFramePr>
          <p:nvPr>
            <p:ph idx="1"/>
            <p:extLst>
              <p:ext uri="{D42A27DB-BD31-4B8C-83A1-F6EECF244321}">
                <p14:modId xmlns:p14="http://schemas.microsoft.com/office/powerpoint/2010/main" val="33545688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777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756" y="461772"/>
            <a:ext cx="9140952" cy="4105656"/>
          </a:xfrm>
          <a:prstGeom prst="rect">
            <a:avLst/>
          </a:prstGeom>
        </p:spPr>
      </p:pic>
    </p:spTree>
    <p:extLst>
      <p:ext uri="{BB962C8B-B14F-4D97-AF65-F5344CB8AC3E}">
        <p14:creationId xmlns:p14="http://schemas.microsoft.com/office/powerpoint/2010/main" val="468469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551A415522C74CB2195B1A777E9A7C" ma:contentTypeVersion="13" ma:contentTypeDescription="Create a new document." ma:contentTypeScope="" ma:versionID="618bc19bae1ae606cfd6804c8e2176d6">
  <xsd:schema xmlns:xsd="http://www.w3.org/2001/XMLSchema" xmlns:xs="http://www.w3.org/2001/XMLSchema" xmlns:p="http://schemas.microsoft.com/office/2006/metadata/properties" xmlns:ns3="2bc55ecc-363e-43e9-bfac-4ba2e86f45ee" xmlns:ns4="bb5bbb0b-6c89-44d7-be61-0adfe653f983" targetNamespace="http://schemas.microsoft.com/office/2006/metadata/properties" ma:root="true" ma:fieldsID="e0599e1f8396ab867dd6a01ab5d3ef8a" ns3:_="" ns4:_="">
    <xsd:import namespace="2bc55ecc-363e-43e9-bfac-4ba2e86f45ee"/>
    <xsd:import namespace="bb5bbb0b-6c89-44d7-be61-0adfe653f9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55ecc-363e-43e9-bfac-4ba2e86f45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5bbb0b-6c89-44d7-be61-0adfe653f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65D631-995C-41FC-8EF1-5D6D24C704A0}">
  <ds:schemaRefs>
    <ds:schemaRef ds:uri="http://schemas.microsoft.com/sharepoint/v3/contenttype/forms"/>
  </ds:schemaRefs>
</ds:datastoreItem>
</file>

<file path=customXml/itemProps2.xml><?xml version="1.0" encoding="utf-8"?>
<ds:datastoreItem xmlns:ds="http://schemas.openxmlformats.org/officeDocument/2006/customXml" ds:itemID="{1F89B644-0491-46BF-8F85-56773CACDDA6}">
  <ds:schemaRefs>
    <ds:schemaRef ds:uri="http://schemas.microsoft.com/office/2006/documentManagement/types"/>
    <ds:schemaRef ds:uri="http://www.w3.org/XML/1998/namespace"/>
    <ds:schemaRef ds:uri="http://purl.org/dc/dcmitype/"/>
    <ds:schemaRef ds:uri="http://purl.org/dc/elements/1.1/"/>
    <ds:schemaRef ds:uri="bb5bbb0b-6c89-44d7-be61-0adfe653f983"/>
    <ds:schemaRef ds:uri="http://schemas.microsoft.com/office/infopath/2007/PartnerControls"/>
    <ds:schemaRef ds:uri="http://schemas.microsoft.com/office/2006/metadata/properties"/>
    <ds:schemaRef ds:uri="http://schemas.openxmlformats.org/package/2006/metadata/core-properties"/>
    <ds:schemaRef ds:uri="2bc55ecc-363e-43e9-bfac-4ba2e86f45ee"/>
    <ds:schemaRef ds:uri="http://purl.org/dc/terms/"/>
  </ds:schemaRefs>
</ds:datastoreItem>
</file>

<file path=customXml/itemProps3.xml><?xml version="1.0" encoding="utf-8"?>
<ds:datastoreItem xmlns:ds="http://schemas.openxmlformats.org/officeDocument/2006/customXml" ds:itemID="{97073AAC-36C1-4911-89E1-BAEF37548A6F}">
  <ds:schemaRefs>
    <ds:schemaRef ds:uri="2bc55ecc-363e-43e9-bfac-4ba2e86f45ee"/>
    <ds:schemaRef ds:uri="bb5bbb0b-6c89-44d7-be61-0adfe653f9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424</TotalTime>
  <Words>667</Words>
  <Application>Microsoft Macintosh PowerPoint</Application>
  <PresentationFormat>Widescreen</PresentationFormat>
  <Paragraphs>73</Paragraphs>
  <Slides>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Franklin Gothic Book</vt:lpstr>
      <vt:lpstr>Garamond</vt:lpstr>
      <vt:lpstr>Office Theme</vt:lpstr>
      <vt:lpstr>EMP 3.2 Community Listening Sessions </vt:lpstr>
      <vt:lpstr>PowerPoint Presentation</vt:lpstr>
      <vt:lpstr>NFO Listening Session, April 30, 2024</vt:lpstr>
      <vt:lpstr>Community Listening Session, September 19, 2024</vt:lpstr>
      <vt:lpstr>Community Listening Session February 20, 2025</vt:lpstr>
      <vt:lpstr>North Fair Oaks Community Suggestion </vt:lpstr>
      <vt:lpstr>East Palo Alto Community Suggestion </vt:lpstr>
      <vt:lpstr>Belle Haven Community Suggestions </vt:lpstr>
      <vt:lpstr>PowerPoint Presentation</vt:lpstr>
    </vt:vector>
  </TitlesOfParts>
  <Company>SMCCD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Megan</dc:creator>
  <cp:lastModifiedBy>Bennani, Wissem</cp:lastModifiedBy>
  <cp:revision>184</cp:revision>
  <cp:lastPrinted>2016-06-13T15:20:29Z</cp:lastPrinted>
  <dcterms:created xsi:type="dcterms:W3CDTF">2015-08-26T22:52:00Z</dcterms:created>
  <dcterms:modified xsi:type="dcterms:W3CDTF">2025-03-05T22:42:47Z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0x01010029551A415522C74CB2195B1A777E9A7C</vt:lpwstr>
  </property>
</Properties>
</file>