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2" autoAdjust="0"/>
  </p:normalViewPr>
  <p:slideViewPr>
    <p:cSldViewPr snapToGrid="0">
      <p:cViewPr varScale="1">
        <p:scale>
          <a:sx n="97" d="100"/>
          <a:sy n="97" d="100"/>
        </p:scale>
        <p:origin x="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time psychological services faculty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Position justification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37" y="3767488"/>
            <a:ext cx="6754382" cy="171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32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are doing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3200" dirty="0" smtClean="0"/>
          </a:p>
          <a:p>
            <a:pPr marL="306000" lvl="1"/>
            <a:r>
              <a:rPr lang="en-US" sz="2800" dirty="0"/>
              <a:t>Currently we have 2 PT Psych Services Faculty and 2-3 Interns per semester</a:t>
            </a:r>
            <a:r>
              <a:rPr lang="en-US" sz="2800" dirty="0" smtClean="0"/>
              <a:t>.</a:t>
            </a:r>
            <a:endParaRPr lang="en-US" sz="3200" dirty="0" smtClean="0"/>
          </a:p>
          <a:p>
            <a:r>
              <a:rPr lang="en-US" sz="3200" dirty="0" smtClean="0"/>
              <a:t>Interns require 1 hour of supervision per week.</a:t>
            </a:r>
            <a:endParaRPr lang="en-US" sz="3200" dirty="0" smtClean="0"/>
          </a:p>
          <a:p>
            <a:r>
              <a:rPr lang="en-US" sz="3200" dirty="0" smtClean="0"/>
              <a:t>Faculty and interns provide 6-8 sessions per student per semester.</a:t>
            </a:r>
            <a:endParaRPr lang="en-US" sz="3200" dirty="0" smtClean="0"/>
          </a:p>
          <a:p>
            <a:r>
              <a:rPr lang="en-US" sz="3200" dirty="0" smtClean="0"/>
              <a:t>Provide transition to free or low cost services in the area for ongoing support. </a:t>
            </a:r>
            <a:endParaRPr lang="en-US" sz="3200" dirty="0" smtClean="0"/>
          </a:p>
          <a:p>
            <a:r>
              <a:rPr lang="en-US" sz="3200" b="1" dirty="0" smtClean="0"/>
              <a:t>Over 70 requests for Psych Services this semester alone.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This is the earliest in a semester that we have had to start a waitlist for services.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We never turn away a student in crisis.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22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has been a focus of recent college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US" sz="2800" dirty="0" smtClean="0"/>
              <a:t>CARES</a:t>
            </a:r>
          </a:p>
          <a:p>
            <a:pPr marL="342900" lvl="1" indent="-342900"/>
            <a:r>
              <a:rPr lang="en-US" sz="2800" dirty="0" smtClean="0"/>
              <a:t>Title IX</a:t>
            </a:r>
          </a:p>
          <a:p>
            <a:pPr marL="342900" lvl="1" indent="-342900"/>
            <a:r>
              <a:rPr lang="en-US" sz="2800" dirty="0" smtClean="0"/>
              <a:t>Safe Zone Training</a:t>
            </a:r>
          </a:p>
          <a:p>
            <a:pPr marL="342900" lvl="1" indent="-342900"/>
            <a:r>
              <a:rPr lang="en-US" sz="2800" dirty="0" smtClean="0"/>
              <a:t>Mental Health First Aid</a:t>
            </a: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406" y="2717609"/>
            <a:ext cx="6041373" cy="228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8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can do with a full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84" y="2168140"/>
            <a:ext cx="11029615" cy="367830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Puts us in line with our sister colleges.</a:t>
            </a:r>
          </a:p>
          <a:p>
            <a:r>
              <a:rPr lang="en-US" sz="2400" b="1" dirty="0" smtClean="0"/>
              <a:t>Would allow us to develop </a:t>
            </a:r>
            <a:r>
              <a:rPr lang="en-US" sz="2400" b="1" dirty="0" smtClean="0"/>
              <a:t>a comprehensive plan of outreach to the entire campus community.</a:t>
            </a:r>
          </a:p>
          <a:p>
            <a:r>
              <a:rPr lang="en-US" sz="2400" b="1" dirty="0" smtClean="0"/>
              <a:t>Ongoing support groups for various student issues.</a:t>
            </a:r>
          </a:p>
          <a:p>
            <a:r>
              <a:rPr lang="en-US" sz="2400" b="1" dirty="0" smtClean="0"/>
              <a:t>Frequent schedule of stress management classes.</a:t>
            </a:r>
          </a:p>
          <a:p>
            <a:r>
              <a:rPr lang="en-US" sz="2400" b="1" dirty="0" smtClean="0"/>
              <a:t>Peer to peer training for additional support</a:t>
            </a:r>
            <a:r>
              <a:rPr lang="en-US" sz="2400" b="1" dirty="0" smtClean="0"/>
              <a:t>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968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Create an local chapter of Active Minds (national organization for mental health on college campuses)</a:t>
            </a:r>
          </a:p>
          <a:p>
            <a:r>
              <a:rPr lang="en-US" sz="2400" b="1" dirty="0"/>
              <a:t>Ongoing training for staff and faculty on how to recognize mental health issues and safety concerns and how to best respond.</a:t>
            </a:r>
          </a:p>
          <a:p>
            <a:r>
              <a:rPr lang="en-US" sz="2400" b="1" dirty="0"/>
              <a:t>More frequent trainings for staff and faculty on various topics of interest (Safe Zone, Mental Health First Aid, Escalation etc.)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12 additional hours a week for supervision, direct counseling,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563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836</TotalTime>
  <Words>252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Full time psychological services faculty</vt:lpstr>
      <vt:lpstr>What we are doing now</vt:lpstr>
      <vt:lpstr>Mental Health has been a focus of recent college efforts</vt:lpstr>
      <vt:lpstr>What we can do with a full timer</vt:lpstr>
      <vt:lpstr>And…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VPSS/Disability Resource center office assistant II</dc:title>
  <dc:creator>Hartman, C. Max</dc:creator>
  <cp:lastModifiedBy>Hartman, C. Max</cp:lastModifiedBy>
  <cp:revision>24</cp:revision>
  <dcterms:created xsi:type="dcterms:W3CDTF">2014-10-21T18:09:44Z</dcterms:created>
  <dcterms:modified xsi:type="dcterms:W3CDTF">2015-10-16T21:02:03Z</dcterms:modified>
</cp:coreProperties>
</file>