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74" r:id="rId3"/>
    <p:sldId id="259" r:id="rId4"/>
    <p:sldId id="258" r:id="rId5"/>
    <p:sldId id="257" r:id="rId6"/>
    <p:sldId id="263" r:id="rId7"/>
    <p:sldId id="272" r:id="rId8"/>
    <p:sldId id="268" r:id="rId9"/>
    <p:sldId id="269" r:id="rId10"/>
    <p:sldId id="270" r:id="rId11"/>
    <p:sldId id="273" r:id="rId12"/>
    <p:sldId id="260" r:id="rId13"/>
    <p:sldId id="265" r:id="rId14"/>
    <p:sldId id="271" r:id="rId15"/>
    <p:sldId id="264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24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32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30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8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6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9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3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55FB-61CC-4119-8C07-7FF52620A776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796756-0839-46C4-91FE-98BA808D3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05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29" y="1567542"/>
            <a:ext cx="6741885" cy="2323636"/>
          </a:xfrm>
        </p:spPr>
        <p:txBody>
          <a:bodyPr/>
          <a:lstStyle/>
          <a:p>
            <a:pPr algn="l"/>
            <a:r>
              <a:rPr lang="en-US" sz="8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EOPS </a:t>
            </a:r>
            <a:br>
              <a:rPr lang="en-US" sz="8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8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COUNSELOR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181451" y="3971007"/>
            <a:ext cx="34385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0571" y="3962400"/>
            <a:ext cx="7402287" cy="2569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Provide </a:t>
            </a: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more stability to the program and students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02" y="114716"/>
            <a:ext cx="4870631" cy="38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513"/>
            <a:ext cx="6531429" cy="3418116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Funding request</a:t>
            </a:r>
            <a:endParaRPr lang="en-US" sz="10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7027" y="1632858"/>
            <a:ext cx="6347713" cy="3947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EOPS – 25%</a:t>
            </a:r>
          </a:p>
          <a:p>
            <a:pPr lvl="0"/>
            <a:r>
              <a:rPr lang="en-US" sz="7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SSSP – 35%</a:t>
            </a:r>
          </a:p>
          <a:p>
            <a:pPr lvl="0"/>
            <a:r>
              <a:rPr lang="en-US" sz="7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Fund 1 – 40%</a:t>
            </a:r>
          </a:p>
        </p:txBody>
      </p:sp>
    </p:spTree>
    <p:extLst>
      <p:ext uri="{BB962C8B-B14F-4D97-AF65-F5344CB8AC3E}">
        <p14:creationId xmlns:p14="http://schemas.microsoft.com/office/powerpoint/2010/main" val="34263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1290" t="44422" r="7660" b="32470"/>
          <a:stretch/>
        </p:blipFill>
        <p:spPr>
          <a:xfrm>
            <a:off x="0" y="1705427"/>
            <a:ext cx="9144000" cy="3501465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4842456" y="3747752"/>
            <a:ext cx="3245476" cy="914400"/>
          </a:xfrm>
          <a:prstGeom prst="lef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23" y="798286"/>
            <a:ext cx="9168523" cy="54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1176"/>
            <a:ext cx="8139447" cy="2772229"/>
          </a:xfrm>
        </p:spPr>
        <p:txBody>
          <a:bodyPr>
            <a:noAutofit/>
          </a:bodyPr>
          <a:lstStyle/>
          <a:p>
            <a:pPr algn="ctr"/>
            <a:r>
              <a:rPr lang="en-US" sz="8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Comprehensive Counseling</a:t>
            </a:r>
            <a:endParaRPr lang="en-US" sz="8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096382" y="4806818"/>
            <a:ext cx="1981200" cy="1828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Dreamers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29282" y="4865295"/>
            <a:ext cx="1981469" cy="181233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Personal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42889" y="4957429"/>
            <a:ext cx="1943100" cy="18288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Goal setting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20017" y="2835208"/>
            <a:ext cx="1905000" cy="1828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Career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1982" y="3015305"/>
            <a:ext cx="1828800" cy="1828800"/>
          </a:xfrm>
          <a:prstGeom prst="ellipse">
            <a:avLst/>
          </a:prstGeom>
          <a:solidFill>
            <a:srgbClr val="F622F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Foster Youth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9937" y="1082976"/>
            <a:ext cx="1828800" cy="1828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Financial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8695" y="2432601"/>
            <a:ext cx="4811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entury Gothic" panose="020B0502020202020204" pitchFamily="34" charset="0"/>
              </a:rPr>
              <a:t>EOPS COUNSELOR</a:t>
            </a:r>
            <a:endParaRPr lang="en-US" sz="6000" b="1" dirty="0">
              <a:latin typeface="Century Gothic" panose="020B0502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99822" y="791156"/>
            <a:ext cx="1828800" cy="1828800"/>
          </a:xfrm>
          <a:prstGeom prst="ellipse">
            <a:avLst/>
          </a:prstGeom>
          <a:solidFill>
            <a:srgbClr val="FFC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Academic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93405" y="270190"/>
            <a:ext cx="1828800" cy="1828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Follow 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87693" y="270190"/>
            <a:ext cx="1828800" cy="1828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Crisis intervention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4" y="4006654"/>
            <a:ext cx="3996888" cy="266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992"/>
          <a:stretch/>
        </p:blipFill>
        <p:spPr>
          <a:xfrm>
            <a:off x="4841465" y="187214"/>
            <a:ext cx="3415757" cy="2414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44" y="187214"/>
            <a:ext cx="3111516" cy="3105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5427"/>
          <a:stretch/>
        </p:blipFill>
        <p:spPr>
          <a:xfrm>
            <a:off x="5512829" y="3127829"/>
            <a:ext cx="2744393" cy="3541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859" y="2699658"/>
            <a:ext cx="1850675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0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6900"/>
            <a:ext cx="5499279" cy="1582058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Mission</a:t>
            </a:r>
            <a:endParaRPr lang="en-US" sz="10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6" y="50800"/>
            <a:ext cx="7859487" cy="6807200"/>
          </a:xfrm>
        </p:spPr>
        <p:txBody>
          <a:bodyPr anchor="ctr">
            <a:noAutofit/>
          </a:bodyPr>
          <a:lstStyle/>
          <a:p>
            <a:r>
              <a:rPr lang="en-US" sz="4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EOPS helps educationally disadvantaged </a:t>
            </a:r>
            <a:r>
              <a:rPr lang="en-US" sz="4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Cañada students acquire the academic, social and cultural capital needed to succeed </a:t>
            </a:r>
            <a:r>
              <a:rPr lang="en-US" sz="4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college</a:t>
            </a:r>
            <a:endParaRPr lang="en-US" sz="4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1600"/>
            <a:ext cx="7982857" cy="1582058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Background</a:t>
            </a:r>
            <a:endParaRPr lang="en-US" sz="10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1156" y="110286"/>
            <a:ext cx="8320263" cy="6586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Spring 2011 </a:t>
            </a:r>
          </a:p>
          <a:p>
            <a:pPr lvl="0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EOPS Counselor took on director responsibilities</a:t>
            </a:r>
          </a:p>
          <a:p>
            <a:pPr lvl="0"/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-----------------------------------------</a:t>
            </a:r>
          </a:p>
          <a:p>
            <a:pPr lvl="0"/>
            <a:endParaRPr lang="en-US" sz="1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50% EOPS Counseling, 50% EOPS &amp; CARE</a:t>
            </a:r>
          </a:p>
          <a:p>
            <a:r>
              <a:rPr lang="en-US" sz="3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(e.g. 2008)</a:t>
            </a:r>
          </a:p>
          <a:p>
            <a:endParaRPr lang="en-U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1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50% EOPS Counseling &amp; 50% CalWORKs     (e.g. 2012)</a:t>
            </a:r>
          </a:p>
          <a:p>
            <a:endParaRPr lang="en-US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31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1 adjunct 6 hours a week</a:t>
            </a:r>
          </a:p>
          <a:p>
            <a:endParaRPr lang="en-US" sz="12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r>
              <a:rPr lang="en-US" sz="31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1 adjunct 18 hours a week (e.g. 2016)</a:t>
            </a:r>
          </a:p>
        </p:txBody>
      </p:sp>
    </p:spTree>
    <p:extLst>
      <p:ext uri="{BB962C8B-B14F-4D97-AF65-F5344CB8AC3E}">
        <p14:creationId xmlns:p14="http://schemas.microsoft.com/office/powerpoint/2010/main" val="23276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729"/>
            <a:ext cx="9158386" cy="44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4113"/>
            <a:ext cx="6901543" cy="3381829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Program goals</a:t>
            </a:r>
            <a:endParaRPr lang="en-US" sz="10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525" y="4521201"/>
            <a:ext cx="5348514" cy="1879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Increase </a:t>
            </a:r>
            <a:endParaRPr lang="en-US" sz="5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EOPS enrollment</a:t>
            </a:r>
            <a:endParaRPr lang="en-US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92" y="425830"/>
            <a:ext cx="5005580" cy="37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390571"/>
            <a:ext cx="6415314" cy="18288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Expand </a:t>
            </a: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programming </a:t>
            </a:r>
            <a:endParaRPr lang="en-US" sz="54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5" y="387789"/>
            <a:ext cx="5503066" cy="366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123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Trebuchet MS</vt:lpstr>
      <vt:lpstr>Wingdings 3</vt:lpstr>
      <vt:lpstr>Facet</vt:lpstr>
      <vt:lpstr>EOPS  COUNSELOR</vt:lpstr>
      <vt:lpstr>Mission</vt:lpstr>
      <vt:lpstr>EOPS helps educationally disadvantaged Cañada students acquire the academic, social and cultural capital needed to succeed in college</vt:lpstr>
      <vt:lpstr>Background</vt:lpstr>
      <vt:lpstr>PowerPoint Presentation</vt:lpstr>
      <vt:lpstr>PowerPoint Presentation</vt:lpstr>
      <vt:lpstr>Program goals</vt:lpstr>
      <vt:lpstr>PowerPoint Presentation</vt:lpstr>
      <vt:lpstr>PowerPoint Presentation</vt:lpstr>
      <vt:lpstr>PowerPoint Presentation</vt:lpstr>
      <vt:lpstr>Funding request</vt:lpstr>
      <vt:lpstr>PowerPoint Presentation</vt:lpstr>
      <vt:lpstr>PowerPoint Presentation</vt:lpstr>
      <vt:lpstr>PowerPoint Presentation</vt:lpstr>
      <vt:lpstr>Comprehensive Counseling</vt:lpstr>
      <vt:lpstr>PowerPoint Presentation</vt:lpstr>
      <vt:lpstr>PowerPoint Presentation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EOPS  COUNSELOR</dc:title>
  <dc:creator>Mendez, Sandra</dc:creator>
  <cp:lastModifiedBy>Mendez, Sandra</cp:lastModifiedBy>
  <cp:revision>68</cp:revision>
  <dcterms:created xsi:type="dcterms:W3CDTF">2016-10-31T19:10:53Z</dcterms:created>
  <dcterms:modified xsi:type="dcterms:W3CDTF">2016-11-07T19:15:15Z</dcterms:modified>
</cp:coreProperties>
</file>