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Office Assistant 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Fall 2016 position proposal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55" y="2396359"/>
            <a:ext cx="10830005" cy="546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32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are requesting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06000" lvl="1"/>
            <a:r>
              <a:rPr lang="en-US" sz="2400" dirty="0" smtClean="0"/>
              <a:t>After </a:t>
            </a:r>
            <a:r>
              <a:rPr lang="en-US" sz="2400" dirty="0"/>
              <a:t>the 2009 60% cut to DSPS funding the funding of this position was changed</a:t>
            </a:r>
          </a:p>
          <a:p>
            <a:pPr marL="306000" lvl="2" indent="0">
              <a:buNone/>
            </a:pPr>
            <a:r>
              <a:rPr lang="en-US" sz="2400" b="1" dirty="0" smtClean="0"/>
              <a:t>Previously</a:t>
            </a:r>
            <a:endParaRPr lang="en-US" sz="2400" b="1" dirty="0"/>
          </a:p>
          <a:p>
            <a:pPr lvl="1"/>
            <a:r>
              <a:rPr lang="en-US" sz="2400" dirty="0" smtClean="0"/>
              <a:t>1.0 DRC</a:t>
            </a:r>
            <a:endParaRPr lang="en-US" sz="2400" dirty="0"/>
          </a:p>
          <a:p>
            <a:pPr marL="306000" lvl="2" indent="0">
              <a:buNone/>
            </a:pPr>
            <a:r>
              <a:rPr lang="en-US" sz="2400" b="1" dirty="0" smtClean="0"/>
              <a:t>Currently</a:t>
            </a:r>
            <a:endParaRPr lang="en-US" sz="2400" b="1" dirty="0"/>
          </a:p>
          <a:p>
            <a:pPr lvl="1"/>
            <a:r>
              <a:rPr lang="en-US" sz="2400" dirty="0"/>
              <a:t>.50 DRC</a:t>
            </a:r>
          </a:p>
          <a:p>
            <a:pPr lvl="1"/>
            <a:r>
              <a:rPr lang="en-US" sz="2400" dirty="0"/>
              <a:t>.50 Health </a:t>
            </a:r>
            <a:r>
              <a:rPr lang="en-US" sz="2400" dirty="0" smtClean="0"/>
              <a:t>Center</a:t>
            </a:r>
            <a:endParaRPr lang="en-US" sz="2400" dirty="0"/>
          </a:p>
          <a:p>
            <a:pPr marL="306000" lvl="1"/>
            <a:r>
              <a:rPr lang="en-US" sz="2400" b="1" dirty="0" smtClean="0">
                <a:solidFill>
                  <a:srgbClr val="FF0000"/>
                </a:solidFill>
              </a:rPr>
              <a:t>We </a:t>
            </a:r>
            <a:r>
              <a:rPr lang="en-US" sz="2400" b="1" dirty="0">
                <a:solidFill>
                  <a:srgbClr val="FF0000"/>
                </a:solidFill>
              </a:rPr>
              <a:t>are requesting fund 1 support to replace the portion of funding that is currently provided through student health fees. 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58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DRC – 2012-2013 218 students, 2013-2014 252 students, 2014-2015 315 students, </a:t>
            </a:r>
            <a:r>
              <a:rPr lang="en-US" sz="2400" b="1" dirty="0" smtClean="0">
                <a:solidFill>
                  <a:srgbClr val="FF0000"/>
                </a:solidFill>
              </a:rPr>
              <a:t>2015-2016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365 students and still growing….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 smtClean="0"/>
              <a:t>PCC – Fall 2015 75 students, </a:t>
            </a:r>
            <a:r>
              <a:rPr lang="en-US" sz="2400" b="1" dirty="0" smtClean="0">
                <a:solidFill>
                  <a:srgbClr val="FF0000"/>
                </a:solidFill>
              </a:rPr>
              <a:t>Fall 2016 105 students and still growing…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Cañada Health Center – 2015-2016 928 total appointments. 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CSM Health Center – 2015-2016 1343 total appointments.</a:t>
            </a:r>
            <a:endParaRPr lang="en-US" sz="2000" b="1" dirty="0">
              <a:solidFill>
                <a:srgbClr val="FF0000"/>
              </a:solidFill>
            </a:endParaRPr>
          </a:p>
          <a:p>
            <a:pPr lvl="1"/>
            <a:r>
              <a:rPr lang="en-US" sz="2200" b="1" dirty="0" smtClean="0">
                <a:solidFill>
                  <a:srgbClr val="FF0000"/>
                </a:solidFill>
              </a:rPr>
              <a:t>1.0 FTE OA II dedicated to the CSM Health Center</a:t>
            </a:r>
            <a:endParaRPr lang="en-US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9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Strengthens Wellness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Cost savings to Health Center Budget would allow the hiring of a dedicated PT Office Assistant.</a:t>
            </a:r>
            <a:endParaRPr lang="en-US" sz="3000" b="1" dirty="0" smtClean="0">
              <a:solidFill>
                <a:srgbClr val="FF0000"/>
              </a:solidFill>
            </a:endParaRPr>
          </a:p>
          <a:p>
            <a:r>
              <a:rPr lang="en-US" sz="3200" dirty="0" smtClean="0"/>
              <a:t>Ensure continued adherence to ADA, FERPA, HIPPA, Title V</a:t>
            </a:r>
          </a:p>
          <a:p>
            <a:r>
              <a:rPr lang="en-US" sz="3200" dirty="0" smtClean="0"/>
              <a:t>Potential increased DRC revenue.</a:t>
            </a:r>
            <a:r>
              <a:rPr lang="en-US" sz="3200" dirty="0"/>
              <a:t> </a:t>
            </a:r>
            <a:endParaRPr lang="en-US" sz="3200" dirty="0" smtClean="0"/>
          </a:p>
          <a:p>
            <a:r>
              <a:rPr lang="en-US" sz="3200" dirty="0" smtClean="0"/>
              <a:t>Strengthens </a:t>
            </a:r>
            <a:r>
              <a:rPr lang="en-US" sz="3200" dirty="0"/>
              <a:t>3 important programs.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59681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TC103457464[[fn=Dividend]]</Template>
  <TotalTime>649</TotalTime>
  <Words>169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Gill Sans MT</vt:lpstr>
      <vt:lpstr>Wingdings 2</vt:lpstr>
      <vt:lpstr>Dividend</vt:lpstr>
      <vt:lpstr>Office Assistant II</vt:lpstr>
      <vt:lpstr>What we are requesting</vt:lpstr>
      <vt:lpstr>The numbers</vt:lpstr>
      <vt:lpstr>How it Strengthens Wellness Center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VPSS/Disability Resource center office assistant II</dc:title>
  <dc:creator>Hartman, C. Max</dc:creator>
  <cp:lastModifiedBy>Hartman, C. Max</cp:lastModifiedBy>
  <cp:revision>15</cp:revision>
  <dcterms:created xsi:type="dcterms:W3CDTF">2014-10-21T18:09:44Z</dcterms:created>
  <dcterms:modified xsi:type="dcterms:W3CDTF">2016-11-08T01:00:59Z</dcterms:modified>
</cp:coreProperties>
</file>