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1" r:id="rId1"/>
  </p:sldMasterIdLst>
  <p:sldIdLst>
    <p:sldId id="256" r:id="rId2"/>
    <p:sldId id="260" r:id="rId3"/>
    <p:sldId id="261" r:id="rId4"/>
    <p:sldId id="259" r:id="rId5"/>
    <p:sldId id="257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6"/>
  </p:normalViewPr>
  <p:slideViewPr>
    <p:cSldViewPr snapToGrid="0" snapToObjects="1">
      <p:cViewPr varScale="1">
        <p:scale>
          <a:sx n="90" d="100"/>
          <a:sy n="90" d="100"/>
        </p:scale>
        <p:origin x="2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95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4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40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7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80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26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6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13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69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9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8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41" y="2288986"/>
            <a:ext cx="10776859" cy="197591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Program Services Coordinator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278" y="2885656"/>
            <a:ext cx="9488383" cy="109689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Veterans Resource and Opportunity Center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56" y="204492"/>
            <a:ext cx="2786032" cy="1251857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511632" y="4455550"/>
            <a:ext cx="6187043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1.0 FTE Position Justification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Overview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Book Antiqua" charset="0"/>
                <a:ea typeface="Book Antiqua" charset="0"/>
                <a:cs typeface="Book Antiqua" charset="0"/>
              </a:rPr>
              <a:t>Cañada</a:t>
            </a: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 serves approximately 180 military affiliated students (veterans, active duty, reservists, and dependents)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Approximately 50 students utilize their VA education benefits 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Underserved and disproportionately impacted student group </a:t>
            </a:r>
            <a:r>
              <a:rPr lang="mr-IN" dirty="0" smtClean="0">
                <a:latin typeface="Book Antiqua" charset="0"/>
                <a:ea typeface="Book Antiqua" charset="0"/>
                <a:cs typeface="Book Antiqua" charset="0"/>
              </a:rPr>
              <a:t>–</a:t>
            </a: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 Student Equity 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Needs: transition support, academic and career training, student support, and camaraderie</a:t>
            </a:r>
          </a:p>
          <a:p>
            <a:pPr lvl="1"/>
            <a:endParaRPr lang="en-US" dirty="0" smtClean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VROC is staffed by a .20 (7.5 </a:t>
            </a:r>
            <a:r>
              <a:rPr lang="en-US" dirty="0" err="1" smtClean="0">
                <a:latin typeface="Book Antiqua" charset="0"/>
                <a:ea typeface="Book Antiqua" charset="0"/>
                <a:cs typeface="Book Antiqua" charset="0"/>
              </a:rPr>
              <a:t>hrs</a:t>
            </a: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/</a:t>
            </a:r>
            <a:r>
              <a:rPr lang="en-US" dirty="0" err="1" smtClean="0">
                <a:latin typeface="Book Antiqua" charset="0"/>
                <a:ea typeface="Book Antiqua" charset="0"/>
                <a:cs typeface="Book Antiqua" charset="0"/>
              </a:rPr>
              <a:t>wk</a:t>
            </a: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) VROC Program Services Coordinator </a:t>
            </a:r>
          </a:p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Additional support includes: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Certifying Official/Admissions &amp; Records Staff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Veterans/Athletics Counselor 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VROC Peer Mentor (student assistant)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7" y="4396141"/>
            <a:ext cx="2790823" cy="18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Staffing Request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45" y="1860022"/>
            <a:ext cx="10389870" cy="4440766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Proposing a 1.0 FTE VROC Program Services Coordinator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Fund 1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Step 27</a:t>
            </a:r>
            <a:r>
              <a:rPr lang="en-US" sz="2000" smtClean="0">
                <a:latin typeface="Book Antiqua" charset="0"/>
                <a:ea typeface="Book Antiqua" charset="0"/>
                <a:cs typeface="Book Antiqua" charset="0"/>
              </a:rPr>
              <a:t>,  Step 1 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$58,092</a:t>
            </a:r>
          </a:p>
          <a:p>
            <a:pPr lvl="1">
              <a:buFont typeface="Arial" charset="0"/>
              <a:buChar char="•"/>
            </a:pPr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b="1" dirty="0" smtClean="0">
                <a:latin typeface="Book Antiqua" charset="0"/>
                <a:ea typeface="Book Antiqua" charset="0"/>
                <a:cs typeface="Book Antiqua" charset="0"/>
              </a:rPr>
              <a:t>Responsibilities include, but are not limited to: </a:t>
            </a:r>
            <a:endParaRPr lang="en-US" sz="2000" b="1" dirty="0">
              <a:latin typeface="Book Antiqua" charset="0"/>
              <a:ea typeface="Book Antiqua" charset="0"/>
              <a:cs typeface="Book Antiqua" charset="0"/>
            </a:endParaRPr>
          </a:p>
          <a:p>
            <a:pPr lvl="2">
              <a:buFont typeface="Arial" charset="0"/>
              <a:buChar char="•"/>
            </a:pPr>
            <a:r>
              <a:rPr lang="en-US" sz="1800" dirty="0" smtClean="0">
                <a:latin typeface="Book Antiqua" charset="0"/>
                <a:ea typeface="Book Antiqua" charset="0"/>
                <a:cs typeface="Book Antiqua" charset="0"/>
              </a:rPr>
              <a:t>Plan and implement student recruitment, orientation, special events, individual and specialized programs 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>
                <a:latin typeface="Book Antiqua" charset="0"/>
                <a:ea typeface="Book Antiqua" charset="0"/>
                <a:cs typeface="Book Antiqua" charset="0"/>
              </a:rPr>
              <a:t>Manage VROC’s budget and identify funding to sustain and implement effective programming 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>
                <a:latin typeface="Book Antiqua" charset="0"/>
                <a:ea typeface="Book Antiqua" charset="0"/>
                <a:cs typeface="Book Antiqua" charset="0"/>
              </a:rPr>
              <a:t>Develop partnerships with campus community, community services, governmental agencies, educational institutions, and other potential partners 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>
                <a:latin typeface="Book Antiqua" charset="0"/>
                <a:ea typeface="Book Antiqua" charset="0"/>
                <a:cs typeface="Book Antiqua" charset="0"/>
              </a:rPr>
              <a:t>Provide direct service to veterans and other military affiliated students in VROC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>
                <a:latin typeface="Book Antiqua" charset="0"/>
                <a:ea typeface="Book Antiqua" charset="0"/>
                <a:cs typeface="Book Antiqua" charset="0"/>
              </a:rPr>
              <a:t>Coordinate campus-wide trainings to increase military cultural awareness and support 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>
                <a:latin typeface="Book Antiqua" charset="0"/>
                <a:ea typeface="Book Antiqua" charset="0"/>
                <a:cs typeface="Book Antiqua" charset="0"/>
              </a:rPr>
              <a:t>Manage data collection and analysis 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>
                <a:latin typeface="Book Antiqua" charset="0"/>
                <a:ea typeface="Book Antiqua" charset="0"/>
                <a:cs typeface="Book Antiqua" charset="0"/>
              </a:rPr>
              <a:t>Work with Skyline College and College of San Mateo to implement a district-wide strategy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ook Antiqua" charset="0"/>
                <a:ea typeface="Book Antiqua" charset="0"/>
                <a:cs typeface="Book Antiqua" charset="0"/>
              </a:rPr>
              <a:t>Cañada’s</a:t>
            </a: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 Strategic Goals 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Book Antiqua" charset="0"/>
                <a:ea typeface="Book Antiqua" charset="0"/>
                <a:cs typeface="Book Antiqua" charset="0"/>
              </a:rPr>
              <a:t>Completion</a:t>
            </a:r>
          </a:p>
          <a:p>
            <a:pPr lvl="1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According to Student Equity Plan, 0 veterans were transfer ready. </a:t>
            </a:r>
          </a:p>
          <a:p>
            <a:r>
              <a:rPr lang="en-US" sz="2200" dirty="0" smtClean="0">
                <a:latin typeface="Book Antiqua" charset="0"/>
                <a:ea typeface="Book Antiqua" charset="0"/>
                <a:cs typeface="Book Antiqua" charset="0"/>
              </a:rPr>
              <a:t>Sustainability </a:t>
            </a:r>
          </a:p>
          <a:p>
            <a:pPr lvl="2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Student Veterans comprise 1.5% of our student population, yet 5.7% of San Mateo County</a:t>
            </a:r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200" dirty="0" smtClean="0">
                <a:latin typeface="Book Antiqua" charset="0"/>
                <a:ea typeface="Book Antiqua" charset="0"/>
                <a:cs typeface="Book Antiqua" charset="0"/>
              </a:rPr>
              <a:t>Community Connections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Extensive public contact with Veteran Service organizations, community services, governmental agencies, and general public is necessary </a:t>
            </a:r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200" dirty="0" smtClean="0">
                <a:latin typeface="Book Antiqua" charset="0"/>
                <a:ea typeface="Book Antiqua" charset="0"/>
                <a:cs typeface="Book Antiqua" charset="0"/>
              </a:rPr>
              <a:t>Teaching and Learning 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Strengthen the support and campus </a:t>
            </a:r>
          </a:p>
        </p:txBody>
      </p:sp>
    </p:spTree>
    <p:extLst>
      <p:ext uri="{BB962C8B-B14F-4D97-AF65-F5344CB8AC3E}">
        <p14:creationId xmlns:p14="http://schemas.microsoft.com/office/powerpoint/2010/main" val="9305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Impact of 1.0 FTE VROC PSC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Book Antiqua" charset="0"/>
                <a:ea typeface="Book Antiqua" charset="0"/>
                <a:cs typeface="Book Antiqua" charset="0"/>
              </a:rPr>
              <a:t>College of San Mateo</a:t>
            </a:r>
          </a:p>
          <a:p>
            <a:pPr lvl="1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en-US" sz="2000" dirty="0">
                <a:latin typeface="Book Antiqua" charset="0"/>
                <a:ea typeface="Book Antiqua" charset="0"/>
                <a:cs typeface="Book Antiqua" charset="0"/>
              </a:rPr>
              <a:t>July 1, 2015-July 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2016 - 7,999 </a:t>
            </a:r>
            <a:r>
              <a:rPr lang="en-US" sz="2000" dirty="0">
                <a:latin typeface="Book Antiqua" charset="0"/>
                <a:ea typeface="Book Antiqua" charset="0"/>
                <a:cs typeface="Book Antiqua" charset="0"/>
              </a:rPr>
              <a:t>VROC visits compared to 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4,750 </a:t>
            </a:r>
            <a:r>
              <a:rPr lang="en-US" sz="2000" dirty="0">
                <a:latin typeface="Book Antiqua" charset="0"/>
                <a:ea typeface="Book Antiqua" charset="0"/>
                <a:cs typeface="Book Antiqua" charset="0"/>
              </a:rPr>
              <a:t>for the entire first 3 years it was open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.</a:t>
            </a:r>
          </a:p>
          <a:p>
            <a:pPr lvl="1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New services include: </a:t>
            </a:r>
          </a:p>
          <a:p>
            <a:pPr lvl="2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New student information sessions</a:t>
            </a:r>
          </a:p>
          <a:p>
            <a:pPr lvl="2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Events related to scholarships and internships</a:t>
            </a:r>
          </a:p>
          <a:p>
            <a:pPr lvl="2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Partnerships with Veteran Services Organization and community resources</a:t>
            </a:r>
          </a:p>
          <a:p>
            <a:pPr lvl="2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Mentor programs for transfer opportunities </a:t>
            </a:r>
          </a:p>
          <a:p>
            <a:pPr lvl="2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Student Veteran Leadership Conference</a:t>
            </a:r>
          </a:p>
          <a:p>
            <a:pPr lvl="2"/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400" b="1" dirty="0" smtClean="0">
                <a:latin typeface="Book Antiqua" charset="0"/>
                <a:ea typeface="Book Antiqua" charset="0"/>
                <a:cs typeface="Book Antiqua" charset="0"/>
              </a:rPr>
              <a:t>Skyline College </a:t>
            </a:r>
          </a:p>
          <a:p>
            <a:pPr lvl="1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Hosts Annual Veterans and Community Resource and Job Fair </a:t>
            </a:r>
          </a:p>
        </p:txBody>
      </p:sp>
    </p:spTree>
    <p:extLst>
      <p:ext uri="{BB962C8B-B14F-4D97-AF65-F5344CB8AC3E}">
        <p14:creationId xmlns:p14="http://schemas.microsoft.com/office/powerpoint/2010/main" val="20879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SMCCCD District-Wide Efforts 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latin typeface="Book Antiqua" charset="0"/>
                <a:ea typeface="Book Antiqua" charset="0"/>
                <a:cs typeface="Book Antiqua" charset="0"/>
              </a:rPr>
              <a:t>SMCCCD District Wide Veteran Services Meetings</a:t>
            </a:r>
          </a:p>
          <a:p>
            <a:pPr lvl="1"/>
            <a:r>
              <a:rPr lang="en-US" sz="2000" dirty="0">
                <a:latin typeface="Book Antiqua" charset="0"/>
                <a:ea typeface="Book Antiqua" charset="0"/>
                <a:cs typeface="Book Antiqua" charset="0"/>
              </a:rPr>
              <a:t>Unified approach to serving students </a:t>
            </a:r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(~700+) within </a:t>
            </a:r>
            <a:r>
              <a:rPr lang="en-US" sz="2000" dirty="0">
                <a:latin typeface="Book Antiqua" charset="0"/>
                <a:ea typeface="Book Antiqua" charset="0"/>
                <a:cs typeface="Book Antiqua" charset="0"/>
              </a:rPr>
              <a:t>the district </a:t>
            </a:r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lvl="2"/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CSAAVE, common forms, BANNER reports </a:t>
            </a:r>
            <a:b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</a:b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lvl="1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Regional and state efforts and representation </a:t>
            </a:r>
            <a:b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</a:br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lvl="1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Increased communication between VROC Program Services Coordinators and Certifying Officials</a:t>
            </a:r>
          </a:p>
          <a:p>
            <a:pPr lvl="1"/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pPr lvl="1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Improve data reporting and collection</a:t>
            </a:r>
          </a:p>
          <a:p>
            <a:pPr lvl="2"/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Changes to CCC apply to increase self-reporting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13" y="3711347"/>
            <a:ext cx="2422525" cy="215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30" y="306606"/>
            <a:ext cx="10058400" cy="1450757"/>
          </a:xfrm>
        </p:spPr>
        <p:txBody>
          <a:bodyPr/>
          <a:lstStyle/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Questions?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306" y="2171699"/>
            <a:ext cx="4926648" cy="3286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3058" y="5872160"/>
            <a:ext cx="914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Contact information</a:t>
            </a:r>
            <a:r>
              <a:rPr lang="en-US" smtClean="0">
                <a:latin typeface="Book Antiqua" charset="0"/>
                <a:ea typeface="Book Antiqua" charset="0"/>
                <a:cs typeface="Book Antiqua" charset="0"/>
              </a:rPr>
              <a:t>: Patricia “Trish” </a:t>
            </a: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Guevarra, guevarrap@smccd.edu or 650-381-3528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</TotalTime>
  <Words>390</Words>
  <Application>Microsoft Macintosh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Book Antiqua</vt:lpstr>
      <vt:lpstr>Calibri</vt:lpstr>
      <vt:lpstr>Calibri Light</vt:lpstr>
      <vt:lpstr>Wingdings 3</vt:lpstr>
      <vt:lpstr>Arial</vt:lpstr>
      <vt:lpstr>Retrospect</vt:lpstr>
      <vt:lpstr>Program Services Coordinator</vt:lpstr>
      <vt:lpstr>Overview</vt:lpstr>
      <vt:lpstr>Staffing Request</vt:lpstr>
      <vt:lpstr>Cañada’s Strategic Goals </vt:lpstr>
      <vt:lpstr>Impact of 1.0 FTE VROC PSC</vt:lpstr>
      <vt:lpstr>SMCCCD District-Wide Efforts 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Services Coordinator</dc:title>
  <dc:creator>Patricia Guevarra</dc:creator>
  <cp:lastModifiedBy>Patricia Guevarra</cp:lastModifiedBy>
  <cp:revision>15</cp:revision>
  <dcterms:created xsi:type="dcterms:W3CDTF">2016-11-08T04:22:17Z</dcterms:created>
  <dcterms:modified xsi:type="dcterms:W3CDTF">2016-11-08T06:25:01Z</dcterms:modified>
</cp:coreProperties>
</file>