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92" autoAdjust="0"/>
  </p:normalViewPr>
  <p:slideViewPr>
    <p:cSldViewPr snapToGrid="0">
      <p:cViewPr varScale="1">
        <p:scale>
          <a:sx n="97" d="100"/>
          <a:sy n="97" d="100"/>
        </p:scale>
        <p:origin x="9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IA II (Alternate Media/Assistive Technology)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Position justification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76" y="4020224"/>
            <a:ext cx="6754382" cy="171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it’s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sz="3200" dirty="0" smtClean="0"/>
          </a:p>
          <a:p>
            <a:r>
              <a:rPr lang="en-US" sz="3200" b="1" dirty="0" smtClean="0"/>
              <a:t>Spring 2015 </a:t>
            </a:r>
            <a:r>
              <a:rPr lang="en-US" sz="3200" b="1" dirty="0" smtClean="0">
                <a:solidFill>
                  <a:srgbClr val="FF0000"/>
                </a:solidFill>
              </a:rPr>
              <a:t>Over 72,000 pages of text converted to Alt Media</a:t>
            </a:r>
          </a:p>
          <a:p>
            <a:pPr lvl="1"/>
            <a:r>
              <a:rPr lang="en-US" sz="2800" b="1" dirty="0" smtClean="0">
                <a:solidFill>
                  <a:schemeClr val="tx1"/>
                </a:solidFill>
              </a:rPr>
              <a:t>Our previous high was </a:t>
            </a:r>
            <a:r>
              <a:rPr lang="en-US" sz="2800" b="1" dirty="0" smtClean="0">
                <a:solidFill>
                  <a:srgbClr val="FF0000"/>
                </a:solidFill>
              </a:rPr>
              <a:t>42,000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/>
              <a:t>2012-2013</a:t>
            </a:r>
            <a:r>
              <a:rPr lang="en-US" sz="3200" b="1" dirty="0" smtClean="0"/>
              <a:t>:  218 total DRC students.</a:t>
            </a:r>
          </a:p>
          <a:p>
            <a:r>
              <a:rPr lang="en-US" sz="3200" b="1" dirty="0" smtClean="0"/>
              <a:t>2014-2015:  </a:t>
            </a:r>
            <a:r>
              <a:rPr lang="en-US" sz="3200" b="1" dirty="0" smtClean="0">
                <a:solidFill>
                  <a:srgbClr val="FF0000"/>
                </a:solidFill>
              </a:rPr>
              <a:t>315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total DRC students.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Since hiring a full time LD Specialist, more students qualify for Alt Media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A full time Personal Counseling faculty member may increase our numbers further.</a:t>
            </a:r>
          </a:p>
          <a:p>
            <a:pPr marL="285750" lvl="1" indent="-285750"/>
            <a:r>
              <a:rPr lang="en-US" sz="3100" b="1" dirty="0"/>
              <a:t>This is not an “optional” accommodation.</a:t>
            </a:r>
          </a:p>
          <a:p>
            <a:pPr marL="285750" lvl="1" indent="-285750"/>
            <a:r>
              <a:rPr lang="en-US" sz="3100" b="1" dirty="0"/>
              <a:t>The work is currently being done through a combination of part timers and full time overtime hours.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22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Strengthens the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84" y="2168140"/>
            <a:ext cx="11029615" cy="36783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Classified growth to keep pace with DRC growth in students and faculty positions.</a:t>
            </a:r>
          </a:p>
          <a:p>
            <a:r>
              <a:rPr lang="en-US" sz="2400" dirty="0" smtClean="0"/>
              <a:t>Although a classified position it is on the “right side” of the 50% rule. </a:t>
            </a:r>
          </a:p>
          <a:p>
            <a:pPr lvl="1"/>
            <a:r>
              <a:rPr lang="en-US" sz="2200" dirty="0" smtClean="0"/>
              <a:t>Also 50% </a:t>
            </a:r>
            <a:r>
              <a:rPr lang="en-US" sz="2200" dirty="0" smtClean="0"/>
              <a:t>funded by DRC categorical funds</a:t>
            </a:r>
          </a:p>
          <a:p>
            <a:r>
              <a:rPr lang="en-US" sz="2400" dirty="0" smtClean="0"/>
              <a:t>Would provide stability in the Alternate Media Office</a:t>
            </a:r>
          </a:p>
          <a:p>
            <a:pPr lvl="1"/>
            <a:r>
              <a:rPr lang="en-US" sz="2200" dirty="0" smtClean="0"/>
              <a:t>In the last year we have had 3 folks move through a single part time position.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9681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TC103457464[[fn=Dividend]]</Template>
  <TotalTime>717</TotalTime>
  <Words>166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Gill Sans MT</vt:lpstr>
      <vt:lpstr>Wingdings 2</vt:lpstr>
      <vt:lpstr>Dividend</vt:lpstr>
      <vt:lpstr>IA II (Alternate Media/Assistive Technology)</vt:lpstr>
      <vt:lpstr>Why it’s needed</vt:lpstr>
      <vt:lpstr>How it Strengthens the department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VPSS/Disability Resource center office assistant II</dc:title>
  <dc:creator>Hartman, C. Max</dc:creator>
  <cp:lastModifiedBy>Hartman, C. Max</cp:lastModifiedBy>
  <cp:revision>16</cp:revision>
  <dcterms:created xsi:type="dcterms:W3CDTF">2014-10-21T18:09:44Z</dcterms:created>
  <dcterms:modified xsi:type="dcterms:W3CDTF">2016-02-25T21:01:54Z</dcterms:modified>
</cp:coreProperties>
</file>