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59" r:id="rId3"/>
    <p:sldId id="358" r:id="rId4"/>
    <p:sldId id="350" r:id="rId5"/>
    <p:sldId id="361" r:id="rId6"/>
    <p:sldId id="364" r:id="rId7"/>
    <p:sldId id="362" r:id="rId8"/>
    <p:sldId id="365" r:id="rId9"/>
    <p:sldId id="363" r:id="rId10"/>
    <p:sldId id="366" r:id="rId11"/>
    <p:sldId id="368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153-C2F9-461E-9904-8AE9516CFC47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DA77-8E42-47CC-B54F-FD6A0824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18B8-2CD2-4042-B4A2-A96460A8C1E0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EE95-CAF7-41DB-B2A5-26944FFC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AFE2-0A3C-4B2E-8A0C-7E9CAB7A5C35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C0E9-EB97-4977-A329-9FAC6E8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CF00-12EC-42B8-B909-06F21079FF96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DF3C-1830-4EF1-ABD9-BC8B4E057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B7C7-8851-4F14-91A7-75B7B5D3988E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5B9C-0DEF-4F08-AC27-95A09221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4507-25BD-4978-A1DB-E978E19E0ADD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16DD-7809-4A14-A903-44F38D64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7F55-CC34-4840-8C7A-60F1A45DB23D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9E77-3ABA-4668-9BB2-ED4A3EF6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CF99-D092-4CFD-9087-8F1145786AB4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715F-D03B-47EE-A83D-88CF680E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D51E-442C-4AE8-9879-86565453EBFE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958D-8755-49B0-8FAB-88CAFF2B2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AC63-2EE6-4F21-B455-6A8A8398B374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50B3-1618-4FE5-B8E4-11D221D4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286E-11EE-4D4C-8096-6C0FC2EDCB55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38DC-B43B-435B-B8B2-53DC93B8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5F34EB-506C-4573-914D-6A071DAE7225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FAAAF-389F-4186-9866-C84AFE62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576262" y="1324226"/>
            <a:ext cx="111013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800" b="1" dirty="0" smtClean="0">
                <a:latin typeface="Century Gothic" panose="020B0502020202020204" pitchFamily="34" charset="0"/>
              </a:rPr>
              <a:t>Puente OAII</a:t>
            </a:r>
            <a:endParaRPr lang="en-US" altLang="en-US" sz="9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12" y="3056955"/>
            <a:ext cx="10559686" cy="31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sjc2-1.xx.fbcdn.net/hphotos-xfp1/v/t1.0-9/12742756_963900603702590_1004730929745257818_n.jpg?oh=0f874f7d52c72ad6dd014a9d71c1b4ac&amp;oe=5763D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72" y="1691795"/>
            <a:ext cx="10559686" cy="31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82638" y="268176"/>
            <a:ext cx="10515600" cy="981075"/>
          </a:xfrm>
        </p:spPr>
        <p:txBody>
          <a:bodyPr/>
          <a:lstStyle/>
          <a:p>
            <a:pPr eaLnBrk="1" hangingPunct="1"/>
            <a:r>
              <a:rPr lang="en-US" altLang="en-US" sz="5600" b="1" u="sng" dirty="0" smtClean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519707"/>
            <a:ext cx="10515600" cy="500174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5000" b="1" dirty="0" smtClean="0">
                <a:latin typeface="Century Gothic" panose="020B0502020202020204" pitchFamily="34" charset="0"/>
              </a:rPr>
              <a:t>Background</a:t>
            </a:r>
            <a:endParaRPr lang="en-US" altLang="en-US" sz="50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5000" b="1" dirty="0" smtClean="0">
                <a:latin typeface="Century Gothic" panose="020B0502020202020204" pitchFamily="34" charset="0"/>
              </a:rPr>
              <a:t>Contract</a:t>
            </a:r>
            <a:endParaRPr lang="en-US" altLang="en-US" sz="50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5000" b="1" dirty="0" smtClean="0">
                <a:latin typeface="Century Gothic" panose="020B0502020202020204" pitchFamily="34" charset="0"/>
              </a:rPr>
              <a:t>Program Growth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5000" b="1" dirty="0" smtClean="0">
                <a:latin typeface="Century Gothic" panose="020B0502020202020204" pitchFamily="34" charset="0"/>
              </a:rPr>
              <a:t>Next Steps</a:t>
            </a:r>
            <a:endParaRPr lang="en-US" altLang="en-US" sz="5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922810"/>
            <a:ext cx="1219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0" b="1" dirty="0" smtClean="0">
                <a:latin typeface="Century Gothic" panose="020B0502020202020204" pitchFamily="34" charset="0"/>
              </a:rPr>
              <a:t>Fall 2015</a:t>
            </a:r>
          </a:p>
        </p:txBody>
      </p:sp>
    </p:spTree>
    <p:extLst>
      <p:ext uri="{BB962C8B-B14F-4D97-AF65-F5344CB8AC3E}">
        <p14:creationId xmlns:p14="http://schemas.microsoft.com/office/powerpoint/2010/main" val="19821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150078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0" b="1" dirty="0" smtClean="0">
                <a:latin typeface="Century Gothic" panose="020B0502020202020204" pitchFamily="34" charset="0"/>
              </a:rPr>
              <a:t>Clerical </a:t>
            </a:r>
            <a:r>
              <a:rPr lang="en-US" altLang="en-US" sz="9000" b="1" dirty="0">
                <a:latin typeface="Century Gothic" panose="020B0502020202020204" pitchFamily="34" charset="0"/>
              </a:rPr>
              <a:t>assistance for 10 </a:t>
            </a:r>
            <a:r>
              <a:rPr lang="en-US" altLang="en-US" sz="9000" b="1" dirty="0" smtClean="0">
                <a:latin typeface="Century Gothic" panose="020B0502020202020204" pitchFamily="34" charset="0"/>
              </a:rPr>
              <a:t>hours/week</a:t>
            </a:r>
            <a:endParaRPr lang="en-US" altLang="en-US" sz="9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900"/>
          <a:stretch/>
        </p:blipFill>
        <p:spPr>
          <a:xfrm>
            <a:off x="1775791" y="0"/>
            <a:ext cx="8516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729627"/>
            <a:ext cx="1219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0" b="1" dirty="0" smtClean="0">
                <a:latin typeface="Century Gothic" panose="020B0502020202020204" pitchFamily="34" charset="0"/>
              </a:rPr>
              <a:t>Program Growth</a:t>
            </a:r>
            <a:endParaRPr lang="en-US" altLang="en-US" sz="9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2729627"/>
            <a:ext cx="1219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0" b="1" dirty="0" smtClean="0">
                <a:latin typeface="Century Gothic" panose="020B0502020202020204" pitchFamily="34" charset="0"/>
              </a:rPr>
              <a:t>Next Steps</a:t>
            </a:r>
            <a:endParaRPr lang="en-US" altLang="en-US" sz="9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20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Mendez, Sandra</dc:creator>
  <cp:lastModifiedBy>Sandra A. Mendez</cp:lastModifiedBy>
  <cp:revision>186</cp:revision>
  <cp:lastPrinted>2015-04-22T19:10:30Z</cp:lastPrinted>
  <dcterms:created xsi:type="dcterms:W3CDTF">2015-04-21T18:32:07Z</dcterms:created>
  <dcterms:modified xsi:type="dcterms:W3CDTF">2016-02-25T23:47:57Z</dcterms:modified>
</cp:coreProperties>
</file>