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009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908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7211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160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865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111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299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701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57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795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0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580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588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775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24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2ED46-4B8E-4969-BD41-B387C26CDF97}" type="datetimeFigureOut">
              <a:rPr lang="en-US" smtClean="0"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02D5F7-B3F6-4D6B-BAE8-AA0C0459F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596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850" y="758733"/>
            <a:ext cx="8934449" cy="2286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PART-TIME SHIPPING </a:t>
            </a:r>
            <a:br>
              <a:rPr lang="en-US" sz="4000" b="1" dirty="0" smtClean="0"/>
            </a:br>
            <a:r>
              <a:rPr lang="en-US" sz="4000" b="1" dirty="0" smtClean="0"/>
              <a:t>AND RECEIVING CLERK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850" y="2644684"/>
            <a:ext cx="8934449" cy="727166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POSITION JUSTIFICATION</a:t>
            </a:r>
          </a:p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986" y="3771000"/>
            <a:ext cx="5210175" cy="2319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03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SHIPPING AND RECEIVING CLERK DUTIES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Managing </a:t>
            </a:r>
            <a:r>
              <a:rPr lang="en-US" sz="2400" dirty="0"/>
              <a:t>and processing all the college’s incoming and outgoing mail by working closely with the students, faculty and </a:t>
            </a:r>
            <a:r>
              <a:rPr lang="en-US" sz="2400" dirty="0" smtClean="0"/>
              <a:t>staff</a:t>
            </a:r>
          </a:p>
          <a:p>
            <a:endParaRPr lang="en-US" sz="2400" dirty="0"/>
          </a:p>
          <a:p>
            <a:r>
              <a:rPr lang="en-US" sz="2400" dirty="0" smtClean="0"/>
              <a:t>Operating </a:t>
            </a:r>
            <a:r>
              <a:rPr lang="en-US" sz="2400" dirty="0"/>
              <a:t>and monitoring mail </a:t>
            </a:r>
            <a:r>
              <a:rPr lang="en-US" sz="2400" dirty="0" smtClean="0"/>
              <a:t>equipment </a:t>
            </a:r>
          </a:p>
          <a:p>
            <a:endParaRPr lang="en-US" sz="2400" dirty="0"/>
          </a:p>
          <a:p>
            <a:r>
              <a:rPr lang="en-US" sz="2400" dirty="0" smtClean="0"/>
              <a:t>Mail </a:t>
            </a:r>
            <a:r>
              <a:rPr lang="en-US" sz="2400" dirty="0"/>
              <a:t>sorting, distributing mail directly to college divisions, assisting students, faculty and </a:t>
            </a:r>
            <a:r>
              <a:rPr lang="en-US" sz="2400" dirty="0" smtClean="0"/>
              <a:t>staff.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613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AND STRATEGIC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</a:t>
            </a:r>
            <a:r>
              <a:rPr lang="en-US" sz="2400" dirty="0" smtClean="0"/>
              <a:t>roviding </a:t>
            </a:r>
            <a:r>
              <a:rPr lang="en-US" sz="2400" dirty="0"/>
              <a:t>necessary administrative support and </a:t>
            </a:r>
            <a:r>
              <a:rPr lang="en-US" sz="2400" dirty="0" smtClean="0"/>
              <a:t>facilitating </a:t>
            </a:r>
            <a:r>
              <a:rPr lang="en-US" sz="2400" dirty="0"/>
              <a:t>the communication between students, faculty and </a:t>
            </a:r>
            <a:r>
              <a:rPr lang="en-US" sz="2400" dirty="0" smtClean="0"/>
              <a:t>staff</a:t>
            </a:r>
          </a:p>
          <a:p>
            <a:endParaRPr lang="en-US" sz="2400" dirty="0"/>
          </a:p>
          <a:p>
            <a:r>
              <a:rPr lang="en-US" sz="2400" dirty="0" smtClean="0"/>
              <a:t>Providing </a:t>
            </a:r>
            <a:r>
              <a:rPr lang="en-US" sz="2400" dirty="0"/>
              <a:t>the college community with timely and accurate mail and package handling, processing, and distribution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Providing proper accountability for all internal and external college communication.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562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MAIL 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PAST </a:t>
            </a:r>
            <a:endParaRPr lang="en-US" sz="2000" dirty="0"/>
          </a:p>
          <a:p>
            <a:pPr lvl="1"/>
            <a:r>
              <a:rPr lang="en-US" sz="2000" dirty="0" smtClean="0"/>
              <a:t>Mail clerk position hired</a:t>
            </a:r>
          </a:p>
          <a:p>
            <a:pPr lvl="1"/>
            <a:r>
              <a:rPr lang="en-US" sz="2000" dirty="0" smtClean="0"/>
              <a:t>Central Duplicating managed the mail room.</a:t>
            </a:r>
          </a:p>
          <a:p>
            <a:pPr lvl="1"/>
            <a:r>
              <a:rPr lang="en-US" sz="2000" dirty="0" smtClean="0"/>
              <a:t>Auxiliary Services took over Central Duplicating</a:t>
            </a:r>
          </a:p>
          <a:p>
            <a:pPr lvl="1"/>
            <a:r>
              <a:rPr lang="en-US" sz="2000" dirty="0" smtClean="0"/>
              <a:t>Temporary staffing with student assistants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dirty="0" smtClean="0"/>
              <a:t>PRESENT</a:t>
            </a:r>
          </a:p>
          <a:p>
            <a:pPr lvl="1"/>
            <a:r>
              <a:rPr lang="en-US" sz="2000" dirty="0" smtClean="0"/>
              <a:t>Short-Term Employee – work limits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CSM and Skyline counterparts have a Full-Time Shipping and Receiving Clerk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88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Position is Approved….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Permanent Part-Time Shipping and Receiving Clerk</a:t>
            </a:r>
          </a:p>
          <a:p>
            <a:r>
              <a:rPr lang="en-US" sz="2400" dirty="0" smtClean="0"/>
              <a:t>Lower </a:t>
            </a:r>
            <a:r>
              <a:rPr lang="en-US" sz="2400" dirty="0" smtClean="0"/>
              <a:t>turnover rate</a:t>
            </a:r>
          </a:p>
          <a:p>
            <a:r>
              <a:rPr lang="en-US" sz="2400" dirty="0" smtClean="0"/>
              <a:t>Continuity of Services</a:t>
            </a:r>
          </a:p>
          <a:p>
            <a:r>
              <a:rPr lang="en-US" sz="2400" dirty="0" smtClean="0"/>
              <a:t>Greater appeal for position</a:t>
            </a:r>
          </a:p>
          <a:p>
            <a:r>
              <a:rPr lang="en-US" sz="2400" dirty="0" smtClean="0"/>
              <a:t>Job stability for position</a:t>
            </a:r>
          </a:p>
          <a:p>
            <a:r>
              <a:rPr lang="en-US" sz="2400" dirty="0" smtClean="0"/>
              <a:t>College community mail needs will be met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80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BUDGET FOR THE SHIPPING AND RECEIVING CLERK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48</a:t>
            </a:r>
            <a:r>
              <a:rPr lang="en-US" sz="2400" dirty="0" smtClean="0"/>
              <a:t>% Position</a:t>
            </a:r>
            <a:endParaRPr lang="en-US" sz="2400" dirty="0" smtClean="0"/>
          </a:p>
          <a:p>
            <a:r>
              <a:rPr lang="en-US" sz="2400" dirty="0" smtClean="0"/>
              <a:t>$20,753.28 per annum </a:t>
            </a:r>
          </a:p>
          <a:p>
            <a:r>
              <a:rPr lang="en-US" sz="2400" dirty="0" smtClean="0"/>
              <a:t>Fund 1 funded position</a:t>
            </a:r>
          </a:p>
        </p:txBody>
      </p:sp>
    </p:spTree>
    <p:extLst>
      <p:ext uri="{BB962C8B-B14F-4D97-AF65-F5344CB8AC3E}">
        <p14:creationId xmlns:p14="http://schemas.microsoft.com/office/powerpoint/2010/main" val="346713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050" y="800100"/>
            <a:ext cx="53340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43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307</TotalTime>
  <Words>191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PART-TIME SHIPPING  AND RECEIVING CLERK </vt:lpstr>
      <vt:lpstr>SHIPPING AND RECEIVING CLERK DUTIES</vt:lpstr>
      <vt:lpstr>MISSION AND STRATEGIC GOALS</vt:lpstr>
      <vt:lpstr>THE MAIL ROOM</vt:lpstr>
      <vt:lpstr>If Position is Approved….</vt:lpstr>
      <vt:lpstr>BUDGET FOR THE SHIPPING AND RECEIVING CLERK</vt:lpstr>
      <vt:lpstr>PowerPoint Presentation</vt:lpstr>
    </vt:vector>
  </TitlesOfParts>
  <Company>SMCCD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SHIPPING AND RECEIVING CLERK</dc:title>
  <dc:creator>Concha Thia, Mary Chries</dc:creator>
  <cp:lastModifiedBy>Concha Thia, Mary Chries</cp:lastModifiedBy>
  <cp:revision>22</cp:revision>
  <dcterms:created xsi:type="dcterms:W3CDTF">2016-02-25T04:21:19Z</dcterms:created>
  <dcterms:modified xsi:type="dcterms:W3CDTF">2016-03-02T22:10:08Z</dcterms:modified>
</cp:coreProperties>
</file>