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2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3/2/16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Instructional Technologist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Justification for a permanent fulltime classified position</a:t>
            </a:r>
          </a:p>
          <a:p>
            <a:endParaRPr lang="en-US" sz="3600" dirty="0"/>
          </a:p>
          <a:p>
            <a:r>
              <a:rPr lang="en-US" sz="2400" dirty="0" smtClean="0"/>
              <a:t>Presented by: </a:t>
            </a:r>
          </a:p>
          <a:p>
            <a:r>
              <a:rPr lang="en-US" sz="2400" dirty="0" smtClean="0"/>
              <a:t>Lale Yurtseven</a:t>
            </a:r>
          </a:p>
          <a:p>
            <a:r>
              <a:rPr lang="en-US" sz="2400" dirty="0" smtClean="0"/>
              <a:t>Business Department</a:t>
            </a:r>
          </a:p>
          <a:p>
            <a:r>
              <a:rPr lang="en-US" sz="2400" i="1" dirty="0" smtClean="0"/>
              <a:t>Seasoned Online Instructor!</a:t>
            </a:r>
          </a:p>
        </p:txBody>
      </p:sp>
    </p:spTree>
    <p:extLst>
      <p:ext uri="{BB962C8B-B14F-4D97-AF65-F5344CB8AC3E}">
        <p14:creationId xmlns:p14="http://schemas.microsoft.com/office/powerpoint/2010/main" val="1338167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Needs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Increase in online and hybrid courses. (Spring 2016 18% of total enrollment at the College was in distance education)</a:t>
            </a:r>
          </a:p>
          <a:p>
            <a:r>
              <a:rPr lang="en-US" dirty="0" smtClean="0"/>
              <a:t>Transition to a new learning management system (Canvas).</a:t>
            </a:r>
          </a:p>
          <a:p>
            <a:r>
              <a:rPr lang="en-US" dirty="0" smtClean="0"/>
              <a:t>Upgrades/changes to current and future LMS.</a:t>
            </a:r>
          </a:p>
          <a:p>
            <a:r>
              <a:rPr lang="en-US" dirty="0" smtClean="0"/>
              <a:t>Need for support and training for new and existing faculty, staff, administration, and students.</a:t>
            </a:r>
          </a:p>
          <a:p>
            <a:r>
              <a:rPr lang="en-US" dirty="0" smtClean="0"/>
              <a:t>Constant changes in the technological environment impacts online LMS.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802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Alignment with District Strategic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Supporting Goal #3: Expand program delivery options, including the use of instructional technology to support student learning and scheduling options to accommodate adult learners </a:t>
            </a:r>
          </a:p>
          <a:p>
            <a:pPr lvl="1"/>
            <a:r>
              <a:rPr lang="en-US" dirty="0"/>
              <a:t>Expand online classes and programs. Integrate Quality Matters across all online offerings. </a:t>
            </a:r>
          </a:p>
          <a:p>
            <a:pPr lvl="1"/>
            <a:r>
              <a:rPr lang="en-US" dirty="0"/>
              <a:t>Expand technology in the classroom and make appropriate faculty training available.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17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Alignment with </a:t>
            </a:r>
            <a:r>
              <a:rPr lang="en-US" dirty="0" smtClean="0"/>
              <a:t>Cañada College </a:t>
            </a:r>
            <a:r>
              <a:rPr lang="en-US" dirty="0"/>
              <a:t>Strategic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Enrollment </a:t>
            </a:r>
            <a:r>
              <a:rPr lang="en-US" sz="2400" b="1" dirty="0"/>
              <a:t>Management Goals </a:t>
            </a:r>
          </a:p>
          <a:p>
            <a:r>
              <a:rPr lang="en-US" dirty="0" smtClean="0"/>
              <a:t>Increase </a:t>
            </a:r>
            <a:r>
              <a:rPr lang="en-US" dirty="0"/>
              <a:t>the Distance Education course sections, especially in Career Technology and Education (CTE). </a:t>
            </a:r>
          </a:p>
          <a:p>
            <a:r>
              <a:rPr lang="en-US" dirty="0"/>
              <a:t>Increase late-start DE offerings. </a:t>
            </a:r>
          </a:p>
          <a:p>
            <a:r>
              <a:rPr lang="en-US" dirty="0"/>
              <a:t>Offer online certificate and/or degree programs.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91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Distance Education Strategic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 #1: Broaden distance education course offerings to meet the needs of </a:t>
            </a:r>
            <a:r>
              <a:rPr lang="en-US" dirty="0" err="1"/>
              <a:t>Cañada</a:t>
            </a:r>
            <a:r>
              <a:rPr lang="en-US" dirty="0"/>
              <a:t> students. </a:t>
            </a:r>
          </a:p>
          <a:p>
            <a:r>
              <a:rPr lang="en-US" dirty="0"/>
              <a:t>Goal #2: Develop a community of </a:t>
            </a:r>
            <a:r>
              <a:rPr lang="en-US" dirty="0" smtClean="0"/>
              <a:t>well-</a:t>
            </a:r>
            <a:r>
              <a:rPr lang="en-US" dirty="0"/>
              <a:t>trained DE faculty </a:t>
            </a:r>
            <a:r>
              <a:rPr lang="en-US" dirty="0" smtClean="0"/>
              <a:t>members</a:t>
            </a:r>
          </a:p>
          <a:p>
            <a:r>
              <a:rPr lang="en-US" dirty="0" smtClean="0"/>
              <a:t>Goal </a:t>
            </a:r>
            <a:r>
              <a:rPr lang="en-US" dirty="0"/>
              <a:t>#3: Increase student awareness, retention, and success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780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Important Duties and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Develop and Maintain DE web presence.</a:t>
            </a:r>
          </a:p>
          <a:p>
            <a:r>
              <a:rPr lang="en-US" dirty="0" smtClean="0"/>
              <a:t>Assist and train faculty with new LMS and upgrades.</a:t>
            </a:r>
          </a:p>
          <a:p>
            <a:r>
              <a:rPr lang="en-US" dirty="0" smtClean="0"/>
              <a:t>Develop instructional tutorials, demos, etc. for faculty, students, staff and admin.</a:t>
            </a:r>
          </a:p>
          <a:p>
            <a:r>
              <a:rPr lang="en-US" dirty="0" smtClean="0"/>
              <a:t>Assist </a:t>
            </a:r>
            <a:r>
              <a:rPr lang="en-US" dirty="0"/>
              <a:t>staff in creating presentations using graphics, audio, video, and animation</a:t>
            </a:r>
            <a:r>
              <a:rPr lang="en-US" dirty="0" smtClean="0"/>
              <a:t>.</a:t>
            </a:r>
          </a:p>
          <a:p>
            <a:r>
              <a:rPr lang="en-US" dirty="0"/>
              <a:t>Keeps current and makes recommendations on educational best practices, instructional resources, and instructional technologies to support teaching and learning.</a:t>
            </a:r>
          </a:p>
          <a:p>
            <a:r>
              <a:rPr lang="en-US" dirty="0" smtClean="0"/>
              <a:t>Serve as the “go to” person for faculty with LMS issues.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857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816085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48</TotalTime>
  <Words>332</Words>
  <Application>Microsoft Macintosh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Perception</vt:lpstr>
      <vt:lpstr>Instructional Technologist</vt:lpstr>
      <vt:lpstr>Needs Assessment</vt:lpstr>
      <vt:lpstr>Alignment with District Strategic Plan</vt:lpstr>
      <vt:lpstr>Alignment with Cañada College Strategic Plan</vt:lpstr>
      <vt:lpstr>Distance Education Strategic Plan</vt:lpstr>
      <vt:lpstr>Some Important Duties and Responsibilities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Instructional Technologist</dc:title>
  <dc:creator>Lale Yurtseven</dc:creator>
  <cp:lastModifiedBy>Lale Yurtseven</cp:lastModifiedBy>
  <cp:revision>18</cp:revision>
  <dcterms:created xsi:type="dcterms:W3CDTF">2016-02-29T21:14:00Z</dcterms:created>
  <dcterms:modified xsi:type="dcterms:W3CDTF">2016-03-02T17:30:14Z</dcterms:modified>
</cp:coreProperties>
</file>