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84" r:id="rId6"/>
    <p:sldId id="259" r:id="rId7"/>
    <p:sldId id="263" r:id="rId8"/>
    <p:sldId id="266" r:id="rId9"/>
    <p:sldId id="268" r:id="rId10"/>
    <p:sldId id="270" r:id="rId11"/>
    <p:sldId id="271" r:id="rId12"/>
    <p:sldId id="276" r:id="rId13"/>
    <p:sldId id="285" r:id="rId14"/>
    <p:sldId id="286" r:id="rId15"/>
    <p:sldId id="281" r:id="rId16"/>
    <p:sldId id="28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3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ngel, Karen" userId="b1bdb765-af5a-4eea-b146-a3f1b2df645c" providerId="ADAL" clId="{3AFD838F-7BCC-4716-8F5E-5E5D10A5979E}"/>
    <pc:docChg chg="undo custSel addSld delSld modSld">
      <pc:chgData name="Engel, Karen" userId="b1bdb765-af5a-4eea-b146-a3f1b2df645c" providerId="ADAL" clId="{3AFD838F-7BCC-4716-8F5E-5E5D10A5979E}" dt="2022-11-02T17:18:41.730" v="655" actId="478"/>
      <pc:docMkLst>
        <pc:docMk/>
      </pc:docMkLst>
      <pc:sldChg chg="addSp modSp">
        <pc:chgData name="Engel, Karen" userId="b1bdb765-af5a-4eea-b146-a3f1b2df645c" providerId="ADAL" clId="{3AFD838F-7BCC-4716-8F5E-5E5D10A5979E}" dt="2022-11-02T17:18:33.814" v="654" actId="1076"/>
        <pc:sldMkLst>
          <pc:docMk/>
          <pc:sldMk cId="0" sldId="256"/>
        </pc:sldMkLst>
        <pc:spChg chg="mod">
          <ac:chgData name="Engel, Karen" userId="b1bdb765-af5a-4eea-b146-a3f1b2df645c" providerId="ADAL" clId="{3AFD838F-7BCC-4716-8F5E-5E5D10A5979E}" dt="2022-11-02T17:18:20.489" v="652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Engel, Karen" userId="b1bdb765-af5a-4eea-b146-a3f1b2df645c" providerId="ADAL" clId="{3AFD838F-7BCC-4716-8F5E-5E5D10A5979E}" dt="2022-11-02T17:18:28.429" v="653" actId="403"/>
          <ac:spMkLst>
            <pc:docMk/>
            <pc:sldMk cId="0" sldId="256"/>
            <ac:spMk id="3" creationId="{00000000-0000-0000-0000-000000000000}"/>
          </ac:spMkLst>
        </pc:spChg>
        <pc:spChg chg="mod">
          <ac:chgData name="Engel, Karen" userId="b1bdb765-af5a-4eea-b146-a3f1b2df645c" providerId="ADAL" clId="{3AFD838F-7BCC-4716-8F5E-5E5D10A5979E}" dt="2022-11-02T15:44:37.827" v="260" actId="20577"/>
          <ac:spMkLst>
            <pc:docMk/>
            <pc:sldMk cId="0" sldId="256"/>
            <ac:spMk id="4" creationId="{00000000-0000-0000-0000-000000000000}"/>
          </ac:spMkLst>
        </pc:spChg>
        <pc:picChg chg="add mod">
          <ac:chgData name="Engel, Karen" userId="b1bdb765-af5a-4eea-b146-a3f1b2df645c" providerId="ADAL" clId="{3AFD838F-7BCC-4716-8F5E-5E5D10A5979E}" dt="2022-11-02T17:18:33.814" v="654" actId="1076"/>
          <ac:picMkLst>
            <pc:docMk/>
            <pc:sldMk cId="0" sldId="256"/>
            <ac:picMk id="6" creationId="{28ED34EB-68CD-4828-9F4D-A9EDFD154EDF}"/>
          </ac:picMkLst>
        </pc:picChg>
      </pc:sldChg>
      <pc:sldChg chg="del">
        <pc:chgData name="Engel, Karen" userId="b1bdb765-af5a-4eea-b146-a3f1b2df645c" providerId="ADAL" clId="{3AFD838F-7BCC-4716-8F5E-5E5D10A5979E}" dt="2022-11-02T15:45:20.670" v="264" actId="2696"/>
        <pc:sldMkLst>
          <pc:docMk/>
          <pc:sldMk cId="0" sldId="257"/>
        </pc:sldMkLst>
      </pc:sldChg>
      <pc:sldChg chg="addSp delSp modSp mod">
        <pc:chgData name="Engel, Karen" userId="b1bdb765-af5a-4eea-b146-a3f1b2df645c" providerId="ADAL" clId="{3AFD838F-7BCC-4716-8F5E-5E5D10A5979E}" dt="2022-11-02T17:09:11.209" v="558" actId="27918"/>
        <pc:sldMkLst>
          <pc:docMk/>
          <pc:sldMk cId="0" sldId="259"/>
        </pc:sldMkLst>
        <pc:spChg chg="mod">
          <ac:chgData name="Engel, Karen" userId="b1bdb765-af5a-4eea-b146-a3f1b2df645c" providerId="ADAL" clId="{3AFD838F-7BCC-4716-8F5E-5E5D10A5979E}" dt="2022-11-02T15:45:29.154" v="269" actId="20577"/>
          <ac:spMkLst>
            <pc:docMk/>
            <pc:sldMk cId="0" sldId="259"/>
            <ac:spMk id="2" creationId="{00000000-0000-0000-0000-000000000000}"/>
          </ac:spMkLst>
        </pc:spChg>
        <pc:graphicFrameChg chg="add mod">
          <ac:chgData name="Engel, Karen" userId="b1bdb765-af5a-4eea-b146-a3f1b2df645c" providerId="ADAL" clId="{3AFD838F-7BCC-4716-8F5E-5E5D10A5979E}" dt="2022-11-02T15:47:29.682" v="280" actId="1076"/>
          <ac:graphicFrameMkLst>
            <pc:docMk/>
            <pc:sldMk cId="0" sldId="259"/>
            <ac:graphicFrameMk id="4" creationId="{A3A07CF2-00E0-4FAB-8404-794FA9818536}"/>
          </ac:graphicFrameMkLst>
        </pc:graphicFrameChg>
        <pc:picChg chg="del">
          <ac:chgData name="Engel, Karen" userId="b1bdb765-af5a-4eea-b146-a3f1b2df645c" providerId="ADAL" clId="{3AFD838F-7BCC-4716-8F5E-5E5D10A5979E}" dt="2022-11-02T15:45:32.697" v="270" actId="478"/>
          <ac:picMkLst>
            <pc:docMk/>
            <pc:sldMk cId="0" sldId="259"/>
            <ac:picMk id="3" creationId="{00000000-0000-0000-0000-000000000000}"/>
          </ac:picMkLst>
        </pc:picChg>
      </pc:sldChg>
      <pc:sldChg chg="del">
        <pc:chgData name="Engel, Karen" userId="b1bdb765-af5a-4eea-b146-a3f1b2df645c" providerId="ADAL" clId="{3AFD838F-7BCC-4716-8F5E-5E5D10A5979E}" dt="2022-11-02T15:47:35.873" v="281" actId="2696"/>
        <pc:sldMkLst>
          <pc:docMk/>
          <pc:sldMk cId="0" sldId="260"/>
        </pc:sldMkLst>
      </pc:sldChg>
      <pc:sldChg chg="del">
        <pc:chgData name="Engel, Karen" userId="b1bdb765-af5a-4eea-b146-a3f1b2df645c" providerId="ADAL" clId="{3AFD838F-7BCC-4716-8F5E-5E5D10A5979E}" dt="2022-11-02T15:47:36.806" v="282" actId="2696"/>
        <pc:sldMkLst>
          <pc:docMk/>
          <pc:sldMk cId="0" sldId="261"/>
        </pc:sldMkLst>
      </pc:sldChg>
      <pc:sldChg chg="del">
        <pc:chgData name="Engel, Karen" userId="b1bdb765-af5a-4eea-b146-a3f1b2df645c" providerId="ADAL" clId="{3AFD838F-7BCC-4716-8F5E-5E5D10A5979E}" dt="2022-11-02T15:47:40.398" v="283" actId="2696"/>
        <pc:sldMkLst>
          <pc:docMk/>
          <pc:sldMk cId="0" sldId="262"/>
        </pc:sldMkLst>
      </pc:sldChg>
      <pc:sldChg chg="addSp delSp modSp mod">
        <pc:chgData name="Engel, Karen" userId="b1bdb765-af5a-4eea-b146-a3f1b2df645c" providerId="ADAL" clId="{3AFD838F-7BCC-4716-8F5E-5E5D10A5979E}" dt="2022-11-02T17:09:11.209" v="559" actId="27918"/>
        <pc:sldMkLst>
          <pc:docMk/>
          <pc:sldMk cId="0" sldId="263"/>
        </pc:sldMkLst>
        <pc:spChg chg="mod">
          <ac:chgData name="Engel, Karen" userId="b1bdb765-af5a-4eea-b146-a3f1b2df645c" providerId="ADAL" clId="{3AFD838F-7BCC-4716-8F5E-5E5D10A5979E}" dt="2022-11-02T15:50:20.357" v="298" actId="20577"/>
          <ac:spMkLst>
            <pc:docMk/>
            <pc:sldMk cId="0" sldId="263"/>
            <ac:spMk id="2" creationId="{00000000-0000-0000-0000-000000000000}"/>
          </ac:spMkLst>
        </pc:spChg>
        <pc:graphicFrameChg chg="add mod">
          <ac:chgData name="Engel, Karen" userId="b1bdb765-af5a-4eea-b146-a3f1b2df645c" providerId="ADAL" clId="{3AFD838F-7BCC-4716-8F5E-5E5D10A5979E}" dt="2022-11-02T15:50:38.013" v="309" actId="207"/>
          <ac:graphicFrameMkLst>
            <pc:docMk/>
            <pc:sldMk cId="0" sldId="263"/>
            <ac:graphicFrameMk id="4" creationId="{746A55C1-EF8D-49E1-8AA8-8E76FA59BAAE}"/>
          </ac:graphicFrameMkLst>
        </pc:graphicFrameChg>
        <pc:graphicFrameChg chg="del modGraphic">
          <ac:chgData name="Engel, Karen" userId="b1bdb765-af5a-4eea-b146-a3f1b2df645c" providerId="ADAL" clId="{3AFD838F-7BCC-4716-8F5E-5E5D10A5979E}" dt="2022-11-02T15:50:17.612" v="293" actId="478"/>
          <ac:graphicFrameMkLst>
            <pc:docMk/>
            <pc:sldMk cId="0" sldId="263"/>
            <ac:graphicFrameMk id="6" creationId="{00000000-0000-0000-0000-000000000000}"/>
          </ac:graphicFrameMkLst>
        </pc:graphicFrameChg>
      </pc:sldChg>
      <pc:sldChg chg="del">
        <pc:chgData name="Engel, Karen" userId="b1bdb765-af5a-4eea-b146-a3f1b2df645c" providerId="ADAL" clId="{3AFD838F-7BCC-4716-8F5E-5E5D10A5979E}" dt="2022-11-02T15:50:47.768" v="311" actId="2696"/>
        <pc:sldMkLst>
          <pc:docMk/>
          <pc:sldMk cId="0" sldId="264"/>
        </pc:sldMkLst>
      </pc:sldChg>
      <pc:sldChg chg="del">
        <pc:chgData name="Engel, Karen" userId="b1bdb765-af5a-4eea-b146-a3f1b2df645c" providerId="ADAL" clId="{3AFD838F-7BCC-4716-8F5E-5E5D10A5979E}" dt="2022-11-02T16:10:23.875" v="362" actId="2696"/>
        <pc:sldMkLst>
          <pc:docMk/>
          <pc:sldMk cId="0" sldId="265"/>
        </pc:sldMkLst>
      </pc:sldChg>
      <pc:sldChg chg="addSp modSp">
        <pc:chgData name="Engel, Karen" userId="b1bdb765-af5a-4eea-b146-a3f1b2df645c" providerId="ADAL" clId="{3AFD838F-7BCC-4716-8F5E-5E5D10A5979E}" dt="2022-11-02T15:53:14.748" v="336" actId="6549"/>
        <pc:sldMkLst>
          <pc:docMk/>
          <pc:sldMk cId="0" sldId="266"/>
        </pc:sldMkLst>
        <pc:spChg chg="mod">
          <ac:chgData name="Engel, Karen" userId="b1bdb765-af5a-4eea-b146-a3f1b2df645c" providerId="ADAL" clId="{3AFD838F-7BCC-4716-8F5E-5E5D10A5979E}" dt="2022-11-02T15:53:14.748" v="336" actId="6549"/>
          <ac:spMkLst>
            <pc:docMk/>
            <pc:sldMk cId="0" sldId="266"/>
            <ac:spMk id="2" creationId="{00000000-0000-0000-0000-000000000000}"/>
          </ac:spMkLst>
        </pc:spChg>
        <pc:graphicFrameChg chg="add mod modGraphic">
          <ac:chgData name="Engel, Karen" userId="b1bdb765-af5a-4eea-b146-a3f1b2df645c" providerId="ADAL" clId="{3AFD838F-7BCC-4716-8F5E-5E5D10A5979E}" dt="2022-11-02T15:53:05.085" v="330" actId="1076"/>
          <ac:graphicFrameMkLst>
            <pc:docMk/>
            <pc:sldMk cId="0" sldId="266"/>
            <ac:graphicFrameMk id="4" creationId="{A5EB7FE5-4529-48CE-A441-E940B8077BDA}"/>
          </ac:graphicFrameMkLst>
        </pc:graphicFrameChg>
      </pc:sldChg>
      <pc:sldChg chg="add del">
        <pc:chgData name="Engel, Karen" userId="b1bdb765-af5a-4eea-b146-a3f1b2df645c" providerId="ADAL" clId="{3AFD838F-7BCC-4716-8F5E-5E5D10A5979E}" dt="2022-11-02T16:10:19.850" v="361" actId="2696"/>
        <pc:sldMkLst>
          <pc:docMk/>
          <pc:sldMk cId="0" sldId="267"/>
        </pc:sldMkLst>
      </pc:sldChg>
      <pc:sldChg chg="addSp delSp modSp">
        <pc:chgData name="Engel, Karen" userId="b1bdb765-af5a-4eea-b146-a3f1b2df645c" providerId="ADAL" clId="{3AFD838F-7BCC-4716-8F5E-5E5D10A5979E}" dt="2022-11-02T16:10:10.514" v="359" actId="1076"/>
        <pc:sldMkLst>
          <pc:docMk/>
          <pc:sldMk cId="0" sldId="268"/>
        </pc:sldMkLst>
        <pc:spChg chg="mod">
          <ac:chgData name="Engel, Karen" userId="b1bdb765-af5a-4eea-b146-a3f1b2df645c" providerId="ADAL" clId="{3AFD838F-7BCC-4716-8F5E-5E5D10A5979E}" dt="2022-11-02T16:07:24.446" v="352" actId="20577"/>
          <ac:spMkLst>
            <pc:docMk/>
            <pc:sldMk cId="0" sldId="268"/>
            <ac:spMk id="2" creationId="{00000000-0000-0000-0000-000000000000}"/>
          </ac:spMkLst>
        </pc:spChg>
        <pc:graphicFrameChg chg="add del mod">
          <ac:chgData name="Engel, Karen" userId="b1bdb765-af5a-4eea-b146-a3f1b2df645c" providerId="ADAL" clId="{3AFD838F-7BCC-4716-8F5E-5E5D10A5979E}" dt="2022-11-02T16:10:02.974" v="356" actId="478"/>
          <ac:graphicFrameMkLst>
            <pc:docMk/>
            <pc:sldMk cId="0" sldId="268"/>
            <ac:graphicFrameMk id="4" creationId="{64AA0B88-662D-473D-BF1F-B99EBAD0B7F5}"/>
          </ac:graphicFrameMkLst>
        </pc:graphicFrameChg>
        <pc:graphicFrameChg chg="add mod modGraphic">
          <ac:chgData name="Engel, Karen" userId="b1bdb765-af5a-4eea-b146-a3f1b2df645c" providerId="ADAL" clId="{3AFD838F-7BCC-4716-8F5E-5E5D10A5979E}" dt="2022-11-02T16:10:10.514" v="359" actId="1076"/>
          <ac:graphicFrameMkLst>
            <pc:docMk/>
            <pc:sldMk cId="0" sldId="268"/>
            <ac:graphicFrameMk id="5" creationId="{55BBD6B6-0A18-4DC9-A6C1-79F59E672927}"/>
          </ac:graphicFrameMkLst>
        </pc:graphicFrameChg>
        <pc:picChg chg="mod">
          <ac:chgData name="Engel, Karen" userId="b1bdb765-af5a-4eea-b146-a3f1b2df645c" providerId="ADAL" clId="{3AFD838F-7BCC-4716-8F5E-5E5D10A5979E}" dt="2022-11-02T16:07:35.110" v="354" actId="14100"/>
          <ac:picMkLst>
            <pc:docMk/>
            <pc:sldMk cId="0" sldId="268"/>
            <ac:picMk id="3" creationId="{00000000-0000-0000-0000-000000000000}"/>
          </ac:picMkLst>
        </pc:picChg>
      </pc:sldChg>
      <pc:sldChg chg="del">
        <pc:chgData name="Engel, Karen" userId="b1bdb765-af5a-4eea-b146-a3f1b2df645c" providerId="ADAL" clId="{3AFD838F-7BCC-4716-8F5E-5E5D10A5979E}" dt="2022-11-02T16:11:56.045" v="374" actId="2696"/>
        <pc:sldMkLst>
          <pc:docMk/>
          <pc:sldMk cId="0" sldId="269"/>
        </pc:sldMkLst>
      </pc:sldChg>
      <pc:sldChg chg="addSp modSp">
        <pc:chgData name="Engel, Karen" userId="b1bdb765-af5a-4eea-b146-a3f1b2df645c" providerId="ADAL" clId="{3AFD838F-7BCC-4716-8F5E-5E5D10A5979E}" dt="2022-11-02T16:11:52.709" v="373" actId="20577"/>
        <pc:sldMkLst>
          <pc:docMk/>
          <pc:sldMk cId="0" sldId="270"/>
        </pc:sldMkLst>
        <pc:spChg chg="mod">
          <ac:chgData name="Engel, Karen" userId="b1bdb765-af5a-4eea-b146-a3f1b2df645c" providerId="ADAL" clId="{3AFD838F-7BCC-4716-8F5E-5E5D10A5979E}" dt="2022-11-02T16:11:52.709" v="373" actId="20577"/>
          <ac:spMkLst>
            <pc:docMk/>
            <pc:sldMk cId="0" sldId="270"/>
            <ac:spMk id="2" creationId="{00000000-0000-0000-0000-000000000000}"/>
          </ac:spMkLst>
        </pc:spChg>
        <pc:graphicFrameChg chg="add mod">
          <ac:chgData name="Engel, Karen" userId="b1bdb765-af5a-4eea-b146-a3f1b2df645c" providerId="ADAL" clId="{3AFD838F-7BCC-4716-8F5E-5E5D10A5979E}" dt="2022-11-02T16:11:43.376" v="366" actId="1076"/>
          <ac:graphicFrameMkLst>
            <pc:docMk/>
            <pc:sldMk cId="0" sldId="270"/>
            <ac:graphicFrameMk id="4" creationId="{34D1E13F-A581-4F79-8D99-9A8AC94C2E00}"/>
          </ac:graphicFrameMkLst>
        </pc:graphicFrameChg>
        <pc:picChg chg="mod">
          <ac:chgData name="Engel, Karen" userId="b1bdb765-af5a-4eea-b146-a3f1b2df645c" providerId="ADAL" clId="{3AFD838F-7BCC-4716-8F5E-5E5D10A5979E}" dt="2022-11-02T16:11:36.350" v="364" actId="14100"/>
          <ac:picMkLst>
            <pc:docMk/>
            <pc:sldMk cId="0" sldId="270"/>
            <ac:picMk id="3" creationId="{00000000-0000-0000-0000-000000000000}"/>
          </ac:picMkLst>
        </pc:picChg>
      </pc:sldChg>
      <pc:sldChg chg="addSp delSp modSp mod">
        <pc:chgData name="Engel, Karen" userId="b1bdb765-af5a-4eea-b146-a3f1b2df645c" providerId="ADAL" clId="{3AFD838F-7BCC-4716-8F5E-5E5D10A5979E}" dt="2022-11-02T17:17:56.260" v="638" actId="207"/>
        <pc:sldMkLst>
          <pc:docMk/>
          <pc:sldMk cId="0" sldId="271"/>
        </pc:sldMkLst>
        <pc:spChg chg="mod">
          <ac:chgData name="Engel, Karen" userId="b1bdb765-af5a-4eea-b146-a3f1b2df645c" providerId="ADAL" clId="{3AFD838F-7BCC-4716-8F5E-5E5D10A5979E}" dt="2022-11-02T16:16:37.945" v="394" actId="20577"/>
          <ac:spMkLst>
            <pc:docMk/>
            <pc:sldMk cId="0" sldId="271"/>
            <ac:spMk id="2" creationId="{00000000-0000-0000-0000-000000000000}"/>
          </ac:spMkLst>
        </pc:spChg>
        <pc:graphicFrameChg chg="add mod">
          <ac:chgData name="Engel, Karen" userId="b1bdb765-af5a-4eea-b146-a3f1b2df645c" providerId="ADAL" clId="{3AFD838F-7BCC-4716-8F5E-5E5D10A5979E}" dt="2022-11-02T17:17:56.260" v="638" actId="207"/>
          <ac:graphicFrameMkLst>
            <pc:docMk/>
            <pc:sldMk cId="0" sldId="271"/>
            <ac:graphicFrameMk id="4" creationId="{8FC85D21-7F63-4ADF-B16D-24F929D6EE5A}"/>
          </ac:graphicFrameMkLst>
        </pc:graphicFrameChg>
        <pc:picChg chg="del">
          <ac:chgData name="Engel, Karen" userId="b1bdb765-af5a-4eea-b146-a3f1b2df645c" providerId="ADAL" clId="{3AFD838F-7BCC-4716-8F5E-5E5D10A5979E}" dt="2022-11-02T16:16:23.072" v="375" actId="478"/>
          <ac:picMkLst>
            <pc:docMk/>
            <pc:sldMk cId="0" sldId="271"/>
            <ac:picMk id="3" creationId="{00000000-0000-0000-0000-000000000000}"/>
          </ac:picMkLst>
        </pc:picChg>
      </pc:sldChg>
      <pc:sldChg chg="del">
        <pc:chgData name="Engel, Karen" userId="b1bdb765-af5a-4eea-b146-a3f1b2df645c" providerId="ADAL" clId="{3AFD838F-7BCC-4716-8F5E-5E5D10A5979E}" dt="2022-11-02T16:16:46.276" v="395" actId="2696"/>
        <pc:sldMkLst>
          <pc:docMk/>
          <pc:sldMk cId="0" sldId="272"/>
        </pc:sldMkLst>
      </pc:sldChg>
      <pc:sldChg chg="addSp delSp modSp del mod">
        <pc:chgData name="Engel, Karen" userId="b1bdb765-af5a-4eea-b146-a3f1b2df645c" providerId="ADAL" clId="{3AFD838F-7BCC-4716-8F5E-5E5D10A5979E}" dt="2022-11-02T16:19:19.300" v="416" actId="2696"/>
        <pc:sldMkLst>
          <pc:docMk/>
          <pc:sldMk cId="0" sldId="273"/>
        </pc:sldMkLst>
        <pc:spChg chg="mod">
          <ac:chgData name="Engel, Karen" userId="b1bdb765-af5a-4eea-b146-a3f1b2df645c" providerId="ADAL" clId="{3AFD838F-7BCC-4716-8F5E-5E5D10A5979E}" dt="2022-11-02T16:18:47.867" v="413" actId="20577"/>
          <ac:spMkLst>
            <pc:docMk/>
            <pc:sldMk cId="0" sldId="273"/>
            <ac:spMk id="2" creationId="{00000000-0000-0000-0000-000000000000}"/>
          </ac:spMkLst>
        </pc:spChg>
        <pc:graphicFrameChg chg="add mod">
          <ac:chgData name="Engel, Karen" userId="b1bdb765-af5a-4eea-b146-a3f1b2df645c" providerId="ADAL" clId="{3AFD838F-7BCC-4716-8F5E-5E5D10A5979E}" dt="2022-11-02T16:18:44.324" v="408" actId="207"/>
          <ac:graphicFrameMkLst>
            <pc:docMk/>
            <pc:sldMk cId="0" sldId="273"/>
            <ac:graphicFrameMk id="4" creationId="{07D36DC0-1BB3-41D1-BD8E-41B8E6C65F92}"/>
          </ac:graphicFrameMkLst>
        </pc:graphicFrameChg>
        <pc:picChg chg="del">
          <ac:chgData name="Engel, Karen" userId="b1bdb765-af5a-4eea-b146-a3f1b2df645c" providerId="ADAL" clId="{3AFD838F-7BCC-4716-8F5E-5E5D10A5979E}" dt="2022-11-02T16:18:18.227" v="396" actId="478"/>
          <ac:picMkLst>
            <pc:docMk/>
            <pc:sldMk cId="0" sldId="273"/>
            <ac:picMk id="3" creationId="{00000000-0000-0000-0000-000000000000}"/>
          </ac:picMkLst>
        </pc:picChg>
      </pc:sldChg>
      <pc:sldChg chg="del">
        <pc:chgData name="Engel, Karen" userId="b1bdb765-af5a-4eea-b146-a3f1b2df645c" providerId="ADAL" clId="{3AFD838F-7BCC-4716-8F5E-5E5D10A5979E}" dt="2022-11-02T16:18:59.268" v="414" actId="2696"/>
        <pc:sldMkLst>
          <pc:docMk/>
          <pc:sldMk cId="0" sldId="274"/>
        </pc:sldMkLst>
      </pc:sldChg>
      <pc:sldChg chg="del">
        <pc:chgData name="Engel, Karen" userId="b1bdb765-af5a-4eea-b146-a3f1b2df645c" providerId="ADAL" clId="{3AFD838F-7BCC-4716-8F5E-5E5D10A5979E}" dt="2022-11-02T16:19:03.645" v="415" actId="2696"/>
        <pc:sldMkLst>
          <pc:docMk/>
          <pc:sldMk cId="0" sldId="275"/>
        </pc:sldMkLst>
      </pc:sldChg>
      <pc:sldChg chg="addSp modSp">
        <pc:chgData name="Engel, Karen" userId="b1bdb765-af5a-4eea-b146-a3f1b2df645c" providerId="ADAL" clId="{3AFD838F-7BCC-4716-8F5E-5E5D10A5979E}" dt="2022-11-02T16:20:12.875" v="435" actId="1076"/>
        <pc:sldMkLst>
          <pc:docMk/>
          <pc:sldMk cId="0" sldId="276"/>
        </pc:sldMkLst>
        <pc:spChg chg="mod">
          <ac:chgData name="Engel, Karen" userId="b1bdb765-af5a-4eea-b146-a3f1b2df645c" providerId="ADAL" clId="{3AFD838F-7BCC-4716-8F5E-5E5D10A5979E}" dt="2022-11-02T16:20:12.875" v="435" actId="1076"/>
          <ac:spMkLst>
            <pc:docMk/>
            <pc:sldMk cId="0" sldId="276"/>
            <ac:spMk id="2" creationId="{00000000-0000-0000-0000-000000000000}"/>
          </ac:spMkLst>
        </pc:spChg>
        <pc:spChg chg="add mod">
          <ac:chgData name="Engel, Karen" userId="b1bdb765-af5a-4eea-b146-a3f1b2df645c" providerId="ADAL" clId="{3AFD838F-7BCC-4716-8F5E-5E5D10A5979E}" dt="2022-11-02T16:20:03.215" v="434" actId="1076"/>
          <ac:spMkLst>
            <pc:docMk/>
            <pc:sldMk cId="0" sldId="276"/>
            <ac:spMk id="4" creationId="{A1EA95C7-D7D0-4E83-89FC-B1B0FEB23C2B}"/>
          </ac:spMkLst>
        </pc:spChg>
        <pc:picChg chg="mod">
          <ac:chgData name="Engel, Karen" userId="b1bdb765-af5a-4eea-b146-a3f1b2df645c" providerId="ADAL" clId="{3AFD838F-7BCC-4716-8F5E-5E5D10A5979E}" dt="2022-11-02T16:19:29.426" v="417" actId="1076"/>
          <ac:picMkLst>
            <pc:docMk/>
            <pc:sldMk cId="0" sldId="276"/>
            <ac:picMk id="3" creationId="{00000000-0000-0000-0000-000000000000}"/>
          </ac:picMkLst>
        </pc:picChg>
      </pc:sldChg>
      <pc:sldChg chg="del">
        <pc:chgData name="Engel, Karen" userId="b1bdb765-af5a-4eea-b146-a3f1b2df645c" providerId="ADAL" clId="{3AFD838F-7BCC-4716-8F5E-5E5D10A5979E}" dt="2022-11-02T16:20:19.558" v="436" actId="2696"/>
        <pc:sldMkLst>
          <pc:docMk/>
          <pc:sldMk cId="0" sldId="277"/>
        </pc:sldMkLst>
      </pc:sldChg>
      <pc:sldChg chg="add del">
        <pc:chgData name="Engel, Karen" userId="b1bdb765-af5a-4eea-b146-a3f1b2df645c" providerId="ADAL" clId="{3AFD838F-7BCC-4716-8F5E-5E5D10A5979E}" dt="2022-11-02T16:59:54.513" v="549" actId="2696"/>
        <pc:sldMkLst>
          <pc:docMk/>
          <pc:sldMk cId="0" sldId="278"/>
        </pc:sldMkLst>
      </pc:sldChg>
      <pc:sldChg chg="add del">
        <pc:chgData name="Engel, Karen" userId="b1bdb765-af5a-4eea-b146-a3f1b2df645c" providerId="ADAL" clId="{3AFD838F-7BCC-4716-8F5E-5E5D10A5979E}" dt="2022-11-02T16:59:55.719" v="550" actId="2696"/>
        <pc:sldMkLst>
          <pc:docMk/>
          <pc:sldMk cId="0" sldId="279"/>
        </pc:sldMkLst>
      </pc:sldChg>
      <pc:sldChg chg="del">
        <pc:chgData name="Engel, Karen" userId="b1bdb765-af5a-4eea-b146-a3f1b2df645c" providerId="ADAL" clId="{3AFD838F-7BCC-4716-8F5E-5E5D10A5979E}" dt="2022-11-02T17:00:00.630" v="551" actId="2696"/>
        <pc:sldMkLst>
          <pc:docMk/>
          <pc:sldMk cId="0" sldId="280"/>
        </pc:sldMkLst>
      </pc:sldChg>
      <pc:sldChg chg="addSp delSp modSp mod">
        <pc:chgData name="Engel, Karen" userId="b1bdb765-af5a-4eea-b146-a3f1b2df645c" providerId="ADAL" clId="{3AFD838F-7BCC-4716-8F5E-5E5D10A5979E}" dt="2022-11-02T17:16:25.958" v="633" actId="1076"/>
        <pc:sldMkLst>
          <pc:docMk/>
          <pc:sldMk cId="0" sldId="281"/>
        </pc:sldMkLst>
        <pc:spChg chg="mod">
          <ac:chgData name="Engel, Karen" userId="b1bdb765-af5a-4eea-b146-a3f1b2df645c" providerId="ADAL" clId="{3AFD838F-7BCC-4716-8F5E-5E5D10A5979E}" dt="2022-11-02T17:16:25.958" v="633" actId="1076"/>
          <ac:spMkLst>
            <pc:docMk/>
            <pc:sldMk cId="0" sldId="281"/>
            <ac:spMk id="2" creationId="{00000000-0000-0000-0000-000000000000}"/>
          </ac:spMkLst>
        </pc:spChg>
        <pc:graphicFrameChg chg="add mod">
          <ac:chgData name="Engel, Karen" userId="b1bdb765-af5a-4eea-b146-a3f1b2df645c" providerId="ADAL" clId="{3AFD838F-7BCC-4716-8F5E-5E5D10A5979E}" dt="2022-11-02T16:52:23.220" v="525" actId="207"/>
          <ac:graphicFrameMkLst>
            <pc:docMk/>
            <pc:sldMk cId="0" sldId="281"/>
            <ac:graphicFrameMk id="4" creationId="{E41A6B79-9041-471A-B54D-78C9A9031354}"/>
          </ac:graphicFrameMkLst>
        </pc:graphicFrameChg>
        <pc:graphicFrameChg chg="del">
          <ac:chgData name="Engel, Karen" userId="b1bdb765-af5a-4eea-b146-a3f1b2df645c" providerId="ADAL" clId="{3AFD838F-7BCC-4716-8F5E-5E5D10A5979E}" dt="2022-11-02T16:51:21.405" v="502" actId="478"/>
          <ac:graphicFrameMkLst>
            <pc:docMk/>
            <pc:sldMk cId="0" sldId="281"/>
            <ac:graphicFrameMk id="6" creationId="{00000000-0000-0000-0000-000000000000}"/>
          </ac:graphicFrameMkLst>
        </pc:graphicFrameChg>
      </pc:sldChg>
      <pc:sldChg chg="del">
        <pc:chgData name="Engel, Karen" userId="b1bdb765-af5a-4eea-b146-a3f1b2df645c" providerId="ADAL" clId="{3AFD838F-7BCC-4716-8F5E-5E5D10A5979E}" dt="2022-11-02T17:00:12.793" v="553" actId="2696"/>
        <pc:sldMkLst>
          <pc:docMk/>
          <pc:sldMk cId="0" sldId="282"/>
        </pc:sldMkLst>
      </pc:sldChg>
      <pc:sldChg chg="modSp del">
        <pc:chgData name="Engel, Karen" userId="b1bdb765-af5a-4eea-b146-a3f1b2df645c" providerId="ADAL" clId="{3AFD838F-7BCC-4716-8F5E-5E5D10A5979E}" dt="2022-11-02T17:15:51.427" v="602" actId="2696"/>
        <pc:sldMkLst>
          <pc:docMk/>
          <pc:sldMk cId="0" sldId="283"/>
        </pc:sldMkLst>
        <pc:spChg chg="mod">
          <ac:chgData name="Engel, Karen" userId="b1bdb765-af5a-4eea-b146-a3f1b2df645c" providerId="ADAL" clId="{3AFD838F-7BCC-4716-8F5E-5E5D10A5979E}" dt="2022-11-02T17:15:30.709" v="594"/>
          <ac:spMkLst>
            <pc:docMk/>
            <pc:sldMk cId="0" sldId="283"/>
            <ac:spMk id="2" creationId="{00000000-0000-0000-0000-000000000000}"/>
          </ac:spMkLst>
        </pc:spChg>
      </pc:sldChg>
      <pc:sldChg chg="delSp modSp add">
        <pc:chgData name="Engel, Karen" userId="b1bdb765-af5a-4eea-b146-a3f1b2df645c" providerId="ADAL" clId="{3AFD838F-7BCC-4716-8F5E-5E5D10A5979E}" dt="2022-11-02T17:18:41.730" v="655" actId="478"/>
        <pc:sldMkLst>
          <pc:docMk/>
          <pc:sldMk cId="2595746677" sldId="284"/>
        </pc:sldMkLst>
        <pc:spChg chg="mod">
          <ac:chgData name="Engel, Karen" userId="b1bdb765-af5a-4eea-b146-a3f1b2df645c" providerId="ADAL" clId="{3AFD838F-7BCC-4716-8F5E-5E5D10A5979E}" dt="2022-11-02T15:49:09.502" v="290"/>
          <ac:spMkLst>
            <pc:docMk/>
            <pc:sldMk cId="2595746677" sldId="284"/>
            <ac:spMk id="2" creationId="{9A9EC6D6-64CE-4233-8C70-8ADFF6FE4191}"/>
          </ac:spMkLst>
        </pc:spChg>
        <pc:spChg chg="del">
          <ac:chgData name="Engel, Karen" userId="b1bdb765-af5a-4eea-b146-a3f1b2df645c" providerId="ADAL" clId="{3AFD838F-7BCC-4716-8F5E-5E5D10A5979E}" dt="2022-11-02T17:18:41.730" v="655" actId="478"/>
          <ac:spMkLst>
            <pc:docMk/>
            <pc:sldMk cId="2595746677" sldId="284"/>
            <ac:spMk id="3" creationId="{938E58D4-725E-4607-A406-6E9DF600263B}"/>
          </ac:spMkLst>
        </pc:spChg>
      </pc:sldChg>
      <pc:sldChg chg="add del">
        <pc:chgData name="Engel, Karen" userId="b1bdb765-af5a-4eea-b146-a3f1b2df645c" providerId="ADAL" clId="{3AFD838F-7BCC-4716-8F5E-5E5D10A5979E}" dt="2022-11-02T15:50:41.362" v="310" actId="2696"/>
        <pc:sldMkLst>
          <pc:docMk/>
          <pc:sldMk cId="23203516" sldId="285"/>
        </pc:sldMkLst>
      </pc:sldChg>
      <pc:sldChg chg="delSp modSp add">
        <pc:chgData name="Engel, Karen" userId="b1bdb765-af5a-4eea-b146-a3f1b2df645c" providerId="ADAL" clId="{3AFD838F-7BCC-4716-8F5E-5E5D10A5979E}" dt="2022-11-02T17:16:03.215" v="630" actId="20577"/>
        <pc:sldMkLst>
          <pc:docMk/>
          <pc:sldMk cId="3191608677" sldId="285"/>
        </pc:sldMkLst>
        <pc:spChg chg="mod">
          <ac:chgData name="Engel, Karen" userId="b1bdb765-af5a-4eea-b146-a3f1b2df645c" providerId="ADAL" clId="{3AFD838F-7BCC-4716-8F5E-5E5D10A5979E}" dt="2022-11-02T17:16:03.215" v="630" actId="20577"/>
          <ac:spMkLst>
            <pc:docMk/>
            <pc:sldMk cId="3191608677" sldId="285"/>
            <ac:spMk id="2" creationId="{41A1F0D5-12C1-4F3E-B881-ABCBBA34BC3E}"/>
          </ac:spMkLst>
        </pc:spChg>
        <pc:spChg chg="del">
          <ac:chgData name="Engel, Karen" userId="b1bdb765-af5a-4eea-b146-a3f1b2df645c" providerId="ADAL" clId="{3AFD838F-7BCC-4716-8F5E-5E5D10A5979E}" dt="2022-11-02T16:48:29.348" v="501" actId="478"/>
          <ac:spMkLst>
            <pc:docMk/>
            <pc:sldMk cId="3191608677" sldId="285"/>
            <ac:spMk id="3" creationId="{0C9D0B99-4974-4389-8AE3-1F234B646FD2}"/>
          </ac:spMkLst>
        </pc:spChg>
      </pc:sldChg>
      <pc:sldChg chg="addSp delSp modSp add mod">
        <pc:chgData name="Engel, Karen" userId="b1bdb765-af5a-4eea-b146-a3f1b2df645c" providerId="ADAL" clId="{3AFD838F-7BCC-4716-8F5E-5E5D10A5979E}" dt="2022-11-02T17:16:33.709" v="635" actId="1076"/>
        <pc:sldMkLst>
          <pc:docMk/>
          <pc:sldMk cId="2997907870" sldId="286"/>
        </pc:sldMkLst>
        <pc:spChg chg="del">
          <ac:chgData name="Engel, Karen" userId="b1bdb765-af5a-4eea-b146-a3f1b2df645c" providerId="ADAL" clId="{3AFD838F-7BCC-4716-8F5E-5E5D10A5979E}" dt="2022-11-02T16:33:43.306" v="479" actId="478"/>
          <ac:spMkLst>
            <pc:docMk/>
            <pc:sldMk cId="2997907870" sldId="286"/>
            <ac:spMk id="2" creationId="{F1CF16D6-FF7F-409B-BE27-5E08688BD6DC}"/>
          </ac:spMkLst>
        </pc:spChg>
        <pc:spChg chg="del">
          <ac:chgData name="Engel, Karen" userId="b1bdb765-af5a-4eea-b146-a3f1b2df645c" providerId="ADAL" clId="{3AFD838F-7BCC-4716-8F5E-5E5D10A5979E}" dt="2022-11-02T16:33:45.721" v="480" actId="478"/>
          <ac:spMkLst>
            <pc:docMk/>
            <pc:sldMk cId="2997907870" sldId="286"/>
            <ac:spMk id="3" creationId="{BA830A85-3623-45D4-8E64-AC5F8481645C}"/>
          </ac:spMkLst>
        </pc:spChg>
        <pc:spChg chg="add mod">
          <ac:chgData name="Engel, Karen" userId="b1bdb765-af5a-4eea-b146-a3f1b2df645c" providerId="ADAL" clId="{3AFD838F-7BCC-4716-8F5E-5E5D10A5979E}" dt="2022-11-02T17:16:33.709" v="635" actId="1076"/>
          <ac:spMkLst>
            <pc:docMk/>
            <pc:sldMk cId="2997907870" sldId="286"/>
            <ac:spMk id="6" creationId="{1EED9854-F459-4090-8E2B-BFAC50E11C0F}"/>
          </ac:spMkLst>
        </pc:spChg>
        <pc:graphicFrameChg chg="add del mod">
          <ac:chgData name="Engel, Karen" userId="b1bdb765-af5a-4eea-b146-a3f1b2df645c" providerId="ADAL" clId="{3AFD838F-7BCC-4716-8F5E-5E5D10A5979E}" dt="2022-11-02T16:47:30.829" v="500" actId="478"/>
          <ac:graphicFrameMkLst>
            <pc:docMk/>
            <pc:sldMk cId="2997907870" sldId="286"/>
            <ac:graphicFrameMk id="4" creationId="{5B835DB3-6F2A-41B4-9B07-389D935F1D73}"/>
          </ac:graphicFrameMkLst>
        </pc:graphicFrameChg>
        <pc:graphicFrameChg chg="add mod">
          <ac:chgData name="Engel, Karen" userId="b1bdb765-af5a-4eea-b146-a3f1b2df645c" providerId="ADAL" clId="{3AFD838F-7BCC-4716-8F5E-5E5D10A5979E}" dt="2022-11-02T16:59:44.563" v="548" actId="207"/>
          <ac:graphicFrameMkLst>
            <pc:docMk/>
            <pc:sldMk cId="2997907870" sldId="286"/>
            <ac:graphicFrameMk id="5" creationId="{FFA63225-DA41-469E-A695-9017B046C328}"/>
          </ac:graphicFrameMkLst>
        </pc:graphicFrameChg>
      </pc:sldChg>
      <pc:sldChg chg="addSp delSp modSp add mod">
        <pc:chgData name="Engel, Karen" userId="b1bdb765-af5a-4eea-b146-a3f1b2df645c" providerId="ADAL" clId="{3AFD838F-7BCC-4716-8F5E-5E5D10A5979E}" dt="2022-11-02T17:16:20.053" v="632" actId="403"/>
        <pc:sldMkLst>
          <pc:docMk/>
          <pc:sldMk cId="2492347322" sldId="287"/>
        </pc:sldMkLst>
        <pc:spChg chg="del">
          <ac:chgData name="Engel, Karen" userId="b1bdb765-af5a-4eea-b146-a3f1b2df645c" providerId="ADAL" clId="{3AFD838F-7BCC-4716-8F5E-5E5D10A5979E}" dt="2022-11-02T17:09:15.185" v="562" actId="478"/>
          <ac:spMkLst>
            <pc:docMk/>
            <pc:sldMk cId="2492347322" sldId="287"/>
            <ac:spMk id="2" creationId="{F82A6869-D27D-4C03-9F60-672DC6D239A0}"/>
          </ac:spMkLst>
        </pc:spChg>
        <pc:spChg chg="del">
          <ac:chgData name="Engel, Karen" userId="b1bdb765-af5a-4eea-b146-a3f1b2df645c" providerId="ADAL" clId="{3AFD838F-7BCC-4716-8F5E-5E5D10A5979E}" dt="2022-11-02T17:09:18.105" v="563" actId="478"/>
          <ac:spMkLst>
            <pc:docMk/>
            <pc:sldMk cId="2492347322" sldId="287"/>
            <ac:spMk id="3" creationId="{6FB2B5B1-9DC4-4718-96F6-7BCBD5D589C5}"/>
          </ac:spMkLst>
        </pc:spChg>
        <pc:spChg chg="add mod">
          <ac:chgData name="Engel, Karen" userId="b1bdb765-af5a-4eea-b146-a3f1b2df645c" providerId="ADAL" clId="{3AFD838F-7BCC-4716-8F5E-5E5D10A5979E}" dt="2022-11-02T17:16:20.053" v="632" actId="403"/>
          <ac:spMkLst>
            <pc:docMk/>
            <pc:sldMk cId="2492347322" sldId="287"/>
            <ac:spMk id="6" creationId="{AF6CFBFB-7E80-481E-A1F5-6031E8C98C7E}"/>
          </ac:spMkLst>
        </pc:spChg>
        <pc:graphicFrameChg chg="add del mod">
          <ac:chgData name="Engel, Karen" userId="b1bdb765-af5a-4eea-b146-a3f1b2df645c" providerId="ADAL" clId="{3AFD838F-7BCC-4716-8F5E-5E5D10A5979E}" dt="2022-11-02T17:10:00.230" v="577" actId="478"/>
          <ac:graphicFrameMkLst>
            <pc:docMk/>
            <pc:sldMk cId="2492347322" sldId="287"/>
            <ac:graphicFrameMk id="4" creationId="{DF303A71-020E-4D9B-A190-CA89B927D9E2}"/>
          </ac:graphicFrameMkLst>
        </pc:graphicFrameChg>
        <pc:graphicFrameChg chg="add mod">
          <ac:chgData name="Engel, Karen" userId="b1bdb765-af5a-4eea-b146-a3f1b2df645c" providerId="ADAL" clId="{3AFD838F-7BCC-4716-8F5E-5E5D10A5979E}" dt="2022-11-02T17:15:05.994" v="593" actId="207"/>
          <ac:graphicFrameMkLst>
            <pc:docMk/>
            <pc:sldMk cId="2492347322" sldId="287"/>
            <ac:graphicFrameMk id="5" creationId="{E2FD9589-660E-44E4-9617-8C8360443E7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Surveys/Transportation%20Survey%20(SMCCD)/CAN%20Home%20campus%20Transportation%20Survey%20(modality%20Qs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Surveys/Transportation%20Survey%20(SMCCD)/CAN%20Home%20campus%20Transportation%20Survey%20(modality%20Qs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Surveys/Transportation%20Survey%20(SMCCD)/Summary%20data%20from%20F22%20Transportation%20Surve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Surveys/Transportation%20Survey%20(SMCCD)/CAN%20Home%20campus%20Transportation%20Survey%20(modality%20Qs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Surveys/Transportation%20Survey%20(SMCCD)/CAN%20Home%20campus%20Transportation%20Survey%20(modality%20Qs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Surveys/Transportation%20Survey%20(SMCCD)/CAN%20Home%20campus%20Transportation%20Survey%20(modality%20Qs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Transportation!$B$2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00634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Transportation!$A$3:$A$7</c:f>
              <c:strCache>
                <c:ptCount val="5"/>
                <c:pt idx="0">
                  <c:v>Ride a bike, scooter, or walk</c:v>
                </c:pt>
                <c:pt idx="1">
                  <c:v>Take a free shuttle currently provided by one of the colleges of the SMCCCD</c:v>
                </c:pt>
                <c:pt idx="2">
                  <c:v>Take public transit (BART, SamTrans, CalTrain)</c:v>
                </c:pt>
                <c:pt idx="3">
                  <c:v>Ride in someone’s car (e.g., Uber, Lyft, a friend, or any form of ride share)</c:v>
                </c:pt>
                <c:pt idx="4">
                  <c:v>Drive a car or ride a motorcycle</c:v>
                </c:pt>
              </c:strCache>
            </c:strRef>
          </c:cat>
          <c:val>
            <c:numRef>
              <c:f>Transportation!$B$3:$B$7</c:f>
              <c:numCache>
                <c:formatCode>0%</c:formatCode>
                <c:ptCount val="5"/>
                <c:pt idx="0">
                  <c:v>0.03</c:v>
                </c:pt>
                <c:pt idx="1">
                  <c:v>0.03</c:v>
                </c:pt>
                <c:pt idx="2">
                  <c:v>0.14000000000000001</c:v>
                </c:pt>
                <c:pt idx="3">
                  <c:v>0.23</c:v>
                </c:pt>
                <c:pt idx="4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B-496B-B0FB-CD1704F800E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947955199"/>
        <c:axId val="631644719"/>
      </c:barChart>
      <c:catAx>
        <c:axId val="194795519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1644719"/>
        <c:crosses val="autoZero"/>
        <c:auto val="1"/>
        <c:lblAlgn val="ctr"/>
        <c:lblOffset val="100"/>
        <c:noMultiLvlLbl val="0"/>
      </c:catAx>
      <c:valAx>
        <c:axId val="631644719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7955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Transportation!$B$22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00634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Transportation!$A$23:$A$27</c:f>
              <c:strCache>
                <c:ptCount val="5"/>
                <c:pt idx="0">
                  <c:v>None. I do not plan to visit the campuses regularly, even if I had transportation support</c:v>
                </c:pt>
                <c:pt idx="1">
                  <c:v>Additional routes or times of existing free shuttle services provided by the colleges</c:v>
                </c:pt>
                <c:pt idx="2">
                  <c:v>Clipper cards for public transit</c:v>
                </c:pt>
                <c:pt idx="3">
                  <c:v>Lyft rides</c:v>
                </c:pt>
                <c:pt idx="4">
                  <c:v>Gas cards</c:v>
                </c:pt>
              </c:strCache>
            </c:strRef>
          </c:cat>
          <c:val>
            <c:numRef>
              <c:f>Transportation!$B$23:$B$27</c:f>
              <c:numCache>
                <c:formatCode>0%</c:formatCode>
                <c:ptCount val="5"/>
                <c:pt idx="0">
                  <c:v>0.02</c:v>
                </c:pt>
                <c:pt idx="1">
                  <c:v>0.05</c:v>
                </c:pt>
                <c:pt idx="2">
                  <c:v>0.06</c:v>
                </c:pt>
                <c:pt idx="3">
                  <c:v>0.19</c:v>
                </c:pt>
                <c:pt idx="4">
                  <c:v>0.67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C3-4FF0-8FDB-65BEBC98468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54382863"/>
        <c:axId val="637552735"/>
      </c:barChart>
      <c:catAx>
        <c:axId val="35438286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7552735"/>
        <c:crosses val="autoZero"/>
        <c:auto val="1"/>
        <c:lblAlgn val="ctr"/>
        <c:lblOffset val="100"/>
        <c:noMultiLvlLbl val="0"/>
      </c:catAx>
      <c:valAx>
        <c:axId val="637552735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43828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634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76D-4AFA-8534-8354B3416616}"/>
              </c:ext>
            </c:extLst>
          </c:dPt>
          <c:dPt>
            <c:idx val="1"/>
            <c:bubble3D val="0"/>
            <c:spPr>
              <a:solidFill>
                <a:schemeClr val="bg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76D-4AFA-8534-8354B341661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Sheet1!$A$32:$A$33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Sheet1!$B$32:$B$33</c:f>
              <c:numCache>
                <c:formatCode>0%</c:formatCode>
                <c:ptCount val="2"/>
                <c:pt idx="0">
                  <c:v>0.69</c:v>
                </c:pt>
                <c:pt idx="1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76D-4AFA-8534-8354B341661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Transportation!$B$79</c:f>
              <c:strCache>
                <c:ptCount val="1"/>
                <c:pt idx="0">
                  <c:v>All students coming to CAN in Fall 2022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Transportation!$A$80:$A$85</c:f>
              <c:strCache>
                <c:ptCount val="6"/>
                <c:pt idx="0">
                  <c:v>Monday to Friday mornings (before 12:00 p.m.)</c:v>
                </c:pt>
                <c:pt idx="1">
                  <c:v>Monday to Thursday afternoons (between 12:00 – 4:00 p.m.)</c:v>
                </c:pt>
                <c:pt idx="2">
                  <c:v>No preference</c:v>
                </c:pt>
                <c:pt idx="3">
                  <c:v>Monday to Thursday evenings (after 4:00 p.m.)</c:v>
                </c:pt>
                <c:pt idx="4">
                  <c:v>Will rarely or not likely access in-person student services</c:v>
                </c:pt>
                <c:pt idx="5">
                  <c:v>Saturdays (between 9:00 a.m. – 3:00 p.m.)</c:v>
                </c:pt>
              </c:strCache>
            </c:strRef>
          </c:cat>
          <c:val>
            <c:numRef>
              <c:f>Transportation!$B$80:$B$85</c:f>
              <c:numCache>
                <c:formatCode>0%</c:formatCode>
                <c:ptCount val="6"/>
                <c:pt idx="0">
                  <c:v>0.31</c:v>
                </c:pt>
                <c:pt idx="1">
                  <c:v>0.26</c:v>
                </c:pt>
                <c:pt idx="2">
                  <c:v>0.15</c:v>
                </c:pt>
                <c:pt idx="3">
                  <c:v>0.1</c:v>
                </c:pt>
                <c:pt idx="4">
                  <c:v>0.08</c:v>
                </c:pt>
                <c:pt idx="5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FB-4FEC-924D-6E09538056EB}"/>
            </c:ext>
          </c:extLst>
        </c:ser>
        <c:ser>
          <c:idx val="1"/>
          <c:order val="1"/>
          <c:tx>
            <c:strRef>
              <c:f>Transportation!$C$79</c:f>
              <c:strCache>
                <c:ptCount val="1"/>
                <c:pt idx="0">
                  <c:v>CAN home campus students Fall 2022</c:v>
                </c:pt>
              </c:strCache>
            </c:strRef>
          </c:tx>
          <c:spPr>
            <a:solidFill>
              <a:srgbClr val="00634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Transportation!$A$80:$A$85</c:f>
              <c:strCache>
                <c:ptCount val="6"/>
                <c:pt idx="0">
                  <c:v>Monday to Friday mornings (before 12:00 p.m.)</c:v>
                </c:pt>
                <c:pt idx="1">
                  <c:v>Monday to Thursday afternoons (between 12:00 – 4:00 p.m.)</c:v>
                </c:pt>
                <c:pt idx="2">
                  <c:v>No preference</c:v>
                </c:pt>
                <c:pt idx="3">
                  <c:v>Monday to Thursday evenings (after 4:00 p.m.)</c:v>
                </c:pt>
                <c:pt idx="4">
                  <c:v>Will rarely or not likely access in-person student services</c:v>
                </c:pt>
                <c:pt idx="5">
                  <c:v>Saturdays (between 9:00 a.m. – 3:00 p.m.)</c:v>
                </c:pt>
              </c:strCache>
            </c:strRef>
          </c:cat>
          <c:val>
            <c:numRef>
              <c:f>Transportation!$C$80:$C$85</c:f>
              <c:numCache>
                <c:formatCode>0%</c:formatCode>
                <c:ptCount val="6"/>
                <c:pt idx="0">
                  <c:v>0.27600000000000002</c:v>
                </c:pt>
                <c:pt idx="1">
                  <c:v>0.19700000000000001</c:v>
                </c:pt>
                <c:pt idx="2">
                  <c:v>0.152</c:v>
                </c:pt>
                <c:pt idx="3">
                  <c:v>9.0999999999999998E-2</c:v>
                </c:pt>
                <c:pt idx="4">
                  <c:v>0.122</c:v>
                </c:pt>
                <c:pt idx="5">
                  <c:v>4.4999999999999998E-2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FB-4FEC-924D-6E09538056E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49380591"/>
        <c:axId val="1631979919"/>
      </c:barChart>
      <c:catAx>
        <c:axId val="1949380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1979919"/>
        <c:crosses val="autoZero"/>
        <c:auto val="1"/>
        <c:lblAlgn val="ctr"/>
        <c:lblOffset val="100"/>
        <c:noMultiLvlLbl val="0"/>
      </c:catAx>
      <c:valAx>
        <c:axId val="1631979919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93805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Transportation!$B$58</c:f>
              <c:strCache>
                <c:ptCount val="1"/>
                <c:pt idx="0">
                  <c:v>All students coming to CAN in Fall 2022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Transportation!$A$59:$A$61</c:f>
              <c:strCache>
                <c:ptCount val="3"/>
                <c:pt idx="0">
                  <c:v>Online (asynchronous)</c:v>
                </c:pt>
                <c:pt idx="1">
                  <c:v>In-person</c:v>
                </c:pt>
                <c:pt idx="2">
                  <c:v>A mix of online and in-person</c:v>
                </c:pt>
              </c:strCache>
            </c:strRef>
          </c:cat>
          <c:val>
            <c:numRef>
              <c:f>Transportation!$B$59:$B$61</c:f>
              <c:numCache>
                <c:formatCode>0%</c:formatCode>
                <c:ptCount val="3"/>
                <c:pt idx="0">
                  <c:v>0.14000000000000001</c:v>
                </c:pt>
                <c:pt idx="1">
                  <c:v>0.36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2A-4336-BB8E-44182CA71F6D}"/>
            </c:ext>
          </c:extLst>
        </c:ser>
        <c:ser>
          <c:idx val="1"/>
          <c:order val="1"/>
          <c:tx>
            <c:strRef>
              <c:f>Transportation!$C$58</c:f>
              <c:strCache>
                <c:ptCount val="1"/>
                <c:pt idx="0">
                  <c:v>CAN home campus students Fall 2022</c:v>
                </c:pt>
              </c:strCache>
            </c:strRef>
          </c:tx>
          <c:spPr>
            <a:solidFill>
              <a:srgbClr val="00634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Transportation!$A$59:$A$61</c:f>
              <c:strCache>
                <c:ptCount val="3"/>
                <c:pt idx="0">
                  <c:v>Online (asynchronous)</c:v>
                </c:pt>
                <c:pt idx="1">
                  <c:v>In-person</c:v>
                </c:pt>
                <c:pt idx="2">
                  <c:v>A mix of online and in-person</c:v>
                </c:pt>
              </c:strCache>
            </c:strRef>
          </c:cat>
          <c:val>
            <c:numRef>
              <c:f>Transportation!$C$59:$C$61</c:f>
              <c:numCache>
                <c:formatCode>0%</c:formatCode>
                <c:ptCount val="3"/>
                <c:pt idx="0">
                  <c:v>0.15517241379310345</c:v>
                </c:pt>
                <c:pt idx="1">
                  <c:v>0.2988505747126437</c:v>
                </c:pt>
                <c:pt idx="2">
                  <c:v>0.44252873563218392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2A-4336-BB8E-44182CA71F6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3350159"/>
        <c:axId val="63295567"/>
      </c:barChart>
      <c:catAx>
        <c:axId val="733501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295567"/>
        <c:crosses val="autoZero"/>
        <c:auto val="1"/>
        <c:lblAlgn val="ctr"/>
        <c:lblOffset val="100"/>
        <c:noMultiLvlLbl val="0"/>
      </c:catAx>
      <c:valAx>
        <c:axId val="63295567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3501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Transportation!$B$51</c:f>
              <c:strCache>
                <c:ptCount val="1"/>
                <c:pt idx="0">
                  <c:v>All students coming to CAN in Fall 2022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Transportation!$A$52:$A$56</c:f>
              <c:strCache>
                <c:ptCount val="5"/>
                <c:pt idx="0">
                  <c:v>Saturdays (between 9:00 a.m. – 3:00 p.m.)</c:v>
                </c:pt>
                <c:pt idx="1">
                  <c:v>No preference</c:v>
                </c:pt>
                <c:pt idx="2">
                  <c:v>Evenings (after 4:00 p.m.)</c:v>
                </c:pt>
                <c:pt idx="3">
                  <c:v>Afternoon (between 12:00 – 4:00 p.m.)</c:v>
                </c:pt>
                <c:pt idx="4">
                  <c:v>Morning (before 12:00 p.m.)</c:v>
                </c:pt>
              </c:strCache>
            </c:strRef>
          </c:cat>
          <c:val>
            <c:numRef>
              <c:f>Transportation!$B$52:$B$56</c:f>
              <c:numCache>
                <c:formatCode>0%</c:formatCode>
                <c:ptCount val="5"/>
                <c:pt idx="0">
                  <c:v>3.3057851239669422E-2</c:v>
                </c:pt>
                <c:pt idx="1">
                  <c:v>9.366391184573003E-2</c:v>
                </c:pt>
                <c:pt idx="2">
                  <c:v>0.15977961432506887</c:v>
                </c:pt>
                <c:pt idx="3">
                  <c:v>0.17355371900826447</c:v>
                </c:pt>
                <c:pt idx="4">
                  <c:v>0.4462809917355372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29-4442-BA6A-85DC7167E9ED}"/>
            </c:ext>
          </c:extLst>
        </c:ser>
        <c:ser>
          <c:idx val="1"/>
          <c:order val="1"/>
          <c:tx>
            <c:strRef>
              <c:f>Transportation!$C$51</c:f>
              <c:strCache>
                <c:ptCount val="1"/>
                <c:pt idx="0">
                  <c:v>CAN home campus students Fall 2022</c:v>
                </c:pt>
              </c:strCache>
            </c:strRef>
          </c:tx>
          <c:spPr>
            <a:solidFill>
              <a:srgbClr val="00634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Transportation!$A$52:$A$56</c:f>
              <c:strCache>
                <c:ptCount val="5"/>
                <c:pt idx="0">
                  <c:v>Saturdays (between 9:00 a.m. – 3:00 p.m.)</c:v>
                </c:pt>
                <c:pt idx="1">
                  <c:v>No preference</c:v>
                </c:pt>
                <c:pt idx="2">
                  <c:v>Evenings (after 4:00 p.m.)</c:v>
                </c:pt>
                <c:pt idx="3">
                  <c:v>Afternoon (between 12:00 – 4:00 p.m.)</c:v>
                </c:pt>
                <c:pt idx="4">
                  <c:v>Morning (before 12:00 p.m.)</c:v>
                </c:pt>
              </c:strCache>
            </c:strRef>
          </c:cat>
          <c:val>
            <c:numRef>
              <c:f>Transportation!$C$52:$C$56</c:f>
              <c:numCache>
                <c:formatCode>0%</c:formatCode>
                <c:ptCount val="5"/>
                <c:pt idx="0">
                  <c:v>4.0229885057471264E-2</c:v>
                </c:pt>
                <c:pt idx="1">
                  <c:v>0.11206896551724138</c:v>
                </c:pt>
                <c:pt idx="2">
                  <c:v>0.16954022988505746</c:v>
                </c:pt>
                <c:pt idx="3">
                  <c:v>0.17241379310344829</c:v>
                </c:pt>
                <c:pt idx="4">
                  <c:v>0.40660919540229884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29-4442-BA6A-85DC7167E9E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949380991"/>
        <c:axId val="637587711"/>
      </c:barChart>
      <c:catAx>
        <c:axId val="194938099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7587711"/>
        <c:crosses val="autoZero"/>
        <c:auto val="1"/>
        <c:lblAlgn val="ctr"/>
        <c:lblOffset val="100"/>
        <c:noMultiLvlLbl val="0"/>
      </c:catAx>
      <c:valAx>
        <c:axId val="637587711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9380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457200" y="2583112"/>
            <a:ext cx="8229600" cy="1200000"/>
          </a:xfrm>
          <a:prstGeom prst="rect">
            <a:avLst/>
          </a:prstGeom>
          <a:noFill/>
        </p:spPr>
        <p:txBody>
          <a:bodyPr wrap="square" rtlCol="0"/>
          <a:lstStyle/>
          <a:p>
            <a:pPr algn="ctr"/>
            <a:r>
              <a:rPr lang="en-US" sz="4800" dirty="0">
                <a:solidFill>
                  <a:srgbClr val="4D4D4D"/>
                </a:solidFill>
                <a:latin typeface="Helvetica Neue" pitchFamily="34" charset="0"/>
                <a:cs typeface="Helvetica Neue" pitchFamily="34" charset="0"/>
              </a:rPr>
              <a:t>Transportation &amp; Modality Preferences Student Survey: Fall 2022</a:t>
            </a:r>
          </a:p>
          <a:p>
            <a:pPr algn="ctr"/>
            <a:endParaRPr lang="en-US" sz="3200" dirty="0"/>
          </a:p>
        </p:txBody>
      </p:sp>
      <p:sp>
        <p:nvSpPr>
          <p:cNvPr id="3" name="Object 2"/>
          <p:cNvSpPr txBox="1"/>
          <p:nvPr/>
        </p:nvSpPr>
        <p:spPr>
          <a:xfrm>
            <a:off x="457200" y="50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pPr algn="ctr"/>
            <a:r>
              <a:rPr lang="en-US" sz="1600" dirty="0">
                <a:solidFill>
                  <a:srgbClr val="7F7F7F"/>
                </a:solidFill>
                <a:latin typeface="Helvetica" pitchFamily="34" charset="0"/>
                <a:cs typeface="Helvetica" pitchFamily="34" charset="0"/>
              </a:rPr>
              <a:t>Office of Planning, Research, and Institutional Effectiveness (PRIE)</a:t>
            </a:r>
            <a:endParaRPr lang="en-US" sz="1600" dirty="0"/>
          </a:p>
        </p:txBody>
      </p:sp>
      <p:sp>
        <p:nvSpPr>
          <p:cNvPr id="4" name="Object 3"/>
          <p:cNvSpPr txBox="1"/>
          <p:nvPr/>
        </p:nvSpPr>
        <p:spPr>
          <a:xfrm>
            <a:off x="457200" y="5484524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pPr algn="ctr"/>
            <a:r>
              <a:rPr lang="en-US" sz="1200" b="1" dirty="0">
                <a:solidFill>
                  <a:srgbClr val="7F7F7F"/>
                </a:solidFill>
                <a:latin typeface="Helvetica" pitchFamily="34" charset="0"/>
                <a:cs typeface="Helvetica" pitchFamily="34" charset="0"/>
              </a:rPr>
              <a:t>November 2, 2022</a:t>
            </a:r>
            <a:endParaRPr lang="en-US" sz="1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ED34EB-68CD-4828-9F4D-A9EDFD154E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761" y="799407"/>
            <a:ext cx="2524477" cy="113363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1F0D5-12C1-4F3E-B881-ABCBBA34BC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Student Services and Instructional Modality Preferences</a:t>
            </a:r>
          </a:p>
        </p:txBody>
      </p:sp>
    </p:spTree>
    <p:extLst>
      <p:ext uri="{BB962C8B-B14F-4D97-AF65-F5344CB8AC3E}">
        <p14:creationId xmlns:p14="http://schemas.microsoft.com/office/powerpoint/2010/main" val="3191608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FA63225-DA41-469E-A695-9017B046C3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2819343"/>
              </p:ext>
            </p:extLst>
          </p:nvPr>
        </p:nvGraphicFramePr>
        <p:xfrm>
          <a:off x="182880" y="2055812"/>
          <a:ext cx="8696960" cy="3227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1EED9854-F459-4090-8E2B-BFAC50E11C0F}"/>
              </a:ext>
            </a:extLst>
          </p:cNvPr>
          <p:cNvSpPr/>
          <p:nvPr/>
        </p:nvSpPr>
        <p:spPr>
          <a:xfrm>
            <a:off x="568960" y="467975"/>
            <a:ext cx="82194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When do you most prefer to access </a:t>
            </a:r>
            <a:r>
              <a:rPr lang="en-US" sz="2800" b="1" dirty="0"/>
              <a:t>in-person student services </a:t>
            </a:r>
            <a:r>
              <a:rPr lang="en-US" sz="2800" dirty="0"/>
              <a:t>(financial aid, counseling, and admissions)?</a:t>
            </a:r>
          </a:p>
        </p:txBody>
      </p:sp>
    </p:spTree>
    <p:extLst>
      <p:ext uri="{BB962C8B-B14F-4D97-AF65-F5344CB8AC3E}">
        <p14:creationId xmlns:p14="http://schemas.microsoft.com/office/powerpoint/2010/main" val="2997907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447040" y="333040"/>
            <a:ext cx="8498080" cy="540720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800" dirty="0"/>
              <a:t>How would you prefer to </a:t>
            </a:r>
            <a:r>
              <a:rPr lang="en-US" sz="2800" b="1" dirty="0"/>
              <a:t>attend classes </a:t>
            </a:r>
            <a:r>
              <a:rPr lang="en-US" sz="2800" dirty="0"/>
              <a:t>in future semesters?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41A6B79-9041-471A-B54D-78C9A90313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8340990"/>
              </p:ext>
            </p:extLst>
          </p:nvPr>
        </p:nvGraphicFramePr>
        <p:xfrm>
          <a:off x="447040" y="1503680"/>
          <a:ext cx="8052560" cy="4663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2FD9589-660E-44E4-9617-8C8360443E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5662256"/>
              </p:ext>
            </p:extLst>
          </p:nvPr>
        </p:nvGraphicFramePr>
        <p:xfrm>
          <a:off x="142240" y="1127760"/>
          <a:ext cx="8798560" cy="501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AF6CFBFB-7E80-481E-A1F5-6031E8C98C7E}"/>
              </a:ext>
            </a:extLst>
          </p:cNvPr>
          <p:cNvSpPr/>
          <p:nvPr/>
        </p:nvSpPr>
        <p:spPr>
          <a:xfrm>
            <a:off x="579120" y="295701"/>
            <a:ext cx="8056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What time frame do you </a:t>
            </a:r>
            <a:r>
              <a:rPr lang="en-US" sz="2800" b="1" dirty="0"/>
              <a:t>most prefer for courses that have fixed meeting times</a:t>
            </a:r>
            <a:r>
              <a:rPr lang="en-US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92347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EC6D6-64CE-4233-8C70-8ADFF6FE41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4D4D4D"/>
                </a:solidFill>
                <a:latin typeface="Helvetica Neue" pitchFamily="34" charset="0"/>
              </a:rPr>
              <a:t>Results reported for students reporting coming to Ca</a:t>
            </a:r>
            <a:r>
              <a:rPr lang="en-US" dirty="0"/>
              <a:t>ñ</a:t>
            </a:r>
            <a:r>
              <a:rPr lang="en-US" dirty="0">
                <a:solidFill>
                  <a:srgbClr val="4D4D4D"/>
                </a:solidFill>
                <a:latin typeface="Helvetica Neue" pitchFamily="34" charset="0"/>
              </a:rPr>
              <a:t>ada at least once per week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746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0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How do you currently get to the college(s) you indicated? (Check all that apply)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3A07CF2-00E0-4FAB-8404-794FA98185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8859596"/>
              </p:ext>
            </p:extLst>
          </p:nvPr>
        </p:nvGraphicFramePr>
        <p:xfrm>
          <a:off x="514830" y="1344707"/>
          <a:ext cx="8114339" cy="4379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What type of assistance to and from campus would be most helpful to you?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6A55C1-EF8D-49E1-8AA8-8E76FA59BA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3548360"/>
              </p:ext>
            </p:extLst>
          </p:nvPr>
        </p:nvGraphicFramePr>
        <p:xfrm>
          <a:off x="699247" y="1045029"/>
          <a:ext cx="7660982" cy="4871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0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About how many Lyft rides per week would you need to get to campus? </a:t>
            </a:r>
          </a:p>
        </p:txBody>
      </p:sp>
      <p:pic>
        <p:nvPicPr>
          <p:cNvPr id="3" name="Object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000" y="1200000"/>
            <a:ext cx="8000000" cy="5000000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5EB7FE5-4529-48CE-A441-E940B8077B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959402"/>
              </p:ext>
            </p:extLst>
          </p:nvPr>
        </p:nvGraphicFramePr>
        <p:xfrm>
          <a:off x="4986938" y="1780762"/>
          <a:ext cx="3665285" cy="381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9139">
                  <a:extLst>
                    <a:ext uri="{9D8B030D-6E8A-4147-A177-3AD203B41FA5}">
                      <a16:colId xmlns:a16="http://schemas.microsoft.com/office/drawing/2014/main" val="1949406164"/>
                    </a:ext>
                  </a:extLst>
                </a:gridCol>
                <a:gridCol w="729983">
                  <a:extLst>
                    <a:ext uri="{9D8B030D-6E8A-4147-A177-3AD203B41FA5}">
                      <a16:colId xmlns:a16="http://schemas.microsoft.com/office/drawing/2014/main" val="2670318417"/>
                    </a:ext>
                  </a:extLst>
                </a:gridCol>
                <a:gridCol w="783772">
                  <a:extLst>
                    <a:ext uri="{9D8B030D-6E8A-4147-A177-3AD203B41FA5}">
                      <a16:colId xmlns:a16="http://schemas.microsoft.com/office/drawing/2014/main" val="3168336660"/>
                    </a:ext>
                  </a:extLst>
                </a:gridCol>
                <a:gridCol w="814507">
                  <a:extLst>
                    <a:ext uri="{9D8B030D-6E8A-4147-A177-3AD203B41FA5}">
                      <a16:colId xmlns:a16="http://schemas.microsoft.com/office/drawing/2014/main" val="3111260928"/>
                    </a:ext>
                  </a:extLst>
                </a:gridCol>
                <a:gridCol w="537884">
                  <a:extLst>
                    <a:ext uri="{9D8B030D-6E8A-4147-A177-3AD203B41FA5}">
                      <a16:colId xmlns:a16="http://schemas.microsoft.com/office/drawing/2014/main" val="326079674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Minimum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Maximum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Mean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Std Deviation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Count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1133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6.2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6.2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7849057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0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About how much in gas card per week would you need to get to campus?</a:t>
            </a:r>
          </a:p>
        </p:txBody>
      </p:sp>
      <p:pic>
        <p:nvPicPr>
          <p:cNvPr id="3" name="Object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56800" y="1026160"/>
            <a:ext cx="9106944" cy="5691840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5BBD6B6-0A18-4DC9-A6C1-79F59E6729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176555"/>
              </p:ext>
            </p:extLst>
          </p:nvPr>
        </p:nvGraphicFramePr>
        <p:xfrm>
          <a:off x="1422400" y="2097088"/>
          <a:ext cx="3495040" cy="532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9008">
                  <a:extLst>
                    <a:ext uri="{9D8B030D-6E8A-4147-A177-3AD203B41FA5}">
                      <a16:colId xmlns:a16="http://schemas.microsoft.com/office/drawing/2014/main" val="1334926545"/>
                    </a:ext>
                  </a:extLst>
                </a:gridCol>
                <a:gridCol w="699008">
                  <a:extLst>
                    <a:ext uri="{9D8B030D-6E8A-4147-A177-3AD203B41FA5}">
                      <a16:colId xmlns:a16="http://schemas.microsoft.com/office/drawing/2014/main" val="1635368963"/>
                    </a:ext>
                  </a:extLst>
                </a:gridCol>
                <a:gridCol w="699008">
                  <a:extLst>
                    <a:ext uri="{9D8B030D-6E8A-4147-A177-3AD203B41FA5}">
                      <a16:colId xmlns:a16="http://schemas.microsoft.com/office/drawing/2014/main" val="1560060779"/>
                    </a:ext>
                  </a:extLst>
                </a:gridCol>
                <a:gridCol w="699008">
                  <a:extLst>
                    <a:ext uri="{9D8B030D-6E8A-4147-A177-3AD203B41FA5}">
                      <a16:colId xmlns:a16="http://schemas.microsoft.com/office/drawing/2014/main" val="1885756064"/>
                    </a:ext>
                  </a:extLst>
                </a:gridCol>
                <a:gridCol w="699008">
                  <a:extLst>
                    <a:ext uri="{9D8B030D-6E8A-4147-A177-3AD203B41FA5}">
                      <a16:colId xmlns:a16="http://schemas.microsoft.com/office/drawing/2014/main" val="378781100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Minimum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Maximum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Mean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Std Deviation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Count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672930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446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574398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0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About how many public transit rides per week would you need to get to campus?</a:t>
            </a:r>
          </a:p>
        </p:txBody>
      </p:sp>
      <p:pic>
        <p:nvPicPr>
          <p:cNvPr id="3" name="Object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4480" y="1392250"/>
            <a:ext cx="8521200" cy="5325750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4D1E13F-A581-4F79-8D99-9A8AC94C2E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223043"/>
              </p:ext>
            </p:extLst>
          </p:nvPr>
        </p:nvGraphicFramePr>
        <p:xfrm>
          <a:off x="4772000" y="1680528"/>
          <a:ext cx="3657600" cy="532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5486801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682663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95330027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72946653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6267982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1020318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Minimum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Maximum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Mean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Std Deviation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Variance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Count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740369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400576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0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Of those who did not choose rideshare or driving as an option, they were asked, "If free ride share support were available, would you take a ride share service, such as Lyft, to campus?"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FC85D21-7F63-4ADF-B16D-24F929D6EE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8962310"/>
              </p:ext>
            </p:extLst>
          </p:nvPr>
        </p:nvGraphicFramePr>
        <p:xfrm>
          <a:off x="1005840" y="1534160"/>
          <a:ext cx="7101840" cy="449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20320" y="427348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Of those who said they would not use rideshare, they were asked, "What are your main reasons for not using a ride share service? (Check all that apply)"</a:t>
            </a:r>
          </a:p>
        </p:txBody>
      </p:sp>
      <p:pic>
        <p:nvPicPr>
          <p:cNvPr id="3" name="Object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000" y="2043280"/>
            <a:ext cx="8000000" cy="2290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1EA95C7-D7D0-4E83-89FC-B1B0FEB23C2B}"/>
              </a:ext>
            </a:extLst>
          </p:cNvPr>
          <p:cNvSpPr txBox="1"/>
          <p:nvPr/>
        </p:nvSpPr>
        <p:spPr>
          <a:xfrm>
            <a:off x="7467600" y="2625015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13%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4" ma:contentTypeDescription="Create a new document." ma:contentTypeScope="" ma:versionID="c844b51b38de2ff4041ff6848f2aaada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79bc82a60a1a478c755b2741165808ef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ACDBA7-6127-476F-91F6-034FDFE28D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3623BA-4D1A-4558-BC6F-5D4B1B11D4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E6BF932-9E26-4928-BF87-CC03EEBB650C}">
  <ds:schemaRefs>
    <ds:schemaRef ds:uri="http://schemas.microsoft.com/office/2006/metadata/properties"/>
    <ds:schemaRef ds:uri="http://www.w3.org/XML/1998/namespace"/>
    <ds:schemaRef ds:uri="http://schemas.microsoft.com/office/infopath/2007/PartnerControls"/>
    <ds:schemaRef ds:uri="2bc55ecc-363e-43e9-bfac-4ba2e86f45ee"/>
    <ds:schemaRef ds:uri="http://purl.org/dc/dcmitype/"/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bb5bbb0b-6c89-44d7-be61-0adfe653f98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1209</TotalTime>
  <Words>283</Words>
  <Application>Microsoft Office PowerPoint</Application>
  <PresentationFormat>On-screen Show (4:3)</PresentationFormat>
  <Paragraphs>48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Helvetica</vt:lpstr>
      <vt:lpstr>Helvetica Neue</vt:lpstr>
      <vt:lpstr>Office Theme</vt:lpstr>
      <vt:lpstr>PowerPoint Presentation</vt:lpstr>
      <vt:lpstr>Results reported for students reporting coming to Cañada at least once per week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Student Services and Instructional Modality Preferences</vt:lpstr>
      <vt:lpstr>PowerPoint Presentation</vt:lpstr>
      <vt:lpstr>PowerPoint Presentation</vt:lpstr>
      <vt:lpstr>PowerPoint Presentation</vt:lpstr>
    </vt:vector>
  </TitlesOfParts>
  <Company>officegen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officegen</dc:creator>
  <cp:lastModifiedBy>Engel, Karen</cp:lastModifiedBy>
  <cp:revision>8</cp:revision>
  <dcterms:created xsi:type="dcterms:W3CDTF">2022-10-26T16:16:32Z</dcterms:created>
  <dcterms:modified xsi:type="dcterms:W3CDTF">2022-11-02T17:19:08Z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