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1" r:id="rId4"/>
    <p:sldId id="264" r:id="rId5"/>
    <p:sldId id="268" r:id="rId6"/>
    <p:sldId id="263" r:id="rId7"/>
    <p:sldId id="269" r:id="rId8"/>
    <p:sldId id="270" r:id="rId9"/>
    <p:sldId id="271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8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C9FB6-4837-4604-9608-7310CF615FB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CFF60-D6BF-4E92-85FD-1248C01E9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4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90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8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6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9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0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9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5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9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8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65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2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79FD1-EFE3-46D9-8D58-AC2C3C91F89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9B408-31D3-4D3F-850E-45EE1CC6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mccdsurvey.az1.qualtrics.com/reports/public/c21jY2RzdXJ2ZXktNjEyN2I5N2JmNmU4ZGYwMDE0NTYwZTc3LVVSXzlIdU94eVNNVlpYVDlCUA==" TargetMode="External"/><Relationship Id="rId2" Type="http://schemas.openxmlformats.org/officeDocument/2006/relationships/hyperlink" Target="https://smccdsurvey.az1.qualtrics.com/reports/public/c21jY2RzdXJ2ZXktNjEyN2FlYTdmNzI2ZGYwMDEwNTMzZjg1LVVSXzlIdU94eVNNVlpYVDlCUA==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mccdsurvey.az1.qualtrics.com/reports/public/c21jY2RzdXJ2ZXktNjEyN2I3Y2Q5NzA1OWQwMDBmMWMzZGE0LVVSXzlIdU94eVNNVlpYVDlCUA==" TargetMode="External"/><Relationship Id="rId4" Type="http://schemas.openxmlformats.org/officeDocument/2006/relationships/hyperlink" Target="https://smccdsurvey.az1.qualtrics.com/reports/public/c21jY2RzdXJ2ZXktNjEyN2I4ZDQyYTBlNzIwMDEwMTk4YWI5LVVSXzlIdU94eVNNVlpYVDlCUA==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Districtwide </a:t>
            </a:r>
            <a:r>
              <a:rPr lang="en-US" dirty="0" smtClean="0"/>
              <a:t>Student Survey Sent via Text about Preferred </a:t>
            </a:r>
            <a:r>
              <a:rPr lang="en-US" dirty="0" smtClean="0"/>
              <a:t>Spring 2022 Modality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Sent out on August 25,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0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965" y="100263"/>
            <a:ext cx="5419023" cy="677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32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964" y="106811"/>
            <a:ext cx="5390799" cy="675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27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337" y="75433"/>
            <a:ext cx="5438274" cy="678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survey was sent to all currently enrolled SMCCCD students with status is not HS student, who have a phone number on record, and who opted-in to receive text messages (per CCC Apply). In total, the text went to 7,978 </a:t>
            </a:r>
            <a:r>
              <a:rPr lang="en-US" dirty="0" smtClean="0"/>
              <a:t>students and 3,056 responses for </a:t>
            </a:r>
            <a:r>
              <a:rPr lang="en-US" dirty="0"/>
              <a:t>a </a:t>
            </a:r>
            <a:r>
              <a:rPr lang="en-US" dirty="0" smtClean="0"/>
              <a:t>38% </a:t>
            </a:r>
            <a:r>
              <a:rPr lang="en-US" dirty="0"/>
              <a:t>response rate.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>
                <a:hlinkClick r:id="rId2"/>
              </a:rPr>
              <a:t>Overall </a:t>
            </a:r>
            <a:r>
              <a:rPr lang="en-US" u="sng" dirty="0">
                <a:hlinkClick r:id="rId2"/>
              </a:rPr>
              <a:t>SMCCCD Results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>
                <a:hlinkClick r:id="rId3"/>
              </a:rPr>
              <a:t>CAN Results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>
                <a:hlinkClick r:id="rId4"/>
              </a:rPr>
              <a:t>CSM Results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>
                <a:hlinkClick r:id="rId5"/>
              </a:rPr>
              <a:t>SKY Results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6176963"/>
            <a:ext cx="1063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 primary campus was used to report on behalf of the colleges – the college where a student is taking the majority of their units and/or getting their financial aid that term.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7137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084" y="108284"/>
            <a:ext cx="5540041" cy="664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5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8446" y="163629"/>
            <a:ext cx="8075596" cy="669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56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2887" y="339090"/>
            <a:ext cx="6957879" cy="651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43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230" y="259882"/>
            <a:ext cx="8858937" cy="6482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130" y="336884"/>
            <a:ext cx="1497845" cy="933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Spanish Language Text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2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2055" y="539016"/>
            <a:ext cx="8633861" cy="5678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5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96398" y="442761"/>
            <a:ext cx="7004251" cy="657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22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3297" y="471637"/>
            <a:ext cx="7622105" cy="619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7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128</Words>
  <Application>Microsoft Office PowerPoint</Application>
  <PresentationFormat>Widescreen</PresentationFormat>
  <Paragraphs>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Districtwide Student Survey Sent via Text about Preferred Spring 2022 Modality</vt:lpstr>
      <vt:lpstr>Survey Sample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Districtwide text survey re Spring 2022 Modality</dc:title>
  <dc:creator>Engel, Karen</dc:creator>
  <cp:lastModifiedBy>Engel, Karen</cp:lastModifiedBy>
  <cp:revision>7</cp:revision>
  <dcterms:created xsi:type="dcterms:W3CDTF">2021-08-26T19:46:59Z</dcterms:created>
  <dcterms:modified xsi:type="dcterms:W3CDTF">2021-10-27T21:27:14Z</dcterms:modified>
</cp:coreProperties>
</file>