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71" r:id="rId6"/>
    <p:sldId id="268" r:id="rId7"/>
    <p:sldId id="263" r:id="rId8"/>
    <p:sldId id="275" r:id="rId9"/>
    <p:sldId id="270" r:id="rId10"/>
    <p:sldId id="269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gel, Karen" userId="b1bdb765-af5a-4eea-b146-a3f1b2df645c" providerId="ADAL" clId="{95470E34-EA4C-4589-8138-EC178E6556AA}"/>
    <pc:docChg chg="undo redo custSel addSld delSld modSld sldOrd">
      <pc:chgData name="Engel, Karen" userId="b1bdb765-af5a-4eea-b146-a3f1b2df645c" providerId="ADAL" clId="{95470E34-EA4C-4589-8138-EC178E6556AA}" dt="2023-06-23T00:47:28.850" v="1476" actId="207"/>
      <pc:docMkLst>
        <pc:docMk/>
      </pc:docMkLst>
      <pc:sldChg chg="addSp modSp">
        <pc:chgData name="Engel, Karen" userId="b1bdb765-af5a-4eea-b146-a3f1b2df645c" providerId="ADAL" clId="{95470E34-EA4C-4589-8138-EC178E6556AA}" dt="2023-06-21T01:08:47.740" v="1469" actId="1076"/>
        <pc:sldMkLst>
          <pc:docMk/>
          <pc:sldMk cId="3595482730" sldId="256"/>
        </pc:sldMkLst>
        <pc:spChg chg="mod">
          <ac:chgData name="Engel, Karen" userId="b1bdb765-af5a-4eea-b146-a3f1b2df645c" providerId="ADAL" clId="{95470E34-EA4C-4589-8138-EC178E6556AA}" dt="2023-06-21T01:08:40.564" v="1468" actId="1036"/>
          <ac:spMkLst>
            <pc:docMk/>
            <pc:sldMk cId="3595482730" sldId="256"/>
            <ac:spMk id="2" creationId="{C1BB28D8-7949-4F56-8153-00D2D0075170}"/>
          </ac:spMkLst>
        </pc:spChg>
        <pc:spChg chg="mod">
          <ac:chgData name="Engel, Karen" userId="b1bdb765-af5a-4eea-b146-a3f1b2df645c" providerId="ADAL" clId="{95470E34-EA4C-4589-8138-EC178E6556AA}" dt="2023-06-21T01:08:40.564" v="1468" actId="1036"/>
          <ac:spMkLst>
            <pc:docMk/>
            <pc:sldMk cId="3595482730" sldId="256"/>
            <ac:spMk id="3" creationId="{54D6F286-5802-4C40-9C4C-BE58B7EBF342}"/>
          </ac:spMkLst>
        </pc:spChg>
        <pc:spChg chg="add mod">
          <ac:chgData name="Engel, Karen" userId="b1bdb765-af5a-4eea-b146-a3f1b2df645c" providerId="ADAL" clId="{95470E34-EA4C-4589-8138-EC178E6556AA}" dt="2023-06-21T01:08:15.845" v="1450" actId="14100"/>
          <ac:spMkLst>
            <pc:docMk/>
            <pc:sldMk cId="3595482730" sldId="256"/>
            <ac:spMk id="6" creationId="{FFFC55B5-8164-4066-AFD8-99FAF461C37B}"/>
          </ac:spMkLst>
        </pc:spChg>
        <pc:picChg chg="mod">
          <ac:chgData name="Engel, Karen" userId="b1bdb765-af5a-4eea-b146-a3f1b2df645c" providerId="ADAL" clId="{95470E34-EA4C-4589-8138-EC178E6556AA}" dt="2023-06-21T01:08:47.740" v="1469" actId="1076"/>
          <ac:picMkLst>
            <pc:docMk/>
            <pc:sldMk cId="3595482730" sldId="256"/>
            <ac:picMk id="5" creationId="{D8FA6E96-FC55-44EE-A99C-A5A1FBC8C8F9}"/>
          </ac:picMkLst>
        </pc:picChg>
      </pc:sldChg>
      <pc:sldChg chg="delSp modSp add ord">
        <pc:chgData name="Engel, Karen" userId="b1bdb765-af5a-4eea-b146-a3f1b2df645c" providerId="ADAL" clId="{95470E34-EA4C-4589-8138-EC178E6556AA}" dt="2023-06-20T23:16:28.655" v="39"/>
        <pc:sldMkLst>
          <pc:docMk/>
          <pc:sldMk cId="3913583028" sldId="263"/>
        </pc:sldMkLst>
        <pc:spChg chg="del">
          <ac:chgData name="Engel, Karen" userId="b1bdb765-af5a-4eea-b146-a3f1b2df645c" providerId="ADAL" clId="{95470E34-EA4C-4589-8138-EC178E6556AA}" dt="2023-06-20T23:16:14.116" v="31" actId="478"/>
          <ac:spMkLst>
            <pc:docMk/>
            <pc:sldMk cId="3913583028" sldId="263"/>
            <ac:spMk id="16" creationId="{D4F087DA-E3EC-448A-B410-4C9DF3F5A92F}"/>
          </ac:spMkLst>
        </pc:spChg>
        <pc:spChg chg="del">
          <ac:chgData name="Engel, Karen" userId="b1bdb765-af5a-4eea-b146-a3f1b2df645c" providerId="ADAL" clId="{95470E34-EA4C-4589-8138-EC178E6556AA}" dt="2023-06-20T23:16:21.221" v="37" actId="478"/>
          <ac:spMkLst>
            <pc:docMk/>
            <pc:sldMk cId="3913583028" sldId="263"/>
            <ac:spMk id="19" creationId="{EB879A65-9F0E-42B7-81D4-307187192451}"/>
          </ac:spMkLst>
        </pc:spChg>
        <pc:spChg chg="del mod">
          <ac:chgData name="Engel, Karen" userId="b1bdb765-af5a-4eea-b146-a3f1b2df645c" providerId="ADAL" clId="{95470E34-EA4C-4589-8138-EC178E6556AA}" dt="2023-06-20T23:16:12.848" v="29" actId="478"/>
          <ac:spMkLst>
            <pc:docMk/>
            <pc:sldMk cId="3913583028" sldId="263"/>
            <ac:spMk id="20" creationId="{3F173AF2-2EEB-4DE8-9E9B-8841907D0029}"/>
          </ac:spMkLst>
        </pc:spChg>
        <pc:spChg chg="del">
          <ac:chgData name="Engel, Karen" userId="b1bdb765-af5a-4eea-b146-a3f1b2df645c" providerId="ADAL" clId="{95470E34-EA4C-4589-8138-EC178E6556AA}" dt="2023-06-20T23:16:17.068" v="34" actId="478"/>
          <ac:spMkLst>
            <pc:docMk/>
            <pc:sldMk cId="3913583028" sldId="263"/>
            <ac:spMk id="21" creationId="{47756ED3-D4D6-462E-AF82-1968AE7FB812}"/>
          </ac:spMkLst>
        </pc:spChg>
        <pc:spChg chg="del">
          <ac:chgData name="Engel, Karen" userId="b1bdb765-af5a-4eea-b146-a3f1b2df645c" providerId="ADAL" clId="{95470E34-EA4C-4589-8138-EC178E6556AA}" dt="2023-06-20T23:16:15.990" v="33" actId="478"/>
          <ac:spMkLst>
            <pc:docMk/>
            <pc:sldMk cId="3913583028" sldId="263"/>
            <ac:spMk id="22" creationId="{3603BCD0-3D3F-444F-A5CE-667613B6D590}"/>
          </ac:spMkLst>
        </pc:spChg>
        <pc:spChg chg="del">
          <ac:chgData name="Engel, Karen" userId="b1bdb765-af5a-4eea-b146-a3f1b2df645c" providerId="ADAL" clId="{95470E34-EA4C-4589-8138-EC178E6556AA}" dt="2023-06-20T23:16:22.323" v="38" actId="478"/>
          <ac:spMkLst>
            <pc:docMk/>
            <pc:sldMk cId="3913583028" sldId="263"/>
            <ac:spMk id="23" creationId="{BFCC79B6-F631-45F0-B150-2FCD25E4B158}"/>
          </ac:spMkLst>
        </pc:spChg>
        <pc:spChg chg="del">
          <ac:chgData name="Engel, Karen" userId="b1bdb765-af5a-4eea-b146-a3f1b2df645c" providerId="ADAL" clId="{95470E34-EA4C-4589-8138-EC178E6556AA}" dt="2023-06-20T23:16:18.196" v="35" actId="478"/>
          <ac:spMkLst>
            <pc:docMk/>
            <pc:sldMk cId="3913583028" sldId="263"/>
            <ac:spMk id="24" creationId="{9B564FB6-B616-49DF-B2BF-F07FAB328B21}"/>
          </ac:spMkLst>
        </pc:spChg>
        <pc:spChg chg="del">
          <ac:chgData name="Engel, Karen" userId="b1bdb765-af5a-4eea-b146-a3f1b2df645c" providerId="ADAL" clId="{95470E34-EA4C-4589-8138-EC178E6556AA}" dt="2023-06-20T23:16:19.452" v="36" actId="478"/>
          <ac:spMkLst>
            <pc:docMk/>
            <pc:sldMk cId="3913583028" sldId="263"/>
            <ac:spMk id="25" creationId="{E26E3C66-D6D7-4FB3-92F6-A367C0F9A9DB}"/>
          </ac:spMkLst>
        </pc:spChg>
        <pc:spChg chg="del">
          <ac:chgData name="Engel, Karen" userId="b1bdb765-af5a-4eea-b146-a3f1b2df645c" providerId="ADAL" clId="{95470E34-EA4C-4589-8138-EC178E6556AA}" dt="2023-06-20T23:16:13.452" v="30" actId="478"/>
          <ac:spMkLst>
            <pc:docMk/>
            <pc:sldMk cId="3913583028" sldId="263"/>
            <ac:spMk id="27" creationId="{7F5CEE26-C704-4C61-BB6C-FC47B70DAE72}"/>
          </ac:spMkLst>
        </pc:spChg>
        <pc:spChg chg="del">
          <ac:chgData name="Engel, Karen" userId="b1bdb765-af5a-4eea-b146-a3f1b2df645c" providerId="ADAL" clId="{95470E34-EA4C-4589-8138-EC178E6556AA}" dt="2023-06-20T23:16:15.010" v="32" actId="478"/>
          <ac:spMkLst>
            <pc:docMk/>
            <pc:sldMk cId="3913583028" sldId="263"/>
            <ac:spMk id="28" creationId="{64395639-0F4A-4613-B6A7-6D1164A7DA53}"/>
          </ac:spMkLst>
        </pc:spChg>
      </pc:sldChg>
      <pc:sldChg chg="addSp modSp add del">
        <pc:chgData name="Engel, Karen" userId="b1bdb765-af5a-4eea-b146-a3f1b2df645c" providerId="ADAL" clId="{95470E34-EA4C-4589-8138-EC178E6556AA}" dt="2023-06-20T23:27:17.470" v="197" actId="2696"/>
        <pc:sldMkLst>
          <pc:docMk/>
          <pc:sldMk cId="1583965594" sldId="268"/>
        </pc:sldMkLst>
        <pc:spChg chg="add mod">
          <ac:chgData name="Engel, Karen" userId="b1bdb765-af5a-4eea-b146-a3f1b2df645c" providerId="ADAL" clId="{95470E34-EA4C-4589-8138-EC178E6556AA}" dt="2023-06-20T23:17:57.925" v="135" actId="404"/>
          <ac:spMkLst>
            <pc:docMk/>
            <pc:sldMk cId="1583965594" sldId="268"/>
            <ac:spMk id="3" creationId="{AC9ABD4F-F72B-44EF-A814-8CABCD5782D0}"/>
          </ac:spMkLst>
        </pc:spChg>
        <pc:graphicFrameChg chg="add mod modGraphic">
          <ac:chgData name="Engel, Karen" userId="b1bdb765-af5a-4eea-b146-a3f1b2df645c" providerId="ADAL" clId="{95470E34-EA4C-4589-8138-EC178E6556AA}" dt="2023-06-20T23:15:08.345" v="27" actId="13243"/>
          <ac:graphicFrameMkLst>
            <pc:docMk/>
            <pc:sldMk cId="1583965594" sldId="268"/>
            <ac:graphicFrameMk id="2" creationId="{D88CF519-83A1-4B23-820C-2D5DF4794D24}"/>
          </ac:graphicFrameMkLst>
        </pc:graphicFrameChg>
      </pc:sldChg>
      <pc:sldChg chg="addSp modSp add">
        <pc:chgData name="Engel, Karen" userId="b1bdb765-af5a-4eea-b146-a3f1b2df645c" providerId="ADAL" clId="{95470E34-EA4C-4589-8138-EC178E6556AA}" dt="2023-06-20T23:48:41.229" v="335" actId="20577"/>
        <pc:sldMkLst>
          <pc:docMk/>
          <pc:sldMk cId="4201033676" sldId="269"/>
        </pc:sldMkLst>
        <pc:graphicFrameChg chg="add mod modGraphic">
          <ac:chgData name="Engel, Karen" userId="b1bdb765-af5a-4eea-b146-a3f1b2df645c" providerId="ADAL" clId="{95470E34-EA4C-4589-8138-EC178E6556AA}" dt="2023-06-20T23:48:41.229" v="335" actId="20577"/>
          <ac:graphicFrameMkLst>
            <pc:docMk/>
            <pc:sldMk cId="4201033676" sldId="269"/>
            <ac:graphicFrameMk id="2" creationId="{52051242-EDF1-4933-A05F-16B2E07A8071}"/>
          </ac:graphicFrameMkLst>
        </pc:graphicFrameChg>
      </pc:sldChg>
      <pc:sldChg chg="addSp modSp add">
        <pc:chgData name="Engel, Karen" userId="b1bdb765-af5a-4eea-b146-a3f1b2df645c" providerId="ADAL" clId="{95470E34-EA4C-4589-8138-EC178E6556AA}" dt="2023-06-20T23:22:59.428" v="170" actId="20577"/>
        <pc:sldMkLst>
          <pc:docMk/>
          <pc:sldMk cId="2009689698" sldId="270"/>
        </pc:sldMkLst>
        <pc:spChg chg="add mod">
          <ac:chgData name="Engel, Karen" userId="b1bdb765-af5a-4eea-b146-a3f1b2df645c" providerId="ADAL" clId="{95470E34-EA4C-4589-8138-EC178E6556AA}" dt="2023-06-20T23:22:59.428" v="170" actId="20577"/>
          <ac:spMkLst>
            <pc:docMk/>
            <pc:sldMk cId="2009689698" sldId="270"/>
            <ac:spMk id="4" creationId="{EF458A92-B7B0-47BC-BDC3-7E4E692A4061}"/>
          </ac:spMkLst>
        </pc:spChg>
        <pc:graphicFrameChg chg="mod modGraphic">
          <ac:chgData name="Engel, Karen" userId="b1bdb765-af5a-4eea-b146-a3f1b2df645c" providerId="ADAL" clId="{95470E34-EA4C-4589-8138-EC178E6556AA}" dt="2023-06-20T23:22:48.023" v="150" actId="113"/>
          <ac:graphicFrameMkLst>
            <pc:docMk/>
            <pc:sldMk cId="2009689698" sldId="270"/>
            <ac:graphicFrameMk id="2" creationId="{D88CF519-83A1-4B23-820C-2D5DF4794D24}"/>
          </ac:graphicFrameMkLst>
        </pc:graphicFrameChg>
      </pc:sldChg>
      <pc:sldChg chg="addSp delSp modSp add">
        <pc:chgData name="Engel, Karen" userId="b1bdb765-af5a-4eea-b146-a3f1b2df645c" providerId="ADAL" clId="{95470E34-EA4C-4589-8138-EC178E6556AA}" dt="2023-06-21T01:07:52.080" v="1447" actId="1076"/>
        <pc:sldMkLst>
          <pc:docMk/>
          <pc:sldMk cId="4098566656" sldId="271"/>
        </pc:sldMkLst>
        <pc:spChg chg="mod">
          <ac:chgData name="Engel, Karen" userId="b1bdb765-af5a-4eea-b146-a3f1b2df645c" providerId="ADAL" clId="{95470E34-EA4C-4589-8138-EC178E6556AA}" dt="2023-06-20T23:27:25.824" v="206" actId="20577"/>
          <ac:spMkLst>
            <pc:docMk/>
            <pc:sldMk cId="4098566656" sldId="271"/>
            <ac:spMk id="2" creationId="{C77E9C6E-3E50-4D76-9A9C-F52E355935F2}"/>
          </ac:spMkLst>
        </pc:spChg>
        <pc:spChg chg="mod">
          <ac:chgData name="Engel, Karen" userId="b1bdb765-af5a-4eea-b146-a3f1b2df645c" providerId="ADAL" clId="{95470E34-EA4C-4589-8138-EC178E6556AA}" dt="2023-06-21T01:06:48.618" v="1346" actId="20577"/>
          <ac:spMkLst>
            <pc:docMk/>
            <pc:sldMk cId="4098566656" sldId="271"/>
            <ac:spMk id="3" creationId="{A0D467BD-8A18-4BD2-84A9-9639D59EDEE3}"/>
          </ac:spMkLst>
        </pc:spChg>
        <pc:spChg chg="add mod">
          <ac:chgData name="Engel, Karen" userId="b1bdb765-af5a-4eea-b146-a3f1b2df645c" providerId="ADAL" clId="{95470E34-EA4C-4589-8138-EC178E6556AA}" dt="2023-06-21T00:12:37.710" v="617" actId="1076"/>
          <ac:spMkLst>
            <pc:docMk/>
            <pc:sldMk cId="4098566656" sldId="271"/>
            <ac:spMk id="4" creationId="{671FFF26-CC6B-42F6-A34E-A8F7D0C275CD}"/>
          </ac:spMkLst>
        </pc:spChg>
        <pc:spChg chg="add mod">
          <ac:chgData name="Engel, Karen" userId="b1bdb765-af5a-4eea-b146-a3f1b2df645c" providerId="ADAL" clId="{95470E34-EA4C-4589-8138-EC178E6556AA}" dt="2023-06-21T00:47:05.923" v="982" actId="20577"/>
          <ac:spMkLst>
            <pc:docMk/>
            <pc:sldMk cId="4098566656" sldId="271"/>
            <ac:spMk id="5" creationId="{6A8219F2-144A-4567-803B-E12F4B376B25}"/>
          </ac:spMkLst>
        </pc:spChg>
        <pc:spChg chg="add mod">
          <ac:chgData name="Engel, Karen" userId="b1bdb765-af5a-4eea-b146-a3f1b2df645c" providerId="ADAL" clId="{95470E34-EA4C-4589-8138-EC178E6556AA}" dt="2023-06-21T00:47:11.524" v="997" actId="20577"/>
          <ac:spMkLst>
            <pc:docMk/>
            <pc:sldMk cId="4098566656" sldId="271"/>
            <ac:spMk id="6" creationId="{91C7E37D-E2EE-4277-AC6D-8F4E0D2CE830}"/>
          </ac:spMkLst>
        </pc:spChg>
        <pc:spChg chg="add mod">
          <ac:chgData name="Engel, Karen" userId="b1bdb765-af5a-4eea-b146-a3f1b2df645c" providerId="ADAL" clId="{95470E34-EA4C-4589-8138-EC178E6556AA}" dt="2023-06-21T01:03:02.473" v="1316" actId="27636"/>
          <ac:spMkLst>
            <pc:docMk/>
            <pc:sldMk cId="4098566656" sldId="271"/>
            <ac:spMk id="7" creationId="{9AA44CA7-9D72-4D1F-B15C-FA22F7074BBC}"/>
          </ac:spMkLst>
        </pc:spChg>
        <pc:spChg chg="add mod">
          <ac:chgData name="Engel, Karen" userId="b1bdb765-af5a-4eea-b146-a3f1b2df645c" providerId="ADAL" clId="{95470E34-EA4C-4589-8138-EC178E6556AA}" dt="2023-06-21T01:07:52.080" v="1447" actId="1076"/>
          <ac:spMkLst>
            <pc:docMk/>
            <pc:sldMk cId="4098566656" sldId="271"/>
            <ac:spMk id="9" creationId="{3528A961-9AF8-4772-853F-9568EE4A2768}"/>
          </ac:spMkLst>
        </pc:spChg>
        <pc:graphicFrameChg chg="add del">
          <ac:chgData name="Engel, Karen" userId="b1bdb765-af5a-4eea-b146-a3f1b2df645c" providerId="ADAL" clId="{95470E34-EA4C-4589-8138-EC178E6556AA}" dt="2023-06-21T00:59:15.663" v="1241"/>
          <ac:graphicFrameMkLst>
            <pc:docMk/>
            <pc:sldMk cId="4098566656" sldId="271"/>
            <ac:graphicFrameMk id="8" creationId="{C8A8A6FF-BB47-4D60-9C8D-4D98652D862F}"/>
          </ac:graphicFrameMkLst>
        </pc:graphicFrameChg>
      </pc:sldChg>
      <pc:sldChg chg="addSp delSp modSp add modNotesTx">
        <pc:chgData name="Engel, Karen" userId="b1bdb765-af5a-4eea-b146-a3f1b2df645c" providerId="ADAL" clId="{95470E34-EA4C-4589-8138-EC178E6556AA}" dt="2023-06-20T23:57:20.594" v="490" actId="20577"/>
        <pc:sldMkLst>
          <pc:docMk/>
          <pc:sldMk cId="4211102152" sldId="272"/>
        </pc:sldMkLst>
        <pc:graphicFrameChg chg="add del mod modGraphic">
          <ac:chgData name="Engel, Karen" userId="b1bdb765-af5a-4eea-b146-a3f1b2df645c" providerId="ADAL" clId="{95470E34-EA4C-4589-8138-EC178E6556AA}" dt="2023-06-20T23:53:21.740" v="378" actId="478"/>
          <ac:graphicFrameMkLst>
            <pc:docMk/>
            <pc:sldMk cId="4211102152" sldId="272"/>
            <ac:graphicFrameMk id="2" creationId="{C85D0199-29F1-497C-953C-FD022ABFE5D9}"/>
          </ac:graphicFrameMkLst>
        </pc:graphicFrameChg>
        <pc:graphicFrameChg chg="add mod modGraphic">
          <ac:chgData name="Engel, Karen" userId="b1bdb765-af5a-4eea-b146-a3f1b2df645c" providerId="ADAL" clId="{95470E34-EA4C-4589-8138-EC178E6556AA}" dt="2023-06-20T23:53:46.225" v="389" actId="404"/>
          <ac:graphicFrameMkLst>
            <pc:docMk/>
            <pc:sldMk cId="4211102152" sldId="272"/>
            <ac:graphicFrameMk id="3" creationId="{EE8E2083-968E-4264-ADB1-61902721421B}"/>
          </ac:graphicFrameMkLst>
        </pc:graphicFrameChg>
      </pc:sldChg>
      <pc:sldChg chg="addSp modSp add">
        <pc:chgData name="Engel, Karen" userId="b1bdb765-af5a-4eea-b146-a3f1b2df645c" providerId="ADAL" clId="{95470E34-EA4C-4589-8138-EC178E6556AA}" dt="2023-06-21T00:39:57.328" v="969" actId="242"/>
        <pc:sldMkLst>
          <pc:docMk/>
          <pc:sldMk cId="4203776397" sldId="273"/>
        </pc:sldMkLst>
        <pc:spChg chg="add mod">
          <ac:chgData name="Engel, Karen" userId="b1bdb765-af5a-4eea-b146-a3f1b2df645c" providerId="ADAL" clId="{95470E34-EA4C-4589-8138-EC178E6556AA}" dt="2023-06-21T00:37:04.887" v="940" actId="1076"/>
          <ac:spMkLst>
            <pc:docMk/>
            <pc:sldMk cId="4203776397" sldId="273"/>
            <ac:spMk id="3" creationId="{43692CC1-D03C-480A-B9E7-F8E8A65DEF17}"/>
          </ac:spMkLst>
        </pc:spChg>
        <pc:graphicFrameChg chg="add mod modGraphic">
          <ac:chgData name="Engel, Karen" userId="b1bdb765-af5a-4eea-b146-a3f1b2df645c" providerId="ADAL" clId="{95470E34-EA4C-4589-8138-EC178E6556AA}" dt="2023-06-21T00:39:57.328" v="969" actId="242"/>
          <ac:graphicFrameMkLst>
            <pc:docMk/>
            <pc:sldMk cId="4203776397" sldId="273"/>
            <ac:graphicFrameMk id="2" creationId="{6383E898-252E-4AFF-A4CD-66EAE03B72F7}"/>
          </ac:graphicFrameMkLst>
        </pc:graphicFrameChg>
      </pc:sldChg>
      <pc:sldChg chg="addSp modSp add">
        <pc:chgData name="Engel, Karen" userId="b1bdb765-af5a-4eea-b146-a3f1b2df645c" providerId="ADAL" clId="{95470E34-EA4C-4589-8138-EC178E6556AA}" dt="2023-06-23T00:47:28.850" v="1476" actId="207"/>
        <pc:sldMkLst>
          <pc:docMk/>
          <pc:sldMk cId="3482154649" sldId="274"/>
        </pc:sldMkLst>
        <pc:graphicFrameChg chg="add mod modGraphic">
          <ac:chgData name="Engel, Karen" userId="b1bdb765-af5a-4eea-b146-a3f1b2df645c" providerId="ADAL" clId="{95470E34-EA4C-4589-8138-EC178E6556AA}" dt="2023-06-23T00:47:28.850" v="1476" actId="207"/>
          <ac:graphicFrameMkLst>
            <pc:docMk/>
            <pc:sldMk cId="3482154649" sldId="274"/>
            <ac:graphicFrameMk id="2" creationId="{93163F5F-67B8-4C5D-936B-E387AA12CA72}"/>
          </ac:graphicFrameMkLst>
        </pc:graphicFrameChg>
      </pc:sldChg>
      <pc:sldChg chg="addSp delSp modSp add">
        <pc:chgData name="Engel, Karen" userId="b1bdb765-af5a-4eea-b146-a3f1b2df645c" providerId="ADAL" clId="{95470E34-EA4C-4589-8138-EC178E6556AA}" dt="2023-06-21T00:28:46.540" v="856" actId="1076"/>
        <pc:sldMkLst>
          <pc:docMk/>
          <pc:sldMk cId="2263140646" sldId="275"/>
        </pc:sldMkLst>
        <pc:graphicFrameChg chg="add mod modGraphic">
          <ac:chgData name="Engel, Karen" userId="b1bdb765-af5a-4eea-b146-a3f1b2df645c" providerId="ADAL" clId="{95470E34-EA4C-4589-8138-EC178E6556AA}" dt="2023-06-21T00:20:25.927" v="727" actId="13926"/>
          <ac:graphicFrameMkLst>
            <pc:docMk/>
            <pc:sldMk cId="2263140646" sldId="275"/>
            <ac:graphicFrameMk id="2" creationId="{97FEF267-8AE8-4F43-8CED-5D1412A92905}"/>
          </ac:graphicFrameMkLst>
        </pc:graphicFrameChg>
        <pc:graphicFrameChg chg="add del">
          <ac:chgData name="Engel, Karen" userId="b1bdb765-af5a-4eea-b146-a3f1b2df645c" providerId="ADAL" clId="{95470E34-EA4C-4589-8138-EC178E6556AA}" dt="2023-06-21T00:15:46.820" v="623"/>
          <ac:graphicFrameMkLst>
            <pc:docMk/>
            <pc:sldMk cId="2263140646" sldId="275"/>
            <ac:graphicFrameMk id="3" creationId="{1BCDB1A0-267E-4939-BCD0-03C33E54A486}"/>
          </ac:graphicFrameMkLst>
        </pc:graphicFrameChg>
        <pc:graphicFrameChg chg="add mod modGraphic">
          <ac:chgData name="Engel, Karen" userId="b1bdb765-af5a-4eea-b146-a3f1b2df645c" providerId="ADAL" clId="{95470E34-EA4C-4589-8138-EC178E6556AA}" dt="2023-06-21T00:28:46.540" v="856" actId="1076"/>
          <ac:graphicFrameMkLst>
            <pc:docMk/>
            <pc:sldMk cId="2263140646" sldId="275"/>
            <ac:graphicFrameMk id="4" creationId="{DB536BA4-7E8D-4D0D-8438-7F303FCF6AAE}"/>
          </ac:graphicFrameMkLst>
        </pc:graphicFrameChg>
      </pc:sldChg>
    </pc:docChg>
  </pc:docChgLst>
</pc:chgInfo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https://smccd-my.sharepoint.com/personal/engelk_smccd_edu/Documents/Guided%20Pathways/Evening%20Students%20and%20Programs/Saturday%20and%20Evening%20Enrollments%20as%20of%20June%2020%202023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'[Saturday and Evening Enrollments as of June 20 2023.xlsx]Sheet1'!$G$3:$G$40</cx:f>
        <cx:lvl ptCount="38">
          <cx:pt idx="0">CSM/SKY Program</cx:pt>
          <cx:pt idx="1">Undecided</cx:pt>
          <cx:pt idx="2">PASS/PATH</cx:pt>
          <cx:pt idx="3">Business Admin/Management</cx:pt>
          <cx:pt idx="4">Digital Art and Animation</cx:pt>
          <cx:pt idx="5">Psychology</cx:pt>
          <cx:pt idx="6">Fashion Design and Merchandising</cx:pt>
          <cx:pt idx="7">Early Childhood Education</cx:pt>
          <cx:pt idx="8">Allied Health</cx:pt>
          <cx:pt idx="9">English</cx:pt>
          <cx:pt idx="10">Accounting</cx:pt>
          <cx:pt idx="11">Kinesiology</cx:pt>
          <cx:pt idx="12">Medical Assisting</cx:pt>
          <cx:pt idx="13">Biology</cx:pt>
          <cx:pt idx="14">Computer Science</cx:pt>
          <cx:pt idx="15">Engineering</cx:pt>
          <cx:pt idx="16">University Transfer</cx:pt>
          <cx:pt idx="17">Spanish</cx:pt>
          <cx:pt idx="18">Computer Business Office Technology</cx:pt>
          <cx:pt idx="19">Radiologic Technology</cx:pt>
          <cx:pt idx="20">Social Work and Human Services</cx:pt>
          <cx:pt idx="21">Studio Art</cx:pt>
          <cx:pt idx="22">Child &amp; Adolescent Development</cx:pt>
          <cx:pt idx="23">Communication Studies</cx:pt>
          <cx:pt idx="24">Dance</cx:pt>
          <cx:pt idx="25">Environmental Science</cx:pt>
          <cx:pt idx="26">Interdisciplinary Studies: Art and Humanities</cx:pt>
          <cx:pt idx="27">Interior Design</cx:pt>
          <cx:pt idx="28">Music</cx:pt>
          <cx:pt idx="29">Paralegal</cx:pt>
          <cx:pt idx="30">Philosophy</cx:pt>
          <cx:pt idx="31">Sociology</cx:pt>
          <cx:pt idx="32">Business</cx:pt>
          <cx:pt idx="33">Elementary Teacher Education</cx:pt>
          <cx:pt idx="34">Latin American and Latino/a Studies</cx:pt>
          <cx:pt idx="35">Mathematics</cx:pt>
          <cx:pt idx="36">Medical Coding Specialist</cx:pt>
          <cx:pt idx="37">Nutrition &amp; Dietetics</cx:pt>
        </cx:lvl>
      </cx:strDim>
      <cx:numDim type="size">
        <cx:f>'[Saturday and Evening Enrollments as of June 20 2023.xlsx]Sheet1'!$H$3:$H$40</cx:f>
        <cx:lvl ptCount="38" formatCode="General">
          <cx:pt idx="0">96</cx:pt>
          <cx:pt idx="1">74</cx:pt>
          <cx:pt idx="2">64</cx:pt>
          <cx:pt idx="3">43</cx:pt>
          <cx:pt idx="4">17</cx:pt>
          <cx:pt idx="5">17</cx:pt>
          <cx:pt idx="6">15</cx:pt>
          <cx:pt idx="7">13</cx:pt>
          <cx:pt idx="8">12</cx:pt>
          <cx:pt idx="9">11</cx:pt>
          <cx:pt idx="10">7</cx:pt>
          <cx:pt idx="11">6</cx:pt>
          <cx:pt idx="12">6</cx:pt>
          <cx:pt idx="13">5</cx:pt>
          <cx:pt idx="14">5</cx:pt>
          <cx:pt idx="15">5</cx:pt>
          <cx:pt idx="16">5</cx:pt>
          <cx:pt idx="17">4</cx:pt>
          <cx:pt idx="18">3</cx:pt>
          <cx:pt idx="19">3</cx:pt>
          <cx:pt idx="20">3</cx:pt>
          <cx:pt idx="21">3</cx:pt>
          <cx:pt idx="22">2</cx:pt>
          <cx:pt idx="23">2</cx:pt>
          <cx:pt idx="24">2</cx:pt>
          <cx:pt idx="25">2</cx:pt>
          <cx:pt idx="26">2</cx:pt>
          <cx:pt idx="27">2</cx:pt>
          <cx:pt idx="28">2</cx:pt>
          <cx:pt idx="29">2</cx:pt>
          <cx:pt idx="30">2</cx:pt>
          <cx:pt idx="31">2</cx:pt>
          <cx:pt idx="32">1</cx:pt>
          <cx:pt idx="33">1</cx:pt>
          <cx:pt idx="34">1</cx:pt>
          <cx:pt idx="35">1</cx:pt>
          <cx:pt idx="36">1</cx:pt>
          <cx:pt idx="37">1</cx:pt>
        </cx:lvl>
      </cx:numDim>
    </cx:data>
  </cx:chartData>
  <cx:chart>
    <cx:plotArea>
      <cx:plotAreaRegion>
        <cx:series layoutId="treemap" uniqueId="{4FE787B5-041C-40E5-8AB4-A47664E94E87}">
          <cx:tx>
            <cx:txData>
              <cx:f>'[Saturday and Evening Enrollments as of June 20 2023.xlsx]Sheet1'!$H$2</cx:f>
              <cx:v># of students</cx:v>
            </cx:txData>
          </cx:tx>
          <cx:dataLabels pos="inEnd">
            <cx:txPr>
              <a:bodyPr vertOverflow="overflow" horzOverflow="overflow" wrap="square" lIns="0" tIns="0" rIns="0" bIns="0"/>
              <a:lstStyle/>
              <a:p>
                <a:pPr algn="ctr" rtl="0">
                  <a:defRPr sz="1100" b="0">
                    <a:solidFill>
                      <a:srgbClr val="FFFFFF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 sz="1100"/>
              </a:p>
            </cx:txPr>
            <cx:visibility seriesName="0" categoryName="1" value="0"/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129CF-74BB-4BC2-BD48-0CAC9D6C8758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80262-5454-4701-9672-9A48BD4BB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Evening Students by Major (F23) – unique headcounts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Major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 of students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CSM/SKY Program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96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Undecided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74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PASS/PATH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Admin/Management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Art and Animation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Psychology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Fashion Design and Merchandising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Early Childhood Education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Allied Health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English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Accounting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Kinesiology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 Assisting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Computer Science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Engineering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 Transfer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Spanish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Computer Business Office Technology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Radiologic Technology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Work and Human Services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Studio Art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 &amp; Adolescent Development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 Studies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Dance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Environmental Science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Interdisciplinary Studies: Art and Humanities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Interior Design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Music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Paralegal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Philosophy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Sociology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Elementary Teacher Education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Latin American and Latino/a Studies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Mathematics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 Coding Specialist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Nutrition &amp; Dietetics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80262-5454-4701-9672-9A48BD4BB5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8B1A-CE82-4F64-B3C7-3CB681C35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2540D-A67F-4B77-A569-AF99F11E2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6F3E9-8037-4D56-A7DB-5ECAF26E7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1B2A8-24D0-4631-92D4-7D9CB9BA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ABA5D-8FFC-48B3-BC62-A8EC1803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30E1-3D7B-4805-AFA4-784A2E37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DAD2F-691B-49EF-9D34-9A94B6B6A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40458-0616-4979-BE92-7CF940000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1B07D-2FFE-4B2C-98FA-921D72F7A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22F79-F091-490A-9B1C-FF49EE6D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7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9EDEC-445F-4CAB-B8FE-84F9DB3D3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B22CC-4566-47D1-BE14-B2DE329F8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E1C29-B283-4FAF-8E6F-F9BA02E9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A940-E38C-4AAA-A22C-5FD1DA5C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E81D6-6BC9-4B74-8F70-471F6C2A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7F3C-39CA-4130-A1B2-95599966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91E0-98A7-4F7F-AE6B-52D8ECEC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654A-3A9E-4335-8815-7A002A444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509C9-98AE-4D44-940B-6B972890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E7E01-C5E2-4F9F-B15C-603644648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7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8EDC-FBD9-4C97-B4B1-993CE46B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85E90-2F8E-4BE9-B358-853FD7A08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864D8-0CC6-41D2-977C-C05DA6CFB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C1499-BDE7-4FD5-BCF8-FFCF24ED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17398-BA35-42ED-A185-F66655AE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045FF-E35E-4889-955E-35DD5DA2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8BF31-1044-4175-B3DB-486511A57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3B682-E386-4B87-98F8-C1278120B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43FAF-60A4-44E0-A981-94AA5B041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E21E9-D249-454D-B7AD-0F27D8C6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52E85-9BC0-4A2E-A776-955FE474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3914-8571-4B28-9891-0361A871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44979-299E-4ACB-931B-233CF17E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4A406-3417-4DAF-A46B-448CBB64C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7424D0-00E7-4159-839E-595C16B09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43A16-50F7-41E5-B5A7-B4187C322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AA9AC-118A-46B5-B962-D4B1498E5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1B4F82-08C2-44EB-B020-27F355D0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74CB46-8C50-452E-A845-6EADD567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0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BF209-CCA5-4F71-953F-CCEB877E9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2B7020-DEAD-455B-95BD-BB183A80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432C9-8A24-4E7E-984E-DCF825FD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A508C-D94A-4DF6-B900-F89A961F3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9E84E-A499-41C8-83D7-516BF164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9EE89-DD49-4784-9D30-A6F07F44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41AA8-D50E-4C74-94CB-8739B407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5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DD3F4-2311-47E4-BC42-F04588F7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76903-90E7-4905-9505-CDDB3753D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29FBE-0394-4579-8689-7AA3A0B14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08CC8-A0BA-4281-AFA7-D4CC7D56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6501E-3B93-444E-BCCE-EBDA0E49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77E4F-41FD-4233-92C5-4EB468C2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8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19B4E-7FC7-4EC5-BAA8-EEEBC15DB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0C6D5-F529-419D-B951-33B7BA3B4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C57EA-CF64-4913-8433-1A599FB5F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7F4FD-69B1-4EBA-9411-B6427A46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6CD61-34AD-48F9-9ACE-B32847E8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2B32C-81C2-4F6D-88D2-5A3576982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3E823E-4CAD-4CD2-85EF-187CAD38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F5889-4732-4B8C-983A-37912475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62499-549D-4B70-82FD-561E529A2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268D-8282-4FDB-B916-CC95108D537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65E63-154B-46CA-9E6A-AB644ABBE7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9BEA4-1E6B-45AB-A0FD-3B99B6DDB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A5ECA-2F15-42CB-9BD2-39FC016C3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3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28D8-7949-4F56-8153-00D2D0075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2330"/>
            <a:ext cx="9144000" cy="2387600"/>
          </a:xfrm>
        </p:spPr>
        <p:txBody>
          <a:bodyPr/>
          <a:lstStyle/>
          <a:p>
            <a:r>
              <a:rPr lang="en-US" dirty="0"/>
              <a:t>Evening Students:  Fall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6F286-5802-4C40-9C4C-BE58B7EBF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2005"/>
            <a:ext cx="9144000" cy="1655762"/>
          </a:xfrm>
        </p:spPr>
        <p:txBody>
          <a:bodyPr/>
          <a:lstStyle/>
          <a:p>
            <a:r>
              <a:rPr lang="en-US" dirty="0"/>
              <a:t>Analysis of Fall 2023 Enrollment Data </a:t>
            </a:r>
          </a:p>
          <a:p>
            <a:r>
              <a:rPr lang="en-US" dirty="0"/>
              <a:t>Prepared by PRIE on June 20,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FA6E96-FC55-44EE-A99C-A5A1FBC8C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1370255"/>
            <a:ext cx="2524477" cy="1133633"/>
          </a:xfrm>
          <a:prstGeom prst="rect">
            <a:avLst/>
          </a:prstGeom>
        </p:spPr>
      </p:pic>
      <p:sp>
        <p:nvSpPr>
          <p:cNvPr id="6" name="Frame 5">
            <a:extLst>
              <a:ext uri="{FF2B5EF4-FFF2-40B4-BE49-F238E27FC236}">
                <a16:creationId xmlns:a16="http://schemas.microsoft.com/office/drawing/2014/main" id="{FFFC55B5-8164-4066-AFD8-99FAF461C37B}"/>
              </a:ext>
            </a:extLst>
          </p:cNvPr>
          <p:cNvSpPr/>
          <p:nvPr/>
        </p:nvSpPr>
        <p:spPr>
          <a:xfrm>
            <a:off x="-293077" y="-105508"/>
            <a:ext cx="12731261" cy="7244862"/>
          </a:xfrm>
          <a:prstGeom prst="frame">
            <a:avLst/>
          </a:prstGeom>
          <a:solidFill>
            <a:srgbClr val="0063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82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3163F5F-67B8-4C5D-936B-E387AA12C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56689"/>
              </p:ext>
            </p:extLst>
          </p:nvPr>
        </p:nvGraphicFramePr>
        <p:xfrm>
          <a:off x="984738" y="0"/>
          <a:ext cx="9612924" cy="6852927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2428179">
                  <a:extLst>
                    <a:ext uri="{9D8B030D-6E8A-4147-A177-3AD203B41FA5}">
                      <a16:colId xmlns:a16="http://schemas.microsoft.com/office/drawing/2014/main" val="709568426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2230575925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2956170946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3246246541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3446478393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3616351082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1012000744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2145929019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1986060142"/>
                    </a:ext>
                  </a:extLst>
                </a:gridCol>
                <a:gridCol w="798305">
                  <a:extLst>
                    <a:ext uri="{9D8B030D-6E8A-4147-A177-3AD203B41FA5}">
                      <a16:colId xmlns:a16="http://schemas.microsoft.com/office/drawing/2014/main" val="557401681"/>
                    </a:ext>
                  </a:extLst>
                </a:gridCol>
              </a:tblGrid>
              <a:tr h="3043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Cohort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5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13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Building 23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Grand Total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98680503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(blank)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41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162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354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57266294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A2B Transfer Pathway Students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46955083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ADULT EDUCATION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006870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ADULT EDUCATION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1612947330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ADULT EDUCATION - SKY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599097202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Automotive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275349757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Basic Skills English - SKY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775056556"/>
                  </a:ext>
                </a:extLst>
              </a:tr>
              <a:tr h="175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Brother's Empowering Broth-CSM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18054176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CIPHER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423349799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College for Working Adults-CAN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09275"/>
                  </a:ext>
                </a:extLst>
              </a:tr>
              <a:tr h="145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Comm. Learning thru Sport-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02513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Cosmetology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661025526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CSM International Students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891392951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Dual Enrollment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86302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Dual Enrollment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258449575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Dual Enrollment - SKY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12426559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EOPS - CAN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794127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EOPS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418513058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ESO Adelante - Canada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070761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GOAL - Canada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993231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Kababayan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25307625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Massage Therapy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74295030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MIDDLE COLLEGE - CAN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300913"/>
                  </a:ext>
                </a:extLst>
              </a:tr>
              <a:tr h="1812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Part-Time Promise Scholars-CAN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35347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Promise Scholars - CAN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46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427848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Promise Scholars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6061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Promise Scholars - SKY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99140347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Puente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121876282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Puente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58658298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San Mateo Adult School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828932925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San Mateo Adult School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683423918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Sequoia Adult School - CAN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52777051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STEM Academy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4115167445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Student Athlete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683581080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Study Abroad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1501884006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Umoja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3866176789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Umoja - CAN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3856"/>
                  </a:ext>
                </a:extLst>
              </a:tr>
              <a:tr h="1489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Women's Voices in Action - CSM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130949534"/>
                  </a:ext>
                </a:extLst>
              </a:tr>
              <a:tr h="167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Grand Total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66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121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241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554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75" marR="3875" marT="3875" marB="0" anchor="ctr"/>
                </a:tc>
                <a:extLst>
                  <a:ext uri="{0D108BD9-81ED-4DB2-BD59-A6C34878D82A}">
                    <a16:rowId xmlns:a16="http://schemas.microsoft.com/office/drawing/2014/main" val="294067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15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E9C6E-3E50-4D76-9A9C-F52E35593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8219F2-144A-4567-803B-E12F4B376B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467BD-8A18-4BD2-84A9-9639D59EDE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443 students out of 3174 registered for F23 (14%) are registered for an evening class</a:t>
            </a:r>
          </a:p>
          <a:p>
            <a:r>
              <a:rPr lang="en-US" dirty="0"/>
              <a:t>269 (61% of evening students) are exclusively enrolled in evening sections</a:t>
            </a:r>
          </a:p>
          <a:p>
            <a:r>
              <a:rPr lang="en-US" dirty="0"/>
              <a:t>364 (82% of evening students) are continuing students</a:t>
            </a:r>
          </a:p>
          <a:p>
            <a:r>
              <a:rPr lang="en-US" dirty="0"/>
              <a:t>148 (33% of evening students) are low income</a:t>
            </a:r>
          </a:p>
          <a:p>
            <a:r>
              <a:rPr lang="en-US" dirty="0"/>
              <a:t>16 are in the College for Working Adults Cohort*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C7E37D-E2EE-4277-AC6D-8F4E0D2CE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Enrollments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A44CA7-9D72-4D1F-B15C-FA22F7074B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519 Enrollments</a:t>
            </a:r>
          </a:p>
          <a:p>
            <a:r>
              <a:rPr lang="en-US" dirty="0"/>
              <a:t>292 (56%) of Enrollments are in Hybrid classes (especially in Building 13) – unclear how often they will meet in person</a:t>
            </a:r>
          </a:p>
          <a:p>
            <a:r>
              <a:rPr lang="en-US" dirty="0"/>
              <a:t>115 (22%) of Enrollments are in ESL (M=42; T=36; W=52; Th=48) in Building 13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FFF26-CC6B-42F6-A34E-A8F7D0C275CD}"/>
              </a:ext>
            </a:extLst>
          </p:cNvPr>
          <p:cNvSpPr txBox="1"/>
          <p:nvPr/>
        </p:nvSpPr>
        <p:spPr>
          <a:xfrm>
            <a:off x="838200" y="1321356"/>
            <a:ext cx="10889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class is considered an evening class if the start time of the course is 4:30 or later and it is Face to Face or Hybrid.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28A961-9AF8-4772-853F-9568EE4A2768}"/>
              </a:ext>
            </a:extLst>
          </p:cNvPr>
          <p:cNvSpPr txBox="1"/>
          <p:nvPr/>
        </p:nvSpPr>
        <p:spPr>
          <a:xfrm>
            <a:off x="838200" y="6338986"/>
            <a:ext cx="6406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*Most of the 50 CWA students registered for Fall 2023 are enrolling in Online Courses</a:t>
            </a:r>
          </a:p>
        </p:txBody>
      </p:sp>
    </p:spTree>
    <p:extLst>
      <p:ext uri="{BB962C8B-B14F-4D97-AF65-F5344CB8AC3E}">
        <p14:creationId xmlns:p14="http://schemas.microsoft.com/office/powerpoint/2010/main" val="409856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8CF519-83A1-4B23-820C-2D5DF4794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197853"/>
              </p:ext>
            </p:extLst>
          </p:nvPr>
        </p:nvGraphicFramePr>
        <p:xfrm>
          <a:off x="1013553" y="1068636"/>
          <a:ext cx="10190600" cy="497962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455800">
                  <a:extLst>
                    <a:ext uri="{9D8B030D-6E8A-4147-A177-3AD203B41FA5}">
                      <a16:colId xmlns:a16="http://schemas.microsoft.com/office/drawing/2014/main" val="3324700851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3909300254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1691457049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2385617354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2782088079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737599520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633398892"/>
                    </a:ext>
                  </a:extLst>
                </a:gridCol>
              </a:tblGrid>
              <a:tr h="956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Building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Monday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Tuesday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Wednesday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Thursday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Friday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TOTAL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71945692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32096597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10297660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10188666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14101727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9715786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10238192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338801"/>
                  </a:ext>
                </a:extLst>
              </a:tr>
              <a:tr h="605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282218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9ABD4F-F72B-44EF-A814-8CABCD5782D0}"/>
              </a:ext>
            </a:extLst>
          </p:cNvPr>
          <p:cNvSpPr txBox="1"/>
          <p:nvPr/>
        </p:nvSpPr>
        <p:spPr>
          <a:xfrm>
            <a:off x="1013553" y="6180462"/>
            <a:ext cx="6554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Fall 2023 Enrollments as of June 20, 2023 in Face to Face and Hybrid Classes by Building</a:t>
            </a:r>
          </a:p>
        </p:txBody>
      </p:sp>
    </p:spTree>
    <p:extLst>
      <p:ext uri="{BB962C8B-B14F-4D97-AF65-F5344CB8AC3E}">
        <p14:creationId xmlns:p14="http://schemas.microsoft.com/office/powerpoint/2010/main" val="158396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177EE5-E1F3-4E33-AC47-604E0A447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298" y="0"/>
            <a:ext cx="7879404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67BB39A-B5FD-4715-929C-D2F37092482F}"/>
              </a:ext>
            </a:extLst>
          </p:cNvPr>
          <p:cNvSpPr txBox="1"/>
          <p:nvPr/>
        </p:nvSpPr>
        <p:spPr>
          <a:xfrm>
            <a:off x="10312801" y="472611"/>
            <a:ext cx="138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Monday</a:t>
            </a:r>
          </a:p>
        </p:txBody>
      </p:sp>
    </p:spTree>
    <p:extLst>
      <p:ext uri="{BB962C8B-B14F-4D97-AF65-F5344CB8AC3E}">
        <p14:creationId xmlns:p14="http://schemas.microsoft.com/office/powerpoint/2010/main" val="391358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7FEF267-8AE8-4F43-8CED-5D1412A92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401613"/>
              </p:ext>
            </p:extLst>
          </p:nvPr>
        </p:nvGraphicFramePr>
        <p:xfrm>
          <a:off x="1019908" y="179705"/>
          <a:ext cx="4088423" cy="500380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2662229">
                  <a:extLst>
                    <a:ext uri="{9D8B030D-6E8A-4147-A177-3AD203B41FA5}">
                      <a16:colId xmlns:a16="http://schemas.microsoft.com/office/drawing/2014/main" val="4211261889"/>
                    </a:ext>
                  </a:extLst>
                </a:gridCol>
                <a:gridCol w="1426194">
                  <a:extLst>
                    <a:ext uri="{9D8B030D-6E8A-4147-A177-3AD203B41FA5}">
                      <a16:colId xmlns:a16="http://schemas.microsoft.com/office/drawing/2014/main" val="3083653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Building 3 Classes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Enrollments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3811134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Beg. Clothing Construction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9522839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Soc. Science Research Methods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0414278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Advanced Elementary Spanish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078106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Advanced Illustration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0819234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Film Study and Appreciation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202934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Compos., Lit. &amp; Crit. Thinking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768617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Creative Writing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459797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Piano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393442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Intermediate Spanish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99248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Guitar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7439149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World Music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0025367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Guitar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7943789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Intermediate Spanish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702384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Advanced Intermediate Spanish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7509780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Piano III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323106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Creative Writing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8349998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Piano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5498264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593795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Hybrid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2757864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536BA4-7E8D-4D0D-8438-7F303FCF6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105873"/>
              </p:ext>
            </p:extLst>
          </p:nvPr>
        </p:nvGraphicFramePr>
        <p:xfrm>
          <a:off x="6213230" y="171841"/>
          <a:ext cx="4958862" cy="625475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3798278">
                  <a:extLst>
                    <a:ext uri="{9D8B030D-6E8A-4147-A177-3AD203B41FA5}">
                      <a16:colId xmlns:a16="http://schemas.microsoft.com/office/drawing/2014/main" val="340351102"/>
                    </a:ext>
                  </a:extLst>
                </a:gridCol>
                <a:gridCol w="1160584">
                  <a:extLst>
                    <a:ext uri="{9D8B030D-6E8A-4147-A177-3AD203B41FA5}">
                      <a16:colId xmlns:a16="http://schemas.microsoft.com/office/drawing/2014/main" val="428214307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Building 13 Classes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Enrollments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060054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Reading &amp; Listening-</a:t>
                      </a:r>
                      <a:r>
                        <a:rPr lang="en-US" sz="1600" u="none" strike="noStrike" dirty="0" err="1">
                          <a:effectLst/>
                        </a:rPr>
                        <a:t>Speakng</a:t>
                      </a:r>
                      <a:r>
                        <a:rPr lang="en-US" sz="1600" u="none" strike="noStrike" dirty="0">
                          <a:effectLst/>
                        </a:rPr>
                        <a:t> II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612761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Grammar and Writing II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533636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Grammar and Writing III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77339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Financial Accounting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235475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Introduction to Business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0689584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Accounting Procedures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532129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Reading &amp; Listening-</a:t>
                      </a:r>
                      <a:r>
                        <a:rPr lang="en-US" sz="1600" u="none" strike="noStrike" dirty="0" err="1">
                          <a:effectLst/>
                        </a:rPr>
                        <a:t>Speakg</a:t>
                      </a:r>
                      <a:r>
                        <a:rPr lang="en-US" sz="1600" u="none" strike="noStrike" dirty="0">
                          <a:effectLst/>
                        </a:rPr>
                        <a:t> III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3211279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Reading &amp; Listening-</a:t>
                      </a:r>
                      <a:r>
                        <a:rPr lang="en-US" sz="1600" u="none" strike="noStrike" dirty="0" err="1">
                          <a:effectLst/>
                        </a:rPr>
                        <a:t>Speakin</a:t>
                      </a:r>
                      <a:r>
                        <a:rPr lang="en-US" sz="1600" u="none" strike="noStrike" dirty="0">
                          <a:effectLst/>
                        </a:rPr>
                        <a:t> IV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7255953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Comp. Multilingual Students (ESL 400)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4164344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Grammar and Writing IV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595663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Quickbooks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665183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Introduction to Sociology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971426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Managerial Accounting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9601173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Reading and Composition (ENGL 100)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6807842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Intensive Composition &amp;Reading (ENGL 105)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9403187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English Pronunciation (ESL)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325109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Introduction to Philosophy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630908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Interpersonal Communication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7475579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Principles of Macro Economics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559736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Business Law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498399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Small Business Management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28463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U.S. History through 1877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636314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Grand 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636964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Hybrid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175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1432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14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8CF519-83A1-4B23-820C-2D5DF4794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53127"/>
              </p:ext>
            </p:extLst>
          </p:nvPr>
        </p:nvGraphicFramePr>
        <p:xfrm>
          <a:off x="1013553" y="1068636"/>
          <a:ext cx="10190600" cy="497962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455800">
                  <a:extLst>
                    <a:ext uri="{9D8B030D-6E8A-4147-A177-3AD203B41FA5}">
                      <a16:colId xmlns:a16="http://schemas.microsoft.com/office/drawing/2014/main" val="3324700851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3909300254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1691457049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2385617354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2782088079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737599520"/>
                    </a:ext>
                  </a:extLst>
                </a:gridCol>
                <a:gridCol w="1455800">
                  <a:extLst>
                    <a:ext uri="{9D8B030D-6E8A-4147-A177-3AD203B41FA5}">
                      <a16:colId xmlns:a16="http://schemas.microsoft.com/office/drawing/2014/main" val="633398892"/>
                    </a:ext>
                  </a:extLst>
                </a:gridCol>
              </a:tblGrid>
              <a:tr h="956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Building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Monday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Tuesday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Wednesday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Thursday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Friday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TOTAL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71945692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32096597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10297660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10188666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14101727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9715786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10238192"/>
                  </a:ext>
                </a:extLst>
              </a:tr>
              <a:tr h="48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338801"/>
                  </a:ext>
                </a:extLst>
              </a:tr>
              <a:tr h="605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282218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9ABD4F-F72B-44EF-A814-8CABCD5782D0}"/>
              </a:ext>
            </a:extLst>
          </p:cNvPr>
          <p:cNvSpPr txBox="1"/>
          <p:nvPr/>
        </p:nvSpPr>
        <p:spPr>
          <a:xfrm>
            <a:off x="1013553" y="6180462"/>
            <a:ext cx="6554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Fall 2023 Enrollments as of June 20, 2023 in Face to Face and Hybrid Classes by Building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458A92-B7B0-47BC-BDC3-7E4E692A4061}"/>
              </a:ext>
            </a:extLst>
          </p:cNvPr>
          <p:cNvSpPr txBox="1"/>
          <p:nvPr/>
        </p:nvSpPr>
        <p:spPr>
          <a:xfrm>
            <a:off x="1013553" y="771181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Income Students</a:t>
            </a:r>
          </a:p>
        </p:txBody>
      </p:sp>
    </p:spTree>
    <p:extLst>
      <p:ext uri="{BB962C8B-B14F-4D97-AF65-F5344CB8AC3E}">
        <p14:creationId xmlns:p14="http://schemas.microsoft.com/office/powerpoint/2010/main" val="200968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2051242-EDF1-4933-A05F-16B2E07A8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64845"/>
              </p:ext>
            </p:extLst>
          </p:nvPr>
        </p:nvGraphicFramePr>
        <p:xfrm>
          <a:off x="1024569" y="857900"/>
          <a:ext cx="9727894" cy="5380838"/>
        </p:xfrm>
        <a:graphic>
          <a:graphicData uri="http://schemas.openxmlformats.org/drawingml/2006/table">
            <a:tbl>
              <a:tblPr firstRow="1" firstCol="1" lastRow="1">
                <a:tableStyleId>{93296810-A885-4BE3-A3E7-6D5BEEA58F35}</a:tableStyleId>
              </a:tblPr>
              <a:tblGrid>
                <a:gridCol w="4469573">
                  <a:extLst>
                    <a:ext uri="{9D8B030D-6E8A-4147-A177-3AD203B41FA5}">
                      <a16:colId xmlns:a16="http://schemas.microsoft.com/office/drawing/2014/main" val="3057253278"/>
                    </a:ext>
                  </a:extLst>
                </a:gridCol>
                <a:gridCol w="2512309">
                  <a:extLst>
                    <a:ext uri="{9D8B030D-6E8A-4147-A177-3AD203B41FA5}">
                      <a16:colId xmlns:a16="http://schemas.microsoft.com/office/drawing/2014/main" val="1291105709"/>
                    </a:ext>
                  </a:extLst>
                </a:gridCol>
                <a:gridCol w="2746012">
                  <a:extLst>
                    <a:ext uri="{9D8B030D-6E8A-4147-A177-3AD203B41FA5}">
                      <a16:colId xmlns:a16="http://schemas.microsoft.com/office/drawing/2014/main" val="1287027133"/>
                    </a:ext>
                  </a:extLst>
                </a:gridCol>
              </a:tblGrid>
              <a:tr h="621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Enrollment Status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Evening Students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of all Evening Students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7135819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Continuing 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62552728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First-Time 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51030689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First-Time Transfer 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1056432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Not Applicable, Currently K-12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68537121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Returning 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7210175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Returning Transfer 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04756146"/>
                  </a:ext>
                </a:extLst>
              </a:tr>
              <a:tr h="6458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Grand 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7935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03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" name="Chart 2">
                <a:extLst>
                  <a:ext uri="{FF2B5EF4-FFF2-40B4-BE49-F238E27FC236}">
                    <a16:creationId xmlns:a16="http://schemas.microsoft.com/office/drawing/2014/main" id="{EE8E2083-968E-4264-ADB1-61902721421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76282565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3" name="Chart 2">
                <a:extLst>
                  <a:ext uri="{FF2B5EF4-FFF2-40B4-BE49-F238E27FC236}">
                    <a16:creationId xmlns:a16="http://schemas.microsoft.com/office/drawing/2014/main" id="{EE8E2083-968E-4264-ADB1-61902721421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110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83E898-252E-4AFF-A4CD-66EAE03B7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93460"/>
              </p:ext>
            </p:extLst>
          </p:nvPr>
        </p:nvGraphicFramePr>
        <p:xfrm>
          <a:off x="3016268" y="0"/>
          <a:ext cx="8038592" cy="66548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065613">
                  <a:extLst>
                    <a:ext uri="{9D8B030D-6E8A-4147-A177-3AD203B41FA5}">
                      <a16:colId xmlns:a16="http://schemas.microsoft.com/office/drawing/2014/main" val="4071561275"/>
                    </a:ext>
                  </a:extLst>
                </a:gridCol>
                <a:gridCol w="580365">
                  <a:extLst>
                    <a:ext uri="{9D8B030D-6E8A-4147-A177-3AD203B41FA5}">
                      <a16:colId xmlns:a16="http://schemas.microsoft.com/office/drawing/2014/main" val="3766466086"/>
                    </a:ext>
                  </a:extLst>
                </a:gridCol>
                <a:gridCol w="797169">
                  <a:extLst>
                    <a:ext uri="{9D8B030D-6E8A-4147-A177-3AD203B41FA5}">
                      <a16:colId xmlns:a16="http://schemas.microsoft.com/office/drawing/2014/main" val="1169880832"/>
                    </a:ext>
                  </a:extLst>
                </a:gridCol>
                <a:gridCol w="633047">
                  <a:extLst>
                    <a:ext uri="{9D8B030D-6E8A-4147-A177-3AD203B41FA5}">
                      <a16:colId xmlns:a16="http://schemas.microsoft.com/office/drawing/2014/main" val="1965042631"/>
                    </a:ext>
                  </a:extLst>
                </a:gridCol>
                <a:gridCol w="679938">
                  <a:extLst>
                    <a:ext uri="{9D8B030D-6E8A-4147-A177-3AD203B41FA5}">
                      <a16:colId xmlns:a16="http://schemas.microsoft.com/office/drawing/2014/main" val="4008658606"/>
                    </a:ext>
                  </a:extLst>
                </a:gridCol>
                <a:gridCol w="750277">
                  <a:extLst>
                    <a:ext uri="{9D8B030D-6E8A-4147-A177-3AD203B41FA5}">
                      <a16:colId xmlns:a16="http://schemas.microsoft.com/office/drawing/2014/main" val="605891826"/>
                    </a:ext>
                  </a:extLst>
                </a:gridCol>
                <a:gridCol w="574431">
                  <a:extLst>
                    <a:ext uri="{9D8B030D-6E8A-4147-A177-3AD203B41FA5}">
                      <a16:colId xmlns:a16="http://schemas.microsoft.com/office/drawing/2014/main" val="1074098773"/>
                    </a:ext>
                  </a:extLst>
                </a:gridCol>
                <a:gridCol w="644769">
                  <a:extLst>
                    <a:ext uri="{9D8B030D-6E8A-4147-A177-3AD203B41FA5}">
                      <a16:colId xmlns:a16="http://schemas.microsoft.com/office/drawing/2014/main" val="783810256"/>
                    </a:ext>
                  </a:extLst>
                </a:gridCol>
                <a:gridCol w="750277">
                  <a:extLst>
                    <a:ext uri="{9D8B030D-6E8A-4147-A177-3AD203B41FA5}">
                      <a16:colId xmlns:a16="http://schemas.microsoft.com/office/drawing/2014/main" val="1093412375"/>
                    </a:ext>
                  </a:extLst>
                </a:gridCol>
                <a:gridCol w="562706">
                  <a:extLst>
                    <a:ext uri="{9D8B030D-6E8A-4147-A177-3AD203B41FA5}">
                      <a16:colId xmlns:a16="http://schemas.microsoft.com/office/drawing/2014/main" val="2950071640"/>
                    </a:ext>
                  </a:extLst>
                </a:gridCol>
              </a:tblGrid>
              <a:tr h="11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Major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 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 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 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 22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Bldg 23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5913009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CSM/SKY Program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0862218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Undecided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99170527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 Admin/Management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2016681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PASS/PATH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8359678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Digital Art and Animation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3451442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Fashion Design and Merchandising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3550679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93564472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Education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57432060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Allied Health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42513170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English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787251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Accounting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36146972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Assisting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7148839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University Transfer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44861930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25900368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Engineering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2845795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Kinesiology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3772368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Computer Science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2095187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Work and Human Services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210835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Spanish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29724700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Studio 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7506147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Computer Business Office Technology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5000165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Interdisciplinary Studies: Art and Humanities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9209335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Design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090623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Radiologic Technology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30499732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Child &amp; Adolescent Development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0159303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 Studies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4268671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934001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01621115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Music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48272196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Paralegal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0527828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Philosophy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49785769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7165035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Business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31150385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Elementary Teacher Education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47179353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Latin American and Latino/a Studies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34251434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55843211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Coding Specialist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9885287"/>
                  </a:ext>
                </a:extLst>
              </a:tr>
              <a:tr h="108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Nutrition &amp; Dietetics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0217967"/>
                  </a:ext>
                </a:extLst>
              </a:tr>
              <a:tr h="112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277660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3692CC1-D03C-480A-B9E7-F8E8A65DEF17}"/>
              </a:ext>
            </a:extLst>
          </p:cNvPr>
          <p:cNvSpPr txBox="1"/>
          <p:nvPr/>
        </p:nvSpPr>
        <p:spPr>
          <a:xfrm>
            <a:off x="293077" y="294140"/>
            <a:ext cx="226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Evening Students by Major by Building</a:t>
            </a:r>
          </a:p>
        </p:txBody>
      </p:sp>
    </p:spTree>
    <p:extLst>
      <p:ext uri="{BB962C8B-B14F-4D97-AF65-F5344CB8AC3E}">
        <p14:creationId xmlns:p14="http://schemas.microsoft.com/office/powerpoint/2010/main" val="420377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5" ma:contentTypeDescription="Create a new document." ma:contentTypeScope="" ma:versionID="900dfa885e66ede44dac9437f05f45e0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a0393aa21a56e339b5acabf351bccbce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93C944-63DA-43C1-AE75-53E47E2928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17486C-9962-4284-894F-8B33E93CA1E5}">
  <ds:schemaRefs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2bc55ecc-363e-43e9-bfac-4ba2e86f45ee"/>
    <ds:schemaRef ds:uri="http://schemas.microsoft.com/office/infopath/2007/PartnerControls"/>
    <ds:schemaRef ds:uri="http://schemas.microsoft.com/office/2006/documentManagement/types"/>
    <ds:schemaRef ds:uri="bb5bbb0b-6c89-44d7-be61-0adfe653f98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392263D-9C26-484A-A1EA-FA1499D5EF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1274</Words>
  <Application>Microsoft Office PowerPoint</Application>
  <PresentationFormat>Widescreen</PresentationFormat>
  <Paragraphs>613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Evening Students:  Fall 2023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Evening Students:  Fall 2023</dc:title>
  <dc:creator>Engel, Karen</dc:creator>
  <cp:lastModifiedBy>Engel, Karen</cp:lastModifiedBy>
  <cp:revision>9</cp:revision>
  <dcterms:created xsi:type="dcterms:W3CDTF">2023-06-20T22:43:26Z</dcterms:created>
  <dcterms:modified xsi:type="dcterms:W3CDTF">2023-06-23T00:47:34Z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