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7" r:id="rId1"/>
  </p:sldMasterIdLst>
  <p:sldIdLst>
    <p:sldId id="256" r:id="rId2"/>
    <p:sldId id="257" r:id="rId3"/>
    <p:sldId id="266" r:id="rId4"/>
    <p:sldId id="261" r:id="rId5"/>
    <p:sldId id="265" r:id="rId6"/>
    <p:sldId id="268" r:id="rId7"/>
    <p:sldId id="269" r:id="rId8"/>
    <p:sldId id="264" r:id="rId9"/>
    <p:sldId id="270" r:id="rId10"/>
    <p:sldId id="260" r:id="rId11"/>
    <p:sldId id="262" r:id="rId12"/>
    <p:sldId id="263" r:id="rId13"/>
    <p:sldId id="267" r:id="rId14"/>
    <p:sldId id="258" r:id="rId15"/>
    <p:sldId id="259" r:id="rId16"/>
    <p:sldId id="272"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FC5AA8-3556-2207-F848-AA0F77B7EACA}" v="33" dt="2021-08-16T22:50:51.093"/>
    <p1510:client id="{476D1A13-EC54-0645-9FA1-0A21319BEA07}" v="1160" dt="2021-08-17T17:44:27.385"/>
    <p1510:client id="{9E72DB9E-8C08-C61C-6D81-8A3644E6C192}" v="7" dt="2021-08-16T22:53:52.448"/>
    <p1510:client id="{DE700DB5-62B7-1E07-6237-70E776637D35}" v="177" dt="2021-08-16T22:19:53.847"/>
    <p1510:client id="{F9B74DBA-EFDD-B5E2-AB54-038BC4DCBCB1}" v="471" dt="2021-08-17T19:23:54.9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nani, Wissem" userId="S::bennaniw@smccd.edu::a2438fa2-58b5-4c07-8fb3-84f893c1815c" providerId="AD" clId="Web-{60C964BB-2151-9931-E32F-A6C89334C6D1}"/>
    <pc:docChg chg="modSld">
      <pc:chgData name="Bennani, Wissem" userId="S::bennaniw@smccd.edu::a2438fa2-58b5-4c07-8fb3-84f893c1815c" providerId="AD" clId="Web-{60C964BB-2151-9931-E32F-A6C89334C6D1}" dt="2021-08-10T15:33:30.344" v="2" actId="1076"/>
      <pc:docMkLst>
        <pc:docMk/>
      </pc:docMkLst>
      <pc:sldChg chg="modSp">
        <pc:chgData name="Bennani, Wissem" userId="S::bennaniw@smccd.edu::a2438fa2-58b5-4c07-8fb3-84f893c1815c" providerId="AD" clId="Web-{60C964BB-2151-9931-E32F-A6C89334C6D1}" dt="2021-08-10T15:33:30.344" v="2" actId="1076"/>
        <pc:sldMkLst>
          <pc:docMk/>
          <pc:sldMk cId="1931691494" sldId="263"/>
        </pc:sldMkLst>
        <pc:spChg chg="mod">
          <ac:chgData name="Bennani, Wissem" userId="S::bennaniw@smccd.edu::a2438fa2-58b5-4c07-8fb3-84f893c1815c" providerId="AD" clId="Web-{60C964BB-2151-9931-E32F-A6C89334C6D1}" dt="2021-08-10T15:33:30.344" v="2" actId="1076"/>
          <ac:spMkLst>
            <pc:docMk/>
            <pc:sldMk cId="1931691494" sldId="263"/>
            <ac:spMk id="2" creationId="{4C183E37-9DF5-2D49-A9CB-93F11817F30F}"/>
          </ac:spMkLst>
        </pc:spChg>
        <pc:graphicFrameChg chg="mod modGraphic">
          <ac:chgData name="Bennani, Wissem" userId="S::bennaniw@smccd.edu::a2438fa2-58b5-4c07-8fb3-84f893c1815c" providerId="AD" clId="Web-{60C964BB-2151-9931-E32F-A6C89334C6D1}" dt="2021-08-10T15:20:01.080" v="0"/>
          <ac:graphicFrameMkLst>
            <pc:docMk/>
            <pc:sldMk cId="1931691494" sldId="263"/>
            <ac:graphicFrameMk id="8" creationId="{861E6E8B-6CD8-4D49-B92C-549751143198}"/>
          </ac:graphicFrameMkLst>
        </pc:graphicFrameChg>
      </pc:sldChg>
    </pc:docChg>
  </pc:docChgLst>
  <pc:docChgLst>
    <pc:chgData name="Bennani, Wissem" userId="S::bennaniw@smccd.edu::a2438fa2-58b5-4c07-8fb3-84f893c1815c" providerId="AD" clId="Web-{E2E3CCDE-0B19-7B7D-C493-E20DCA157D6C}"/>
    <pc:docChg chg="addSld modSld sldOrd">
      <pc:chgData name="Bennani, Wissem" userId="S::bennaniw@smccd.edu::a2438fa2-58b5-4c07-8fb3-84f893c1815c" providerId="AD" clId="Web-{E2E3CCDE-0B19-7B7D-C493-E20DCA157D6C}" dt="2021-08-09T17:49:35.476" v="285"/>
      <pc:docMkLst>
        <pc:docMk/>
      </pc:docMkLst>
      <pc:sldChg chg="modSp">
        <pc:chgData name="Bennani, Wissem" userId="S::bennaniw@smccd.edu::a2438fa2-58b5-4c07-8fb3-84f893c1815c" providerId="AD" clId="Web-{E2E3CCDE-0B19-7B7D-C493-E20DCA157D6C}" dt="2021-08-09T16:52:03.890" v="40" actId="20577"/>
        <pc:sldMkLst>
          <pc:docMk/>
          <pc:sldMk cId="368293313" sldId="257"/>
        </pc:sldMkLst>
        <pc:spChg chg="mod">
          <ac:chgData name="Bennani, Wissem" userId="S::bennaniw@smccd.edu::a2438fa2-58b5-4c07-8fb3-84f893c1815c" providerId="AD" clId="Web-{E2E3CCDE-0B19-7B7D-C493-E20DCA157D6C}" dt="2021-08-09T16:52:03.890" v="40" actId="20577"/>
          <ac:spMkLst>
            <pc:docMk/>
            <pc:sldMk cId="368293313" sldId="257"/>
            <ac:spMk id="3" creationId="{9F556552-FAE9-DB47-AB9A-3DB7B7BA1725}"/>
          </ac:spMkLst>
        </pc:spChg>
      </pc:sldChg>
      <pc:sldChg chg="modSp">
        <pc:chgData name="Bennani, Wissem" userId="S::bennaniw@smccd.edu::a2438fa2-58b5-4c07-8fb3-84f893c1815c" providerId="AD" clId="Web-{E2E3CCDE-0B19-7B7D-C493-E20DCA157D6C}" dt="2021-08-09T16:50:27.917" v="20" actId="20577"/>
        <pc:sldMkLst>
          <pc:docMk/>
          <pc:sldMk cId="2730504193" sldId="260"/>
        </pc:sldMkLst>
        <pc:spChg chg="mod">
          <ac:chgData name="Bennani, Wissem" userId="S::bennaniw@smccd.edu::a2438fa2-58b5-4c07-8fb3-84f893c1815c" providerId="AD" clId="Web-{E2E3CCDE-0B19-7B7D-C493-E20DCA157D6C}" dt="2021-08-09T16:50:27.917" v="20" actId="20577"/>
          <ac:spMkLst>
            <pc:docMk/>
            <pc:sldMk cId="2730504193" sldId="260"/>
            <ac:spMk id="2" creationId="{E310AB57-A93C-497A-9730-6450A2D920AA}"/>
          </ac:spMkLst>
        </pc:spChg>
      </pc:sldChg>
      <pc:sldChg chg="modSp">
        <pc:chgData name="Bennani, Wissem" userId="S::bennaniw@smccd.edu::a2438fa2-58b5-4c07-8fb3-84f893c1815c" providerId="AD" clId="Web-{E2E3CCDE-0B19-7B7D-C493-E20DCA157D6C}" dt="2021-08-09T17:09:49.256" v="77" actId="20577"/>
        <pc:sldMkLst>
          <pc:docMk/>
          <pc:sldMk cId="115875118" sldId="261"/>
        </pc:sldMkLst>
        <pc:spChg chg="mod">
          <ac:chgData name="Bennani, Wissem" userId="S::bennaniw@smccd.edu::a2438fa2-58b5-4c07-8fb3-84f893c1815c" providerId="AD" clId="Web-{E2E3CCDE-0B19-7B7D-C493-E20DCA157D6C}" dt="2021-08-09T17:09:49.256" v="77" actId="20577"/>
          <ac:spMkLst>
            <pc:docMk/>
            <pc:sldMk cId="115875118" sldId="261"/>
            <ac:spMk id="2" creationId="{472F5D9F-E1BC-4130-9075-E9ABB2A4FFDC}"/>
          </ac:spMkLst>
        </pc:spChg>
      </pc:sldChg>
      <pc:sldChg chg="modSp">
        <pc:chgData name="Bennani, Wissem" userId="S::bennaniw@smccd.edu::a2438fa2-58b5-4c07-8fb3-84f893c1815c" providerId="AD" clId="Web-{E2E3CCDE-0B19-7B7D-C493-E20DCA157D6C}" dt="2021-08-09T16:51:23.060" v="28" actId="20577"/>
        <pc:sldMkLst>
          <pc:docMk/>
          <pc:sldMk cId="3046458155" sldId="262"/>
        </pc:sldMkLst>
        <pc:spChg chg="mod">
          <ac:chgData name="Bennani, Wissem" userId="S::bennaniw@smccd.edu::a2438fa2-58b5-4c07-8fb3-84f893c1815c" providerId="AD" clId="Web-{E2E3CCDE-0B19-7B7D-C493-E20DCA157D6C}" dt="2021-08-09T16:51:23.060" v="28" actId="20577"/>
          <ac:spMkLst>
            <pc:docMk/>
            <pc:sldMk cId="3046458155" sldId="262"/>
            <ac:spMk id="2" creationId="{C4D0EBDF-E73D-D544-8C4B-51CD0CF6E521}"/>
          </ac:spMkLst>
        </pc:spChg>
      </pc:sldChg>
      <pc:sldChg chg="modSp">
        <pc:chgData name="Bennani, Wissem" userId="S::bennaniw@smccd.edu::a2438fa2-58b5-4c07-8fb3-84f893c1815c" providerId="AD" clId="Web-{E2E3CCDE-0B19-7B7D-C493-E20DCA157D6C}" dt="2021-08-09T17:30:31.402" v="238"/>
        <pc:sldMkLst>
          <pc:docMk/>
          <pc:sldMk cId="1931691494" sldId="263"/>
        </pc:sldMkLst>
        <pc:graphicFrameChg chg="mod modGraphic">
          <ac:chgData name="Bennani, Wissem" userId="S::bennaniw@smccd.edu::a2438fa2-58b5-4c07-8fb3-84f893c1815c" providerId="AD" clId="Web-{E2E3CCDE-0B19-7B7D-C493-E20DCA157D6C}" dt="2021-08-09T17:30:31.402" v="238"/>
          <ac:graphicFrameMkLst>
            <pc:docMk/>
            <pc:sldMk cId="1931691494" sldId="263"/>
            <ac:graphicFrameMk id="8" creationId="{861E6E8B-6CD8-4D49-B92C-549751143198}"/>
          </ac:graphicFrameMkLst>
        </pc:graphicFrameChg>
      </pc:sldChg>
      <pc:sldChg chg="addSp modSp ord">
        <pc:chgData name="Bennani, Wissem" userId="S::bennaniw@smccd.edu::a2438fa2-58b5-4c07-8fb3-84f893c1815c" providerId="AD" clId="Web-{E2E3CCDE-0B19-7B7D-C493-E20DCA157D6C}" dt="2021-08-09T17:49:35.476" v="285"/>
        <pc:sldMkLst>
          <pc:docMk/>
          <pc:sldMk cId="1673917754" sldId="264"/>
        </pc:sldMkLst>
        <pc:spChg chg="mod">
          <ac:chgData name="Bennani, Wissem" userId="S::bennaniw@smccd.edu::a2438fa2-58b5-4c07-8fb3-84f893c1815c" providerId="AD" clId="Web-{E2E3CCDE-0B19-7B7D-C493-E20DCA157D6C}" dt="2021-08-09T16:47:38.236" v="1" actId="20577"/>
          <ac:spMkLst>
            <pc:docMk/>
            <pc:sldMk cId="1673917754" sldId="264"/>
            <ac:spMk id="2" creationId="{3F2E402D-A126-8243-A980-B2E8B9B88C7F}"/>
          </ac:spMkLst>
        </pc:spChg>
        <pc:spChg chg="mod">
          <ac:chgData name="Bennani, Wissem" userId="S::bennaniw@smccd.edu::a2438fa2-58b5-4c07-8fb3-84f893c1815c" providerId="AD" clId="Web-{E2E3CCDE-0B19-7B7D-C493-E20DCA157D6C}" dt="2021-08-09T17:49:34.819" v="284" actId="20577"/>
          <ac:spMkLst>
            <pc:docMk/>
            <pc:sldMk cId="1673917754" sldId="264"/>
            <ac:spMk id="3" creationId="{A4EDF2EA-2F4F-F44F-8D16-CF406F84647A}"/>
          </ac:spMkLst>
        </pc:spChg>
        <pc:spChg chg="add">
          <ac:chgData name="Bennani, Wissem" userId="S::bennaniw@smccd.edu::a2438fa2-58b5-4c07-8fb3-84f893c1815c" providerId="AD" clId="Web-{E2E3CCDE-0B19-7B7D-C493-E20DCA157D6C}" dt="2021-08-09T17:49:35.476" v="285"/>
          <ac:spMkLst>
            <pc:docMk/>
            <pc:sldMk cId="1673917754" sldId="264"/>
            <ac:spMk id="4" creationId="{D8B78675-5909-4068-B434-31DDB684E207}"/>
          </ac:spMkLst>
        </pc:spChg>
      </pc:sldChg>
      <pc:sldChg chg="ord">
        <pc:chgData name="Bennani, Wissem" userId="S::bennaniw@smccd.edu::a2438fa2-58b5-4c07-8fb3-84f893c1815c" providerId="AD" clId="Web-{E2E3CCDE-0B19-7B7D-C493-E20DCA157D6C}" dt="2021-08-09T16:46:38.264" v="0"/>
        <pc:sldMkLst>
          <pc:docMk/>
          <pc:sldMk cId="1928044675" sldId="265"/>
        </pc:sldMkLst>
      </pc:sldChg>
      <pc:sldChg chg="modSp new">
        <pc:chgData name="Bennani, Wissem" userId="S::bennaniw@smccd.edu::a2438fa2-58b5-4c07-8fb3-84f893c1815c" providerId="AD" clId="Web-{E2E3CCDE-0B19-7B7D-C493-E20DCA157D6C}" dt="2021-08-09T17:31:59.250" v="248" actId="20577"/>
        <pc:sldMkLst>
          <pc:docMk/>
          <pc:sldMk cId="1151372314" sldId="266"/>
        </pc:sldMkLst>
        <pc:spChg chg="mod">
          <ac:chgData name="Bennani, Wissem" userId="S::bennaniw@smccd.edu::a2438fa2-58b5-4c07-8fb3-84f893c1815c" providerId="AD" clId="Web-{E2E3CCDE-0B19-7B7D-C493-E20DCA157D6C}" dt="2021-08-09T17:31:59.250" v="248" actId="20577"/>
          <ac:spMkLst>
            <pc:docMk/>
            <pc:sldMk cId="1151372314" sldId="266"/>
            <ac:spMk id="2" creationId="{98FC91F7-9FDA-4353-BF41-EFA4139AD7C9}"/>
          </ac:spMkLst>
        </pc:spChg>
      </pc:sldChg>
      <pc:sldChg chg="modSp new">
        <pc:chgData name="Bennani, Wissem" userId="S::bennaniw@smccd.edu::a2438fa2-58b5-4c07-8fb3-84f893c1815c" providerId="AD" clId="Web-{E2E3CCDE-0B19-7B7D-C493-E20DCA157D6C}" dt="2021-08-09T17:36:17.967" v="262" actId="20577"/>
        <pc:sldMkLst>
          <pc:docMk/>
          <pc:sldMk cId="2496517054" sldId="267"/>
        </pc:sldMkLst>
        <pc:spChg chg="mod">
          <ac:chgData name="Bennani, Wissem" userId="S::bennaniw@smccd.edu::a2438fa2-58b5-4c07-8fb3-84f893c1815c" providerId="AD" clId="Web-{E2E3CCDE-0B19-7B7D-C493-E20DCA157D6C}" dt="2021-08-09T17:36:17.967" v="262" actId="20577"/>
          <ac:spMkLst>
            <pc:docMk/>
            <pc:sldMk cId="2496517054" sldId="267"/>
            <ac:spMk id="2" creationId="{7DAD9211-B8F1-4E01-A470-AB644028DA43}"/>
          </ac:spMkLst>
        </pc:spChg>
      </pc:sldChg>
    </pc:docChg>
  </pc:docChgLst>
  <pc:docChgLst>
    <pc:chgData name="Bennani, Wissem" userId="a2438fa2-58b5-4c07-8fb3-84f893c1815c" providerId="ADAL" clId="{476D1A13-EC54-0645-9FA1-0A21319BEA07}"/>
    <pc:docChg chg="undo custSel addSld modSld sldOrd">
      <pc:chgData name="Bennani, Wissem" userId="a2438fa2-58b5-4c07-8fb3-84f893c1815c" providerId="ADAL" clId="{476D1A13-EC54-0645-9FA1-0A21319BEA07}" dt="2021-08-17T17:44:27.385" v="1363" actId="20577"/>
      <pc:docMkLst>
        <pc:docMk/>
      </pc:docMkLst>
      <pc:sldChg chg="modSp mod">
        <pc:chgData name="Bennani, Wissem" userId="a2438fa2-58b5-4c07-8fb3-84f893c1815c" providerId="ADAL" clId="{476D1A13-EC54-0645-9FA1-0A21319BEA07}" dt="2021-08-16T22:55:08.544" v="936" actId="27636"/>
        <pc:sldMkLst>
          <pc:docMk/>
          <pc:sldMk cId="368293313" sldId="257"/>
        </pc:sldMkLst>
        <pc:spChg chg="mod">
          <ac:chgData name="Bennani, Wissem" userId="a2438fa2-58b5-4c07-8fb3-84f893c1815c" providerId="ADAL" clId="{476D1A13-EC54-0645-9FA1-0A21319BEA07}" dt="2021-08-16T22:55:08.544" v="936" actId="27636"/>
          <ac:spMkLst>
            <pc:docMk/>
            <pc:sldMk cId="368293313" sldId="257"/>
            <ac:spMk id="3" creationId="{9F556552-FAE9-DB47-AB9A-3DB7B7BA1725}"/>
          </ac:spMkLst>
        </pc:spChg>
      </pc:sldChg>
      <pc:sldChg chg="modSp mod">
        <pc:chgData name="Bennani, Wissem" userId="a2438fa2-58b5-4c07-8fb3-84f893c1815c" providerId="ADAL" clId="{476D1A13-EC54-0645-9FA1-0A21319BEA07}" dt="2021-08-16T22:54:37.915" v="930" actId="20577"/>
        <pc:sldMkLst>
          <pc:docMk/>
          <pc:sldMk cId="2730504193" sldId="260"/>
        </pc:sldMkLst>
        <pc:spChg chg="mod">
          <ac:chgData name="Bennani, Wissem" userId="a2438fa2-58b5-4c07-8fb3-84f893c1815c" providerId="ADAL" clId="{476D1A13-EC54-0645-9FA1-0A21319BEA07}" dt="2021-08-16T22:54:37.915" v="930" actId="20577"/>
          <ac:spMkLst>
            <pc:docMk/>
            <pc:sldMk cId="2730504193" sldId="260"/>
            <ac:spMk id="2" creationId="{E310AB57-A93C-497A-9730-6450A2D920AA}"/>
          </ac:spMkLst>
        </pc:spChg>
        <pc:spChg chg="mod">
          <ac:chgData name="Bennani, Wissem" userId="a2438fa2-58b5-4c07-8fb3-84f893c1815c" providerId="ADAL" clId="{476D1A13-EC54-0645-9FA1-0A21319BEA07}" dt="2021-08-06T18:19:27.127" v="741" actId="20577"/>
          <ac:spMkLst>
            <pc:docMk/>
            <pc:sldMk cId="2730504193" sldId="260"/>
            <ac:spMk id="3" creationId="{355136EB-D950-43B6-893D-223609F78518}"/>
          </ac:spMkLst>
        </pc:spChg>
      </pc:sldChg>
      <pc:sldChg chg="modSp mod">
        <pc:chgData name="Bennani, Wissem" userId="a2438fa2-58b5-4c07-8fb3-84f893c1815c" providerId="ADAL" clId="{476D1A13-EC54-0645-9FA1-0A21319BEA07}" dt="2021-08-16T22:52:54.453" v="919" actId="20577"/>
        <pc:sldMkLst>
          <pc:docMk/>
          <pc:sldMk cId="115875118" sldId="261"/>
        </pc:sldMkLst>
        <pc:spChg chg="mod">
          <ac:chgData name="Bennani, Wissem" userId="a2438fa2-58b5-4c07-8fb3-84f893c1815c" providerId="ADAL" clId="{476D1A13-EC54-0645-9FA1-0A21319BEA07}" dt="2021-08-16T22:52:54.453" v="919" actId="20577"/>
          <ac:spMkLst>
            <pc:docMk/>
            <pc:sldMk cId="115875118" sldId="261"/>
            <ac:spMk id="2" creationId="{472F5D9F-E1BC-4130-9075-E9ABB2A4FFDC}"/>
          </ac:spMkLst>
        </pc:spChg>
        <pc:spChg chg="mod">
          <ac:chgData name="Bennani, Wissem" userId="a2438fa2-58b5-4c07-8fb3-84f893c1815c" providerId="ADAL" clId="{476D1A13-EC54-0645-9FA1-0A21319BEA07}" dt="2021-08-06T17:18:12.530" v="2" actId="20577"/>
          <ac:spMkLst>
            <pc:docMk/>
            <pc:sldMk cId="115875118" sldId="261"/>
            <ac:spMk id="3" creationId="{1B9A6331-110C-45AD-B17D-3ABE0F79884F}"/>
          </ac:spMkLst>
        </pc:spChg>
      </pc:sldChg>
      <pc:sldChg chg="modSp new mod">
        <pc:chgData name="Bennani, Wissem" userId="a2438fa2-58b5-4c07-8fb3-84f893c1815c" providerId="ADAL" clId="{476D1A13-EC54-0645-9FA1-0A21319BEA07}" dt="2021-08-17T17:39:52.683" v="1342" actId="20577"/>
        <pc:sldMkLst>
          <pc:docMk/>
          <pc:sldMk cId="3046458155" sldId="262"/>
        </pc:sldMkLst>
        <pc:spChg chg="mod">
          <ac:chgData name="Bennani, Wissem" userId="a2438fa2-58b5-4c07-8fb3-84f893c1815c" providerId="ADAL" clId="{476D1A13-EC54-0645-9FA1-0A21319BEA07}" dt="2021-08-06T17:41:07.038" v="208" actId="108"/>
          <ac:spMkLst>
            <pc:docMk/>
            <pc:sldMk cId="3046458155" sldId="262"/>
            <ac:spMk id="2" creationId="{C4D0EBDF-E73D-D544-8C4B-51CD0CF6E521}"/>
          </ac:spMkLst>
        </pc:spChg>
        <pc:spChg chg="mod">
          <ac:chgData name="Bennani, Wissem" userId="a2438fa2-58b5-4c07-8fb3-84f893c1815c" providerId="ADAL" clId="{476D1A13-EC54-0645-9FA1-0A21319BEA07}" dt="2021-08-17T17:39:52.683" v="1342" actId="20577"/>
          <ac:spMkLst>
            <pc:docMk/>
            <pc:sldMk cId="3046458155" sldId="262"/>
            <ac:spMk id="3" creationId="{D24CE6C7-43A8-644A-B59C-2D084CE8B195}"/>
          </ac:spMkLst>
        </pc:spChg>
      </pc:sldChg>
      <pc:sldChg chg="addSp delSp modSp new mod">
        <pc:chgData name="Bennani, Wissem" userId="a2438fa2-58b5-4c07-8fb3-84f893c1815c" providerId="ADAL" clId="{476D1A13-EC54-0645-9FA1-0A21319BEA07}" dt="2021-08-17T17:44:27.385" v="1363" actId="20577"/>
        <pc:sldMkLst>
          <pc:docMk/>
          <pc:sldMk cId="1931691494" sldId="263"/>
        </pc:sldMkLst>
        <pc:spChg chg="mod">
          <ac:chgData name="Bennani, Wissem" userId="a2438fa2-58b5-4c07-8fb3-84f893c1815c" providerId="ADAL" clId="{476D1A13-EC54-0645-9FA1-0A21319BEA07}" dt="2021-08-16T23:15:45.113" v="1109" actId="20577"/>
          <ac:spMkLst>
            <pc:docMk/>
            <pc:sldMk cId="1931691494" sldId="263"/>
            <ac:spMk id="2" creationId="{4C183E37-9DF5-2D49-A9CB-93F11817F30F}"/>
          </ac:spMkLst>
        </pc:spChg>
        <pc:spChg chg="del">
          <ac:chgData name="Bennani, Wissem" userId="a2438fa2-58b5-4c07-8fb3-84f893c1815c" providerId="ADAL" clId="{476D1A13-EC54-0645-9FA1-0A21319BEA07}" dt="2021-08-06T19:12:21.741" v="743"/>
          <ac:spMkLst>
            <pc:docMk/>
            <pc:sldMk cId="1931691494" sldId="263"/>
            <ac:spMk id="3" creationId="{D5C20BAC-9C8A-D046-92EE-2BD1D4557ECA}"/>
          </ac:spMkLst>
        </pc:spChg>
        <pc:spChg chg="add del mod">
          <ac:chgData name="Bennani, Wissem" userId="a2438fa2-58b5-4c07-8fb3-84f893c1815c" providerId="ADAL" clId="{476D1A13-EC54-0645-9FA1-0A21319BEA07}" dt="2021-08-06T19:14:14.322" v="773"/>
          <ac:spMkLst>
            <pc:docMk/>
            <pc:sldMk cId="1931691494" sldId="263"/>
            <ac:spMk id="6" creationId="{73A30F81-02B9-6A48-A881-88A001547273}"/>
          </ac:spMkLst>
        </pc:spChg>
        <pc:graphicFrameChg chg="add del mod modGraphic">
          <ac:chgData name="Bennani, Wissem" userId="a2438fa2-58b5-4c07-8fb3-84f893c1815c" providerId="ADAL" clId="{476D1A13-EC54-0645-9FA1-0A21319BEA07}" dt="2021-08-06T19:14:00.141" v="770" actId="21"/>
          <ac:graphicFrameMkLst>
            <pc:docMk/>
            <pc:sldMk cId="1931691494" sldId="263"/>
            <ac:graphicFrameMk id="4" creationId="{D0ADB666-B4E8-A142-842A-156B50BCA792}"/>
          </ac:graphicFrameMkLst>
        </pc:graphicFrameChg>
        <pc:graphicFrameChg chg="add del mod">
          <ac:chgData name="Bennani, Wissem" userId="a2438fa2-58b5-4c07-8fb3-84f893c1815c" providerId="ADAL" clId="{476D1A13-EC54-0645-9FA1-0A21319BEA07}" dt="2021-08-06T19:14:09.177" v="772"/>
          <ac:graphicFrameMkLst>
            <pc:docMk/>
            <pc:sldMk cId="1931691494" sldId="263"/>
            <ac:graphicFrameMk id="7" creationId="{B2E07AA2-0459-B340-9928-8B5F423F789A}"/>
          </ac:graphicFrameMkLst>
        </pc:graphicFrameChg>
        <pc:graphicFrameChg chg="add mod modGraphic">
          <ac:chgData name="Bennani, Wissem" userId="a2438fa2-58b5-4c07-8fb3-84f893c1815c" providerId="ADAL" clId="{476D1A13-EC54-0645-9FA1-0A21319BEA07}" dt="2021-08-17T17:44:27.385" v="1363" actId="20577"/>
          <ac:graphicFrameMkLst>
            <pc:docMk/>
            <pc:sldMk cId="1931691494" sldId="263"/>
            <ac:graphicFrameMk id="8" creationId="{861E6E8B-6CD8-4D49-B92C-549751143198}"/>
          </ac:graphicFrameMkLst>
        </pc:graphicFrameChg>
      </pc:sldChg>
      <pc:sldChg chg="delSp modSp new mod ord">
        <pc:chgData name="Bennani, Wissem" userId="a2438fa2-58b5-4c07-8fb3-84f893c1815c" providerId="ADAL" clId="{476D1A13-EC54-0645-9FA1-0A21319BEA07}" dt="2021-08-16T22:53:36.378" v="928" actId="20577"/>
        <pc:sldMkLst>
          <pc:docMk/>
          <pc:sldMk cId="1673917754" sldId="264"/>
        </pc:sldMkLst>
        <pc:spChg chg="mod">
          <ac:chgData name="Bennani, Wissem" userId="a2438fa2-58b5-4c07-8fb3-84f893c1815c" providerId="ADAL" clId="{476D1A13-EC54-0645-9FA1-0A21319BEA07}" dt="2021-08-16T22:53:36.378" v="928" actId="20577"/>
          <ac:spMkLst>
            <pc:docMk/>
            <pc:sldMk cId="1673917754" sldId="264"/>
            <ac:spMk id="2" creationId="{3F2E402D-A126-8243-A980-B2E8B9B88C7F}"/>
          </ac:spMkLst>
        </pc:spChg>
        <pc:spChg chg="del">
          <ac:chgData name="Bennani, Wissem" userId="a2438fa2-58b5-4c07-8fb3-84f893c1815c" providerId="ADAL" clId="{476D1A13-EC54-0645-9FA1-0A21319BEA07}" dt="2021-08-16T22:52:35.012" v="914" actId="478"/>
          <ac:spMkLst>
            <pc:docMk/>
            <pc:sldMk cId="1673917754" sldId="264"/>
            <ac:spMk id="4" creationId="{D8B78675-5909-4068-B434-31DDB684E207}"/>
          </ac:spMkLst>
        </pc:spChg>
      </pc:sldChg>
      <pc:sldChg chg="modSp new mod">
        <pc:chgData name="Bennani, Wissem" userId="a2438fa2-58b5-4c07-8fb3-84f893c1815c" providerId="ADAL" clId="{476D1A13-EC54-0645-9FA1-0A21319BEA07}" dt="2021-08-16T22:53:00.848" v="924" actId="20577"/>
        <pc:sldMkLst>
          <pc:docMk/>
          <pc:sldMk cId="1928044675" sldId="265"/>
        </pc:sldMkLst>
        <pc:spChg chg="mod">
          <ac:chgData name="Bennani, Wissem" userId="a2438fa2-58b5-4c07-8fb3-84f893c1815c" providerId="ADAL" clId="{476D1A13-EC54-0645-9FA1-0A21319BEA07}" dt="2021-08-16T22:53:00.848" v="924" actId="20577"/>
          <ac:spMkLst>
            <pc:docMk/>
            <pc:sldMk cId="1928044675" sldId="265"/>
            <ac:spMk id="2" creationId="{01CEBC8F-3146-3E46-A101-DF197A95340E}"/>
          </ac:spMkLst>
        </pc:spChg>
      </pc:sldChg>
      <pc:sldChg chg="addSp delSp modSp mod">
        <pc:chgData name="Bennani, Wissem" userId="a2438fa2-58b5-4c07-8fb3-84f893c1815c" providerId="ADAL" clId="{476D1A13-EC54-0645-9FA1-0A21319BEA07}" dt="2021-08-17T17:22:12.331" v="1196" actId="20577"/>
        <pc:sldMkLst>
          <pc:docMk/>
          <pc:sldMk cId="1151372314" sldId="266"/>
        </pc:sldMkLst>
        <pc:spChg chg="add del mod">
          <ac:chgData name="Bennani, Wissem" userId="a2438fa2-58b5-4c07-8fb3-84f893c1815c" providerId="ADAL" clId="{476D1A13-EC54-0645-9FA1-0A21319BEA07}" dt="2021-08-17T17:00:53.552" v="1140" actId="21"/>
          <ac:spMkLst>
            <pc:docMk/>
            <pc:sldMk cId="1151372314" sldId="266"/>
            <ac:spMk id="9" creationId="{BFAB14F2-69AB-814C-B48B-4005DC950DA7}"/>
          </ac:spMkLst>
        </pc:spChg>
        <pc:graphicFrameChg chg="add del mod modGraphic">
          <ac:chgData name="Bennani, Wissem" userId="a2438fa2-58b5-4c07-8fb3-84f893c1815c" providerId="ADAL" clId="{476D1A13-EC54-0645-9FA1-0A21319BEA07}" dt="2021-08-17T17:22:12.331" v="1196" actId="20577"/>
          <ac:graphicFrameMkLst>
            <pc:docMk/>
            <pc:sldMk cId="1151372314" sldId="266"/>
            <ac:graphicFrameMk id="4" creationId="{4E856D26-F317-4A64-940F-789231713588}"/>
          </ac:graphicFrameMkLst>
        </pc:graphicFrameChg>
        <pc:graphicFrameChg chg="modGraphic">
          <ac:chgData name="Bennani, Wissem" userId="a2438fa2-58b5-4c07-8fb3-84f893c1815c" providerId="ADAL" clId="{476D1A13-EC54-0645-9FA1-0A21319BEA07}" dt="2021-08-17T17:22:08.110" v="1195" actId="14734"/>
          <ac:graphicFrameMkLst>
            <pc:docMk/>
            <pc:sldMk cId="1151372314" sldId="266"/>
            <ac:graphicFrameMk id="11" creationId="{1FF53D35-D23B-4CD2-8C4D-45A61C7A8BFF}"/>
          </ac:graphicFrameMkLst>
        </pc:graphicFrameChg>
        <pc:graphicFrameChg chg="mod">
          <ac:chgData name="Bennani, Wissem" userId="a2438fa2-58b5-4c07-8fb3-84f893c1815c" providerId="ADAL" clId="{476D1A13-EC54-0645-9FA1-0A21319BEA07}" dt="2021-08-17T17:20:20.011" v="1163"/>
          <ac:graphicFrameMkLst>
            <pc:docMk/>
            <pc:sldMk cId="1151372314" sldId="266"/>
            <ac:graphicFrameMk id="15" creationId="{4712A7E2-5A0F-433B-AFB7-A836C7B5C3F7}"/>
          </ac:graphicFrameMkLst>
        </pc:graphicFrameChg>
        <pc:graphicFrameChg chg="mod">
          <ac:chgData name="Bennani, Wissem" userId="a2438fa2-58b5-4c07-8fb3-84f893c1815c" providerId="ADAL" clId="{476D1A13-EC54-0645-9FA1-0A21319BEA07}" dt="2021-08-17T17:21:11.410" v="1168"/>
          <ac:graphicFrameMkLst>
            <pc:docMk/>
            <pc:sldMk cId="1151372314" sldId="266"/>
            <ac:graphicFrameMk id="17" creationId="{BA60E91A-9251-453F-B60F-7A48DE47B4C3}"/>
          </ac:graphicFrameMkLst>
        </pc:graphicFrameChg>
        <pc:graphicFrameChg chg="add del mod modGraphic">
          <ac:chgData name="Bennani, Wissem" userId="a2438fa2-58b5-4c07-8fb3-84f893c1815c" providerId="ADAL" clId="{476D1A13-EC54-0645-9FA1-0A21319BEA07}" dt="2021-08-17T17:02:03.959" v="1161" actId="478"/>
          <ac:graphicFrameMkLst>
            <pc:docMk/>
            <pc:sldMk cId="1151372314" sldId="266"/>
            <ac:graphicFrameMk id="18" creationId="{336D6576-38A1-474E-A4B1-2B412A8AFE70}"/>
          </ac:graphicFrameMkLst>
        </pc:graphicFrameChg>
        <pc:picChg chg="add mod">
          <ac:chgData name="Bennani, Wissem" userId="a2438fa2-58b5-4c07-8fb3-84f893c1815c" providerId="ADAL" clId="{476D1A13-EC54-0645-9FA1-0A21319BEA07}" dt="2021-08-17T17:01:57.836" v="1159" actId="14100"/>
          <ac:picMkLst>
            <pc:docMk/>
            <pc:sldMk cId="1151372314" sldId="266"/>
            <ac:picMk id="20" creationId="{81AE9FDF-F74B-FF4E-94E2-26AC961B7D0D}"/>
          </ac:picMkLst>
        </pc:picChg>
        <pc:picChg chg="add del mod">
          <ac:chgData name="Bennani, Wissem" userId="a2438fa2-58b5-4c07-8fb3-84f893c1815c" providerId="ADAL" clId="{476D1A13-EC54-0645-9FA1-0A21319BEA07}" dt="2021-08-17T17:00:29.170" v="1123"/>
          <ac:picMkLst>
            <pc:docMk/>
            <pc:sldMk cId="1151372314" sldId="266"/>
            <ac:picMk id="1026" creationId="{E1C3EC8F-391A-C741-AF5C-C5CB84A899C6}"/>
          </ac:picMkLst>
        </pc:picChg>
        <pc:picChg chg="add del mod">
          <ac:chgData name="Bennani, Wissem" userId="a2438fa2-58b5-4c07-8fb3-84f893c1815c" providerId="ADAL" clId="{476D1A13-EC54-0645-9FA1-0A21319BEA07}" dt="2021-08-17T17:01:06.889" v="1145"/>
          <ac:picMkLst>
            <pc:docMk/>
            <pc:sldMk cId="1151372314" sldId="266"/>
            <ac:picMk id="1028" creationId="{7E1417D9-8603-2D4B-AF1B-80BDCDC2B4BE}"/>
          </ac:picMkLst>
        </pc:picChg>
      </pc:sldChg>
      <pc:sldChg chg="delSp modSp mod">
        <pc:chgData name="Bennani, Wissem" userId="a2438fa2-58b5-4c07-8fb3-84f893c1815c" providerId="ADAL" clId="{476D1A13-EC54-0645-9FA1-0A21319BEA07}" dt="2021-08-16T23:16:05.631" v="1112" actId="20577"/>
        <pc:sldMkLst>
          <pc:docMk/>
          <pc:sldMk cId="1660284647" sldId="271"/>
        </pc:sldMkLst>
        <pc:spChg chg="del">
          <ac:chgData name="Bennani, Wissem" userId="a2438fa2-58b5-4c07-8fb3-84f893c1815c" providerId="ADAL" clId="{476D1A13-EC54-0645-9FA1-0A21319BEA07}" dt="2021-08-16T23:16:02.090" v="1110" actId="478"/>
          <ac:spMkLst>
            <pc:docMk/>
            <pc:sldMk cId="1660284647" sldId="271"/>
            <ac:spMk id="2" creationId="{B5C45C77-70A2-4540-B8B6-751E484D8168}"/>
          </ac:spMkLst>
        </pc:spChg>
        <pc:spChg chg="mod">
          <ac:chgData name="Bennani, Wissem" userId="a2438fa2-58b5-4c07-8fb3-84f893c1815c" providerId="ADAL" clId="{476D1A13-EC54-0645-9FA1-0A21319BEA07}" dt="2021-08-16T23:16:05.631" v="1112" actId="20577"/>
          <ac:spMkLst>
            <pc:docMk/>
            <pc:sldMk cId="1660284647" sldId="271"/>
            <ac:spMk id="3" creationId="{6CC26B1B-FCE9-43DC-B676-4C62E10E1DE6}"/>
          </ac:spMkLst>
        </pc:spChg>
      </pc:sldChg>
    </pc:docChg>
  </pc:docChgLst>
  <pc:docChgLst>
    <pc:chgData name="Guest User" userId="S::urn:spo:anon#465b65df7f058da67674efc8b1dc8ebd28d51fa747508cead30a31843e5f7e3d::" providerId="AD" clId="Web-{80330BD8-D113-12CF-BA30-38CEA688169E}"/>
    <pc:docChg chg="modSld">
      <pc:chgData name="Guest User" userId="S::urn:spo:anon#465b65df7f058da67674efc8b1dc8ebd28d51fa747508cead30a31843e5f7e3d::" providerId="AD" clId="Web-{80330BD8-D113-12CF-BA30-38CEA688169E}" dt="2021-08-13T05:46:28.665" v="97" actId="20577"/>
      <pc:docMkLst>
        <pc:docMk/>
      </pc:docMkLst>
      <pc:sldChg chg="modSp">
        <pc:chgData name="Guest User" userId="S::urn:spo:anon#465b65df7f058da67674efc8b1dc8ebd28d51fa747508cead30a31843e5f7e3d::" providerId="AD" clId="Web-{80330BD8-D113-12CF-BA30-38CEA688169E}" dt="2021-08-13T05:46:28.665" v="97" actId="20577"/>
        <pc:sldMkLst>
          <pc:docMk/>
          <pc:sldMk cId="1673917754" sldId="264"/>
        </pc:sldMkLst>
        <pc:spChg chg="mod">
          <ac:chgData name="Guest User" userId="S::urn:spo:anon#465b65df7f058da67674efc8b1dc8ebd28d51fa747508cead30a31843e5f7e3d::" providerId="AD" clId="Web-{80330BD8-D113-12CF-BA30-38CEA688169E}" dt="2021-08-13T05:46:28.665" v="97" actId="20577"/>
          <ac:spMkLst>
            <pc:docMk/>
            <pc:sldMk cId="1673917754" sldId="264"/>
            <ac:spMk id="3" creationId="{A4EDF2EA-2F4F-F44F-8D16-CF406F84647A}"/>
          </ac:spMkLst>
        </pc:spChg>
        <pc:spChg chg="mod">
          <ac:chgData name="Guest User" userId="S::urn:spo:anon#465b65df7f058da67674efc8b1dc8ebd28d51fa747508cead30a31843e5f7e3d::" providerId="AD" clId="Web-{80330BD8-D113-12CF-BA30-38CEA688169E}" dt="2021-08-13T05:46:02.585" v="95" actId="1076"/>
          <ac:spMkLst>
            <pc:docMk/>
            <pc:sldMk cId="1673917754" sldId="264"/>
            <ac:spMk id="4" creationId="{D8B78675-5909-4068-B434-31DDB684E207}"/>
          </ac:spMkLst>
        </pc:spChg>
      </pc:sldChg>
      <pc:sldChg chg="addSp modSp">
        <pc:chgData name="Guest User" userId="S::urn:spo:anon#465b65df7f058da67674efc8b1dc8ebd28d51fa747508cead30a31843e5f7e3d::" providerId="AD" clId="Web-{80330BD8-D113-12CF-BA30-38CEA688169E}" dt="2021-08-13T05:31:45.679" v="90"/>
        <pc:sldMkLst>
          <pc:docMk/>
          <pc:sldMk cId="1151372314" sldId="266"/>
        </pc:sldMkLst>
        <pc:graphicFrameChg chg="mod modGraphic">
          <ac:chgData name="Guest User" userId="S::urn:spo:anon#465b65df7f058da67674efc8b1dc8ebd28d51fa747508cead30a31843e5f7e3d::" providerId="AD" clId="Web-{80330BD8-D113-12CF-BA30-38CEA688169E}" dt="2021-08-13T05:31:45.679" v="90"/>
          <ac:graphicFrameMkLst>
            <pc:docMk/>
            <pc:sldMk cId="1151372314" sldId="266"/>
            <ac:graphicFrameMk id="13" creationId="{9A06108E-5F25-493A-AC9F-F445E7AC836A}"/>
          </ac:graphicFrameMkLst>
        </pc:graphicFrameChg>
        <pc:picChg chg="add mod">
          <ac:chgData name="Guest User" userId="S::urn:spo:anon#465b65df7f058da67674efc8b1dc8ebd28d51fa747508cead30a31843e5f7e3d::" providerId="AD" clId="Web-{80330BD8-D113-12CF-BA30-38CEA688169E}" dt="2021-08-13T05:29:14.387" v="5" actId="1076"/>
          <ac:picMkLst>
            <pc:docMk/>
            <pc:sldMk cId="1151372314" sldId="266"/>
            <ac:picMk id="3" creationId="{3055BAF1-956C-4503-9EC8-D4A993DD7AD3}"/>
          </ac:picMkLst>
        </pc:picChg>
      </pc:sldChg>
    </pc:docChg>
  </pc:docChgLst>
  <pc:docChgLst>
    <pc:chgData name="Guest User" userId="S::urn:spo:anon#465b65df7f058da67674efc8b1dc8ebd28d51fa747508cead30a31843e5f7e3d::" providerId="AD" clId="Web-{6B09DC6B-44D1-1E8A-584F-960FD46797D9}"/>
    <pc:docChg chg="modSld">
      <pc:chgData name="Guest User" userId="S::urn:spo:anon#465b65df7f058da67674efc8b1dc8ebd28d51fa747508cead30a31843e5f7e3d::" providerId="AD" clId="Web-{6B09DC6B-44D1-1E8A-584F-960FD46797D9}" dt="2021-08-13T05:53:16.858" v="114" actId="20577"/>
      <pc:docMkLst>
        <pc:docMk/>
      </pc:docMkLst>
      <pc:sldChg chg="modSp">
        <pc:chgData name="Guest User" userId="S::urn:spo:anon#465b65df7f058da67674efc8b1dc8ebd28d51fa747508cead30a31843e5f7e3d::" providerId="AD" clId="Web-{6B09DC6B-44D1-1E8A-584F-960FD46797D9}" dt="2021-08-13T05:53:16.858" v="114" actId="20577"/>
        <pc:sldMkLst>
          <pc:docMk/>
          <pc:sldMk cId="1673917754" sldId="264"/>
        </pc:sldMkLst>
        <pc:spChg chg="mod">
          <ac:chgData name="Guest User" userId="S::urn:spo:anon#465b65df7f058da67674efc8b1dc8ebd28d51fa747508cead30a31843e5f7e3d::" providerId="AD" clId="Web-{6B09DC6B-44D1-1E8A-584F-960FD46797D9}" dt="2021-08-13T05:53:16.858" v="114" actId="20577"/>
          <ac:spMkLst>
            <pc:docMk/>
            <pc:sldMk cId="1673917754" sldId="264"/>
            <ac:spMk id="3" creationId="{A4EDF2EA-2F4F-F44F-8D16-CF406F84647A}"/>
          </ac:spMkLst>
        </pc:spChg>
      </pc:sldChg>
    </pc:docChg>
  </pc:docChgLst>
  <pc:docChgLst>
    <pc:chgData name="Guest User" userId="S::urn:spo:anon#465b65df7f058da67674efc8b1dc8ebd28d51fa747508cead30a31843e5f7e3d::" providerId="AD" clId="Web-{F069A0C0-EAA5-8F18-C772-C7592099DEDD}"/>
    <pc:docChg chg="modSld">
      <pc:chgData name="Guest User" userId="S::urn:spo:anon#465b65df7f058da67674efc8b1dc8ebd28d51fa747508cead30a31843e5f7e3d::" providerId="AD" clId="Web-{F069A0C0-EAA5-8F18-C772-C7592099DEDD}" dt="2021-08-14T00:06:44.459" v="670" actId="20577"/>
      <pc:docMkLst>
        <pc:docMk/>
      </pc:docMkLst>
      <pc:sldChg chg="modSp">
        <pc:chgData name="Guest User" userId="S::urn:spo:anon#465b65df7f058da67674efc8b1dc8ebd28d51fa747508cead30a31843e5f7e3d::" providerId="AD" clId="Web-{F069A0C0-EAA5-8F18-C772-C7592099DEDD}" dt="2021-08-14T00:00:43.112" v="594" actId="20577"/>
        <pc:sldMkLst>
          <pc:docMk/>
          <pc:sldMk cId="368293313" sldId="257"/>
        </pc:sldMkLst>
        <pc:spChg chg="mod">
          <ac:chgData name="Guest User" userId="S::urn:spo:anon#465b65df7f058da67674efc8b1dc8ebd28d51fa747508cead30a31843e5f7e3d::" providerId="AD" clId="Web-{F069A0C0-EAA5-8F18-C772-C7592099DEDD}" dt="2021-08-14T00:00:43.112" v="594" actId="20577"/>
          <ac:spMkLst>
            <pc:docMk/>
            <pc:sldMk cId="368293313" sldId="257"/>
            <ac:spMk id="3" creationId="{9F556552-FAE9-DB47-AB9A-3DB7B7BA1725}"/>
          </ac:spMkLst>
        </pc:spChg>
      </pc:sldChg>
      <pc:sldChg chg="modSp">
        <pc:chgData name="Guest User" userId="S::urn:spo:anon#465b65df7f058da67674efc8b1dc8ebd28d51fa747508cead30a31843e5f7e3d::" providerId="AD" clId="Web-{F069A0C0-EAA5-8F18-C772-C7592099DEDD}" dt="2021-08-13T23:59:21.123" v="584" actId="1076"/>
        <pc:sldMkLst>
          <pc:docMk/>
          <pc:sldMk cId="3516634737" sldId="258"/>
        </pc:sldMkLst>
        <pc:spChg chg="mod">
          <ac:chgData name="Guest User" userId="S::urn:spo:anon#465b65df7f058da67674efc8b1dc8ebd28d51fa747508cead30a31843e5f7e3d::" providerId="AD" clId="Web-{F069A0C0-EAA5-8F18-C772-C7592099DEDD}" dt="2021-08-13T23:59:17.436" v="583" actId="14100"/>
          <ac:spMkLst>
            <pc:docMk/>
            <pc:sldMk cId="3516634737" sldId="258"/>
            <ac:spMk id="5" creationId="{D263139B-CA41-48F3-8AB6-EBF54F6F1338}"/>
          </ac:spMkLst>
        </pc:spChg>
        <pc:picChg chg="mod">
          <ac:chgData name="Guest User" userId="S::urn:spo:anon#465b65df7f058da67674efc8b1dc8ebd28d51fa747508cead30a31843e5f7e3d::" providerId="AD" clId="Web-{F069A0C0-EAA5-8F18-C772-C7592099DEDD}" dt="2021-08-13T23:59:21.123" v="584" actId="1076"/>
          <ac:picMkLst>
            <pc:docMk/>
            <pc:sldMk cId="3516634737" sldId="258"/>
            <ac:picMk id="4" creationId="{78D9ADB2-3410-4DAE-BE74-4AD0E5C4E76E}"/>
          </ac:picMkLst>
        </pc:picChg>
      </pc:sldChg>
      <pc:sldChg chg="addSp modSp">
        <pc:chgData name="Guest User" userId="S::urn:spo:anon#465b65df7f058da67674efc8b1dc8ebd28d51fa747508cead30a31843e5f7e3d::" providerId="AD" clId="Web-{F069A0C0-EAA5-8F18-C772-C7592099DEDD}" dt="2021-08-13T23:38:14.025" v="396" actId="1076"/>
        <pc:sldMkLst>
          <pc:docMk/>
          <pc:sldMk cId="115875118" sldId="261"/>
        </pc:sldMkLst>
        <pc:spChg chg="mod">
          <ac:chgData name="Guest User" userId="S::urn:spo:anon#465b65df7f058da67674efc8b1dc8ebd28d51fa747508cead30a31843e5f7e3d::" providerId="AD" clId="Web-{F069A0C0-EAA5-8F18-C772-C7592099DEDD}" dt="2021-08-13T23:16:14.121" v="385" actId="1076"/>
          <ac:spMkLst>
            <pc:docMk/>
            <pc:sldMk cId="115875118" sldId="261"/>
            <ac:spMk id="3" creationId="{1B9A6331-110C-45AD-B17D-3ABE0F79884F}"/>
          </ac:spMkLst>
        </pc:spChg>
        <pc:picChg chg="add mod">
          <ac:chgData name="Guest User" userId="S::urn:spo:anon#465b65df7f058da67674efc8b1dc8ebd28d51fa747508cead30a31843e5f7e3d::" providerId="AD" clId="Web-{F069A0C0-EAA5-8F18-C772-C7592099DEDD}" dt="2021-08-13T23:38:14.025" v="396" actId="1076"/>
          <ac:picMkLst>
            <pc:docMk/>
            <pc:sldMk cId="115875118" sldId="261"/>
            <ac:picMk id="4" creationId="{3C2E0C5A-D222-45A1-BB95-132191B461E9}"/>
          </ac:picMkLst>
        </pc:picChg>
      </pc:sldChg>
      <pc:sldChg chg="addSp modSp">
        <pc:chgData name="Guest User" userId="S::urn:spo:anon#465b65df7f058da67674efc8b1dc8ebd28d51fa747508cead30a31843e5f7e3d::" providerId="AD" clId="Web-{F069A0C0-EAA5-8F18-C772-C7592099DEDD}" dt="2021-08-14T00:02:28.555" v="597" actId="1076"/>
        <pc:sldMkLst>
          <pc:docMk/>
          <pc:sldMk cId="1151372314" sldId="266"/>
        </pc:sldMkLst>
        <pc:graphicFrameChg chg="mod modGraphic">
          <ac:chgData name="Guest User" userId="S::urn:spo:anon#465b65df7f058da67674efc8b1dc8ebd28d51fa747508cead30a31843e5f7e3d::" providerId="AD" clId="Web-{F069A0C0-EAA5-8F18-C772-C7592099DEDD}" dt="2021-08-13T22:55:50.413" v="264"/>
          <ac:graphicFrameMkLst>
            <pc:docMk/>
            <pc:sldMk cId="1151372314" sldId="266"/>
            <ac:graphicFrameMk id="15" creationId="{4712A7E2-5A0F-433B-AFB7-A836C7B5C3F7}"/>
          </ac:graphicFrameMkLst>
        </pc:graphicFrameChg>
        <pc:picChg chg="add mod">
          <ac:chgData name="Guest User" userId="S::urn:spo:anon#465b65df7f058da67674efc8b1dc8ebd28d51fa747508cead30a31843e5f7e3d::" providerId="AD" clId="Web-{F069A0C0-EAA5-8F18-C772-C7592099DEDD}" dt="2021-08-14T00:02:28.555" v="597" actId="1076"/>
          <ac:picMkLst>
            <pc:docMk/>
            <pc:sldMk cId="1151372314" sldId="266"/>
            <ac:picMk id="6" creationId="{AD846087-6CD8-4AF9-87B0-6117A313E722}"/>
          </ac:picMkLst>
        </pc:picChg>
      </pc:sldChg>
      <pc:sldChg chg="modSp">
        <pc:chgData name="Guest User" userId="S::urn:spo:anon#465b65df7f058da67674efc8b1dc8ebd28d51fa747508cead30a31843e5f7e3d::" providerId="AD" clId="Web-{F069A0C0-EAA5-8F18-C772-C7592099DEDD}" dt="2021-08-14T00:06:44.459" v="670" actId="20577"/>
        <pc:sldMkLst>
          <pc:docMk/>
          <pc:sldMk cId="2496517054" sldId="267"/>
        </pc:sldMkLst>
        <pc:spChg chg="mod">
          <ac:chgData name="Guest User" userId="S::urn:spo:anon#465b65df7f058da67674efc8b1dc8ebd28d51fa747508cead30a31843e5f7e3d::" providerId="AD" clId="Web-{F069A0C0-EAA5-8F18-C772-C7592099DEDD}" dt="2021-08-14T00:06:44.459" v="670" actId="20577"/>
          <ac:spMkLst>
            <pc:docMk/>
            <pc:sldMk cId="2496517054" sldId="267"/>
            <ac:spMk id="3" creationId="{70A967BC-E386-4F2D-BF5B-03F7ED24AA14}"/>
          </ac:spMkLst>
        </pc:spChg>
      </pc:sldChg>
      <pc:sldChg chg="modSp">
        <pc:chgData name="Guest User" userId="S::urn:spo:anon#465b65df7f058da67674efc8b1dc8ebd28d51fa747508cead30a31843e5f7e3d::" providerId="AD" clId="Web-{F069A0C0-EAA5-8F18-C772-C7592099DEDD}" dt="2021-08-13T22:57:00.776" v="266" actId="20577"/>
        <pc:sldMkLst>
          <pc:docMk/>
          <pc:sldMk cId="2466196413" sldId="268"/>
        </pc:sldMkLst>
        <pc:spChg chg="mod">
          <ac:chgData name="Guest User" userId="S::urn:spo:anon#465b65df7f058da67674efc8b1dc8ebd28d51fa747508cead30a31843e5f7e3d::" providerId="AD" clId="Web-{F069A0C0-EAA5-8F18-C772-C7592099DEDD}" dt="2021-08-13T22:57:00.776" v="266" actId="20577"/>
          <ac:spMkLst>
            <pc:docMk/>
            <pc:sldMk cId="2466196413" sldId="268"/>
            <ac:spMk id="3" creationId="{6DFA1347-F950-9440-9506-99DD7FB67ECE}"/>
          </ac:spMkLst>
        </pc:spChg>
      </pc:sldChg>
    </pc:docChg>
  </pc:docChgLst>
  <pc:docChgLst>
    <pc:chgData name="Guest User" userId="S::urn:spo:anon#465b65df7f058da67674efc8b1dc8ebd28d51fa747508cead30a31843e5f7e3d::" providerId="AD" clId="Web-{6431C500-E74C-3E7E-6BB5-D713DBB451BA}"/>
    <pc:docChg chg="modSld">
      <pc:chgData name="Guest User" userId="S::urn:spo:anon#465b65df7f058da67674efc8b1dc8ebd28d51fa747508cead30a31843e5f7e3d::" providerId="AD" clId="Web-{6431C500-E74C-3E7E-6BB5-D713DBB451BA}" dt="2021-08-09T23:06:27.916" v="962" actId="20577"/>
      <pc:docMkLst>
        <pc:docMk/>
      </pc:docMkLst>
      <pc:sldChg chg="modSp">
        <pc:chgData name="Guest User" userId="S::urn:spo:anon#465b65df7f058da67674efc8b1dc8ebd28d51fa747508cead30a31843e5f7e3d::" providerId="AD" clId="Web-{6431C500-E74C-3E7E-6BB5-D713DBB451BA}" dt="2021-08-09T23:06:27.916" v="962" actId="20577"/>
        <pc:sldMkLst>
          <pc:docMk/>
          <pc:sldMk cId="2496517054" sldId="267"/>
        </pc:sldMkLst>
        <pc:spChg chg="mod">
          <ac:chgData name="Guest User" userId="S::urn:spo:anon#465b65df7f058da67674efc8b1dc8ebd28d51fa747508cead30a31843e5f7e3d::" providerId="AD" clId="Web-{6431C500-E74C-3E7E-6BB5-D713DBB451BA}" dt="2021-08-09T23:06:27.916" v="962" actId="20577"/>
          <ac:spMkLst>
            <pc:docMk/>
            <pc:sldMk cId="2496517054" sldId="267"/>
            <ac:spMk id="3" creationId="{70A967BC-E386-4F2D-BF5B-03F7ED24AA14}"/>
          </ac:spMkLst>
        </pc:spChg>
      </pc:sldChg>
    </pc:docChg>
  </pc:docChgLst>
  <pc:docChgLst>
    <pc:chgData name="Garcia-Rittgers, Andrea" userId="S::garciarittgersa@smccd.edu::0eab06cf-c431-4851-b934-0a13208051fa" providerId="AD" clId="Web-{57AD2FE0-94B7-C7AE-7FCB-C7005188EBD7}"/>
    <pc:docChg chg="modSld">
      <pc:chgData name="Garcia-Rittgers, Andrea" userId="S::garciarittgersa@smccd.edu::0eab06cf-c431-4851-b934-0a13208051fa" providerId="AD" clId="Web-{57AD2FE0-94B7-C7AE-7FCB-C7005188EBD7}" dt="2021-08-12T19:14:32.895" v="162" actId="20577"/>
      <pc:docMkLst>
        <pc:docMk/>
      </pc:docMkLst>
      <pc:sldChg chg="addSp modSp mod setBg setClrOvrMap">
        <pc:chgData name="Garcia-Rittgers, Andrea" userId="S::garciarittgersa@smccd.edu::0eab06cf-c431-4851-b934-0a13208051fa" providerId="AD" clId="Web-{57AD2FE0-94B7-C7AE-7FCB-C7005188EBD7}" dt="2021-08-12T19:09:44.033" v="16" actId="14100"/>
        <pc:sldMkLst>
          <pc:docMk/>
          <pc:sldMk cId="1928044675" sldId="265"/>
        </pc:sldMkLst>
        <pc:spChg chg="mod">
          <ac:chgData name="Garcia-Rittgers, Andrea" userId="S::garciarittgersa@smccd.edu::0eab06cf-c431-4851-b934-0a13208051fa" providerId="AD" clId="Web-{57AD2FE0-94B7-C7AE-7FCB-C7005188EBD7}" dt="2021-08-12T19:09:14.814" v="11"/>
          <ac:spMkLst>
            <pc:docMk/>
            <pc:sldMk cId="1928044675" sldId="265"/>
            <ac:spMk id="2" creationId="{01CEBC8F-3146-3E46-A101-DF197A95340E}"/>
          </ac:spMkLst>
        </pc:spChg>
        <pc:spChg chg="mod">
          <ac:chgData name="Garcia-Rittgers, Andrea" userId="S::garciarittgersa@smccd.edu::0eab06cf-c431-4851-b934-0a13208051fa" providerId="AD" clId="Web-{57AD2FE0-94B7-C7AE-7FCB-C7005188EBD7}" dt="2021-08-12T19:09:44.033" v="16" actId="14100"/>
          <ac:spMkLst>
            <pc:docMk/>
            <pc:sldMk cId="1928044675" sldId="265"/>
            <ac:spMk id="3" creationId="{6DFA1347-F950-9440-9506-99DD7FB67ECE}"/>
          </ac:spMkLst>
        </pc:spChg>
        <pc:spChg chg="add">
          <ac:chgData name="Garcia-Rittgers, Andrea" userId="S::garciarittgersa@smccd.edu::0eab06cf-c431-4851-b934-0a13208051fa" providerId="AD" clId="Web-{57AD2FE0-94B7-C7AE-7FCB-C7005188EBD7}" dt="2021-08-12T19:09:14.814" v="11"/>
          <ac:spMkLst>
            <pc:docMk/>
            <pc:sldMk cId="1928044675" sldId="265"/>
            <ac:spMk id="9" creationId="{3BCB5F6A-9EB0-40B0-9D13-3023E9A20508}"/>
          </ac:spMkLst>
        </pc:spChg>
        <pc:picChg chg="mod">
          <ac:chgData name="Garcia-Rittgers, Andrea" userId="S::garciarittgersa@smccd.edu::0eab06cf-c431-4851-b934-0a13208051fa" providerId="AD" clId="Web-{57AD2FE0-94B7-C7AE-7FCB-C7005188EBD7}" dt="2021-08-12T19:09:14.814" v="11"/>
          <ac:picMkLst>
            <pc:docMk/>
            <pc:sldMk cId="1928044675" sldId="265"/>
            <ac:picMk id="4" creationId="{E2F69119-2155-4281-91A5-DC266DE9EAF7}"/>
          </ac:picMkLst>
        </pc:picChg>
      </pc:sldChg>
      <pc:sldChg chg="addSp delSp modSp mod setBg">
        <pc:chgData name="Garcia-Rittgers, Andrea" userId="S::garciarittgersa@smccd.edu::0eab06cf-c431-4851-b934-0a13208051fa" providerId="AD" clId="Web-{57AD2FE0-94B7-C7AE-7FCB-C7005188EBD7}" dt="2021-08-12T19:10:53.846" v="32" actId="14100"/>
        <pc:sldMkLst>
          <pc:docMk/>
          <pc:sldMk cId="2466196413" sldId="268"/>
        </pc:sldMkLst>
        <pc:spChg chg="mod">
          <ac:chgData name="Garcia-Rittgers, Andrea" userId="S::garciarittgersa@smccd.edu::0eab06cf-c431-4851-b934-0a13208051fa" providerId="AD" clId="Web-{57AD2FE0-94B7-C7AE-7FCB-C7005188EBD7}" dt="2021-08-12T19:10:31.908" v="27"/>
          <ac:spMkLst>
            <pc:docMk/>
            <pc:sldMk cId="2466196413" sldId="268"/>
            <ac:spMk id="2" creationId="{01CEBC8F-3146-3E46-A101-DF197A95340E}"/>
          </ac:spMkLst>
        </pc:spChg>
        <pc:spChg chg="mod ord">
          <ac:chgData name="Garcia-Rittgers, Andrea" userId="S::garciarittgersa@smccd.edu::0eab06cf-c431-4851-b934-0a13208051fa" providerId="AD" clId="Web-{57AD2FE0-94B7-C7AE-7FCB-C7005188EBD7}" dt="2021-08-12T19:10:53.846" v="32" actId="14100"/>
          <ac:spMkLst>
            <pc:docMk/>
            <pc:sldMk cId="2466196413" sldId="268"/>
            <ac:spMk id="3" creationId="{6DFA1347-F950-9440-9506-99DD7FB67ECE}"/>
          </ac:spMkLst>
        </pc:spChg>
        <pc:spChg chg="add del">
          <ac:chgData name="Garcia-Rittgers, Andrea" userId="S::garciarittgersa@smccd.edu::0eab06cf-c431-4851-b934-0a13208051fa" providerId="AD" clId="Web-{57AD2FE0-94B7-C7AE-7FCB-C7005188EBD7}" dt="2021-08-12T19:08:56.876" v="10"/>
          <ac:spMkLst>
            <pc:docMk/>
            <pc:sldMk cId="2466196413" sldId="268"/>
            <ac:spMk id="6" creationId="{A65AC7D1-EAA9-48F5-B509-60A7F50BF703}"/>
          </ac:spMkLst>
        </pc:spChg>
        <pc:spChg chg="add del">
          <ac:chgData name="Garcia-Rittgers, Andrea" userId="S::garciarittgersa@smccd.edu::0eab06cf-c431-4851-b934-0a13208051fa" providerId="AD" clId="Web-{57AD2FE0-94B7-C7AE-7FCB-C7005188EBD7}" dt="2021-08-12T19:08:56.876" v="10"/>
          <ac:spMkLst>
            <pc:docMk/>
            <pc:sldMk cId="2466196413" sldId="268"/>
            <ac:spMk id="7" creationId="{D6320AF9-619A-4175-865B-5663E1AEF4C5}"/>
          </ac:spMkLst>
        </pc:spChg>
        <pc:spChg chg="add del">
          <ac:chgData name="Garcia-Rittgers, Andrea" userId="S::garciarittgersa@smccd.edu::0eab06cf-c431-4851-b934-0a13208051fa" providerId="AD" clId="Web-{57AD2FE0-94B7-C7AE-7FCB-C7005188EBD7}" dt="2021-08-12T19:08:56.876" v="10"/>
          <ac:spMkLst>
            <pc:docMk/>
            <pc:sldMk cId="2466196413" sldId="268"/>
            <ac:spMk id="12" creationId="{7E018740-5C2B-4A41-AC1A-7E68D1EC1954}"/>
          </ac:spMkLst>
        </pc:spChg>
        <pc:spChg chg="add del">
          <ac:chgData name="Garcia-Rittgers, Andrea" userId="S::garciarittgersa@smccd.edu::0eab06cf-c431-4851-b934-0a13208051fa" providerId="AD" clId="Web-{57AD2FE0-94B7-C7AE-7FCB-C7005188EBD7}" dt="2021-08-12T19:08:25.501" v="7"/>
          <ac:spMkLst>
            <pc:docMk/>
            <pc:sldMk cId="2466196413" sldId="268"/>
            <ac:spMk id="13" creationId="{3F088236-D655-4F88-B238-E16762358025}"/>
          </ac:spMkLst>
        </pc:spChg>
        <pc:spChg chg="add del">
          <ac:chgData name="Garcia-Rittgers, Andrea" userId="S::garciarittgersa@smccd.edu::0eab06cf-c431-4851-b934-0a13208051fa" providerId="AD" clId="Web-{57AD2FE0-94B7-C7AE-7FCB-C7005188EBD7}" dt="2021-08-12T19:08:56.876" v="10"/>
          <ac:spMkLst>
            <pc:docMk/>
            <pc:sldMk cId="2466196413" sldId="268"/>
            <ac:spMk id="14" creationId="{166F75A4-C475-4941-8EE2-B80A06A2C1BB}"/>
          </ac:spMkLst>
        </pc:spChg>
        <pc:spChg chg="add del">
          <ac:chgData name="Garcia-Rittgers, Andrea" userId="S::garciarittgersa@smccd.edu::0eab06cf-c431-4851-b934-0a13208051fa" providerId="AD" clId="Web-{57AD2FE0-94B7-C7AE-7FCB-C7005188EBD7}" dt="2021-08-12T19:08:25.501" v="7"/>
          <ac:spMkLst>
            <pc:docMk/>
            <pc:sldMk cId="2466196413" sldId="268"/>
            <ac:spMk id="15" creationId="{3DAC0C92-199E-475C-9390-119A9B027276}"/>
          </ac:spMkLst>
        </pc:spChg>
        <pc:spChg chg="add del">
          <ac:chgData name="Garcia-Rittgers, Andrea" userId="S::garciarittgersa@smccd.edu::0eab06cf-c431-4851-b934-0a13208051fa" providerId="AD" clId="Web-{57AD2FE0-94B7-C7AE-7FCB-C7005188EBD7}" dt="2021-08-12T19:08:56.876" v="10"/>
          <ac:spMkLst>
            <pc:docMk/>
            <pc:sldMk cId="2466196413" sldId="268"/>
            <ac:spMk id="16" creationId="{A032553A-72E8-4B0D-8405-FF9771C9AF05}"/>
          </ac:spMkLst>
        </pc:spChg>
        <pc:spChg chg="add del">
          <ac:chgData name="Garcia-Rittgers, Andrea" userId="S::garciarittgersa@smccd.edu::0eab06cf-c431-4851-b934-0a13208051fa" providerId="AD" clId="Web-{57AD2FE0-94B7-C7AE-7FCB-C7005188EBD7}" dt="2021-08-12T19:08:25.501" v="7"/>
          <ac:spMkLst>
            <pc:docMk/>
            <pc:sldMk cId="2466196413" sldId="268"/>
            <ac:spMk id="17" creationId="{C4CFB339-0ED8-4FE2-9EF1-6D1375B8499B}"/>
          </ac:spMkLst>
        </pc:spChg>
        <pc:spChg chg="add del">
          <ac:chgData name="Garcia-Rittgers, Andrea" userId="S::garciarittgersa@smccd.edu::0eab06cf-c431-4851-b934-0a13208051fa" providerId="AD" clId="Web-{57AD2FE0-94B7-C7AE-7FCB-C7005188EBD7}" dt="2021-08-12T19:08:56.876" v="10"/>
          <ac:spMkLst>
            <pc:docMk/>
            <pc:sldMk cId="2466196413" sldId="268"/>
            <ac:spMk id="18" creationId="{765800AC-C3B9-498E-87BC-29FAE4C76B21}"/>
          </ac:spMkLst>
        </pc:spChg>
        <pc:spChg chg="add del">
          <ac:chgData name="Garcia-Rittgers, Andrea" userId="S::garciarittgersa@smccd.edu::0eab06cf-c431-4851-b934-0a13208051fa" providerId="AD" clId="Web-{57AD2FE0-94B7-C7AE-7FCB-C7005188EBD7}" dt="2021-08-12T19:08:25.501" v="7"/>
          <ac:spMkLst>
            <pc:docMk/>
            <pc:sldMk cId="2466196413" sldId="268"/>
            <ac:spMk id="19" creationId="{31896C80-2069-4431-9C19-83B913734490}"/>
          </ac:spMkLst>
        </pc:spChg>
        <pc:spChg chg="add del">
          <ac:chgData name="Garcia-Rittgers, Andrea" userId="S::garciarittgersa@smccd.edu::0eab06cf-c431-4851-b934-0a13208051fa" providerId="AD" clId="Web-{57AD2FE0-94B7-C7AE-7FCB-C7005188EBD7}" dt="2021-08-12T19:08:56.876" v="10"/>
          <ac:spMkLst>
            <pc:docMk/>
            <pc:sldMk cId="2466196413" sldId="268"/>
            <ac:spMk id="20" creationId="{1F9D6ACB-2FF4-49F9-978A-E0D5327FC635}"/>
          </ac:spMkLst>
        </pc:spChg>
        <pc:spChg chg="add del">
          <ac:chgData name="Garcia-Rittgers, Andrea" userId="S::garciarittgersa@smccd.edu::0eab06cf-c431-4851-b934-0a13208051fa" providerId="AD" clId="Web-{57AD2FE0-94B7-C7AE-7FCB-C7005188EBD7}" dt="2021-08-12T19:08:25.501" v="7"/>
          <ac:spMkLst>
            <pc:docMk/>
            <pc:sldMk cId="2466196413" sldId="268"/>
            <ac:spMk id="21" creationId="{BF120A21-0841-4823-B0C4-28AEBCEF9B78}"/>
          </ac:spMkLst>
        </pc:spChg>
        <pc:spChg chg="add del">
          <ac:chgData name="Garcia-Rittgers, Andrea" userId="S::garciarittgersa@smccd.edu::0eab06cf-c431-4851-b934-0a13208051fa" providerId="AD" clId="Web-{57AD2FE0-94B7-C7AE-7FCB-C7005188EBD7}" dt="2021-08-12T19:10:31.908" v="27"/>
          <ac:spMkLst>
            <pc:docMk/>
            <pc:sldMk cId="2466196413" sldId="268"/>
            <ac:spMk id="22" creationId="{9F4444CE-BC8D-4D61-B303-4C05614E62AB}"/>
          </ac:spMkLst>
        </pc:spChg>
        <pc:spChg chg="add del">
          <ac:chgData name="Garcia-Rittgers, Andrea" userId="S::garciarittgersa@smccd.edu::0eab06cf-c431-4851-b934-0a13208051fa" providerId="AD" clId="Web-{57AD2FE0-94B7-C7AE-7FCB-C7005188EBD7}" dt="2021-08-12T19:08:25.501" v="7"/>
          <ac:spMkLst>
            <pc:docMk/>
            <pc:sldMk cId="2466196413" sldId="268"/>
            <ac:spMk id="23" creationId="{DBB05BAE-BBD3-4289-899F-A6851503C6B0}"/>
          </ac:spMkLst>
        </pc:spChg>
        <pc:spChg chg="add del">
          <ac:chgData name="Garcia-Rittgers, Andrea" userId="S::garciarittgersa@smccd.edu::0eab06cf-c431-4851-b934-0a13208051fa" providerId="AD" clId="Web-{57AD2FE0-94B7-C7AE-7FCB-C7005188EBD7}" dt="2021-08-12T19:10:31.908" v="27"/>
          <ac:spMkLst>
            <pc:docMk/>
            <pc:sldMk cId="2466196413" sldId="268"/>
            <ac:spMk id="24" creationId="{62423CA5-E2E1-4789-B759-9906C1C94063}"/>
          </ac:spMkLst>
        </pc:spChg>
        <pc:spChg chg="add del">
          <ac:chgData name="Garcia-Rittgers, Andrea" userId="S::garciarittgersa@smccd.edu::0eab06cf-c431-4851-b934-0a13208051fa" providerId="AD" clId="Web-{57AD2FE0-94B7-C7AE-7FCB-C7005188EBD7}" dt="2021-08-12T19:08:25.501" v="7"/>
          <ac:spMkLst>
            <pc:docMk/>
            <pc:sldMk cId="2466196413" sldId="268"/>
            <ac:spMk id="25" creationId="{9874D11C-36F5-4BBE-A490-019A54E953B0}"/>
          </ac:spMkLst>
        </pc:spChg>
        <pc:spChg chg="add del">
          <ac:chgData name="Garcia-Rittgers, Andrea" userId="S::garciarittgersa@smccd.edu::0eab06cf-c431-4851-b934-0a13208051fa" providerId="AD" clId="Web-{57AD2FE0-94B7-C7AE-7FCB-C7005188EBD7}" dt="2021-08-12T19:10:31.908" v="27"/>
          <ac:spMkLst>
            <pc:docMk/>
            <pc:sldMk cId="2466196413" sldId="268"/>
            <ac:spMk id="26" creationId="{73772B81-181F-48B7-8826-4D9686D15DF5}"/>
          </ac:spMkLst>
        </pc:spChg>
        <pc:spChg chg="add del">
          <ac:chgData name="Garcia-Rittgers, Andrea" userId="S::garciarittgersa@smccd.edu::0eab06cf-c431-4851-b934-0a13208051fa" providerId="AD" clId="Web-{57AD2FE0-94B7-C7AE-7FCB-C7005188EBD7}" dt="2021-08-12T19:08:56.876" v="10"/>
          <ac:spMkLst>
            <pc:docMk/>
            <pc:sldMk cId="2466196413" sldId="268"/>
            <ac:spMk id="27" creationId="{A5EC319D-0FEA-4B95-A3EA-01E35672C95B}"/>
          </ac:spMkLst>
        </pc:spChg>
        <pc:spChg chg="add del">
          <ac:chgData name="Garcia-Rittgers, Andrea" userId="S::garciarittgersa@smccd.edu::0eab06cf-c431-4851-b934-0a13208051fa" providerId="AD" clId="Web-{57AD2FE0-94B7-C7AE-7FCB-C7005188EBD7}" dt="2021-08-12T19:10:31.908" v="27"/>
          <ac:spMkLst>
            <pc:docMk/>
            <pc:sldMk cId="2466196413" sldId="268"/>
            <ac:spMk id="28" creationId="{B2205F6E-03C6-4E92-877C-E2482F6599AA}"/>
          </ac:spMkLst>
        </pc:spChg>
        <pc:spChg chg="add">
          <ac:chgData name="Garcia-Rittgers, Andrea" userId="S::garciarittgersa@smccd.edu::0eab06cf-c431-4851-b934-0a13208051fa" providerId="AD" clId="Web-{57AD2FE0-94B7-C7AE-7FCB-C7005188EBD7}" dt="2021-08-12T19:10:31.908" v="27"/>
          <ac:spMkLst>
            <pc:docMk/>
            <pc:sldMk cId="2466196413" sldId="268"/>
            <ac:spMk id="33" creationId="{A65AC7D1-EAA9-48F5-B509-60A7F50BF703}"/>
          </ac:spMkLst>
        </pc:spChg>
        <pc:spChg chg="add">
          <ac:chgData name="Garcia-Rittgers, Andrea" userId="S::garciarittgersa@smccd.edu::0eab06cf-c431-4851-b934-0a13208051fa" providerId="AD" clId="Web-{57AD2FE0-94B7-C7AE-7FCB-C7005188EBD7}" dt="2021-08-12T19:10:31.908" v="27"/>
          <ac:spMkLst>
            <pc:docMk/>
            <pc:sldMk cId="2466196413" sldId="268"/>
            <ac:spMk id="35" creationId="{D6320AF9-619A-4175-865B-5663E1AEF4C5}"/>
          </ac:spMkLst>
        </pc:spChg>
        <pc:spChg chg="add">
          <ac:chgData name="Garcia-Rittgers, Andrea" userId="S::garciarittgersa@smccd.edu::0eab06cf-c431-4851-b934-0a13208051fa" providerId="AD" clId="Web-{57AD2FE0-94B7-C7AE-7FCB-C7005188EBD7}" dt="2021-08-12T19:10:31.908" v="27"/>
          <ac:spMkLst>
            <pc:docMk/>
            <pc:sldMk cId="2466196413" sldId="268"/>
            <ac:spMk id="41" creationId="{7E018740-5C2B-4A41-AC1A-7E68D1EC1954}"/>
          </ac:spMkLst>
        </pc:spChg>
        <pc:spChg chg="add">
          <ac:chgData name="Garcia-Rittgers, Andrea" userId="S::garciarittgersa@smccd.edu::0eab06cf-c431-4851-b934-0a13208051fa" providerId="AD" clId="Web-{57AD2FE0-94B7-C7AE-7FCB-C7005188EBD7}" dt="2021-08-12T19:10:31.908" v="27"/>
          <ac:spMkLst>
            <pc:docMk/>
            <pc:sldMk cId="2466196413" sldId="268"/>
            <ac:spMk id="43" creationId="{166F75A4-C475-4941-8EE2-B80A06A2C1BB}"/>
          </ac:spMkLst>
        </pc:spChg>
        <pc:spChg chg="add">
          <ac:chgData name="Garcia-Rittgers, Andrea" userId="S::garciarittgersa@smccd.edu::0eab06cf-c431-4851-b934-0a13208051fa" providerId="AD" clId="Web-{57AD2FE0-94B7-C7AE-7FCB-C7005188EBD7}" dt="2021-08-12T19:10:31.908" v="27"/>
          <ac:spMkLst>
            <pc:docMk/>
            <pc:sldMk cId="2466196413" sldId="268"/>
            <ac:spMk id="45" creationId="{A032553A-72E8-4B0D-8405-FF9771C9AF05}"/>
          </ac:spMkLst>
        </pc:spChg>
        <pc:spChg chg="add">
          <ac:chgData name="Garcia-Rittgers, Andrea" userId="S::garciarittgersa@smccd.edu::0eab06cf-c431-4851-b934-0a13208051fa" providerId="AD" clId="Web-{57AD2FE0-94B7-C7AE-7FCB-C7005188EBD7}" dt="2021-08-12T19:10:31.908" v="27"/>
          <ac:spMkLst>
            <pc:docMk/>
            <pc:sldMk cId="2466196413" sldId="268"/>
            <ac:spMk id="47" creationId="{765800AC-C3B9-498E-87BC-29FAE4C76B21}"/>
          </ac:spMkLst>
        </pc:spChg>
        <pc:spChg chg="add">
          <ac:chgData name="Garcia-Rittgers, Andrea" userId="S::garciarittgersa@smccd.edu::0eab06cf-c431-4851-b934-0a13208051fa" providerId="AD" clId="Web-{57AD2FE0-94B7-C7AE-7FCB-C7005188EBD7}" dt="2021-08-12T19:10:31.908" v="27"/>
          <ac:spMkLst>
            <pc:docMk/>
            <pc:sldMk cId="2466196413" sldId="268"/>
            <ac:spMk id="49" creationId="{1F9D6ACB-2FF4-49F9-978A-E0D5327FC635}"/>
          </ac:spMkLst>
        </pc:spChg>
        <pc:spChg chg="add">
          <ac:chgData name="Garcia-Rittgers, Andrea" userId="S::garciarittgersa@smccd.edu::0eab06cf-c431-4851-b934-0a13208051fa" providerId="AD" clId="Web-{57AD2FE0-94B7-C7AE-7FCB-C7005188EBD7}" dt="2021-08-12T19:10:31.908" v="27"/>
          <ac:spMkLst>
            <pc:docMk/>
            <pc:sldMk cId="2466196413" sldId="268"/>
            <ac:spMk id="51" creationId="{A5EC319D-0FEA-4B95-A3EA-01E35672C95B}"/>
          </ac:spMkLst>
        </pc:spChg>
        <pc:picChg chg="add mod ord">
          <ac:chgData name="Garcia-Rittgers, Andrea" userId="S::garciarittgersa@smccd.edu::0eab06cf-c431-4851-b934-0a13208051fa" providerId="AD" clId="Web-{57AD2FE0-94B7-C7AE-7FCB-C7005188EBD7}" dt="2021-08-12T19:10:31.908" v="27"/>
          <ac:picMkLst>
            <pc:docMk/>
            <pc:sldMk cId="2466196413" sldId="268"/>
            <ac:picMk id="4" creationId="{FCAE0D99-E3BB-4E5A-BADA-6B55234B5046}"/>
          </ac:picMkLst>
        </pc:picChg>
        <pc:cxnChg chg="add del">
          <ac:chgData name="Garcia-Rittgers, Andrea" userId="S::garciarittgersa@smccd.edu::0eab06cf-c431-4851-b934-0a13208051fa" providerId="AD" clId="Web-{57AD2FE0-94B7-C7AE-7FCB-C7005188EBD7}" dt="2021-08-12T19:08:56.876" v="10"/>
          <ac:cxnSpMkLst>
            <pc:docMk/>
            <pc:sldMk cId="2466196413" sldId="268"/>
            <ac:cxnSpMk id="8" creationId="{063B6EC6-D752-4EE7-908B-F8F19E8C7FEA}"/>
          </ac:cxnSpMkLst>
        </pc:cxnChg>
        <pc:cxnChg chg="add del">
          <ac:chgData name="Garcia-Rittgers, Andrea" userId="S::garciarittgersa@smccd.edu::0eab06cf-c431-4851-b934-0a13208051fa" providerId="AD" clId="Web-{57AD2FE0-94B7-C7AE-7FCB-C7005188EBD7}" dt="2021-08-12T19:08:25.501" v="7"/>
          <ac:cxnSpMkLst>
            <pc:docMk/>
            <pc:sldMk cId="2466196413" sldId="268"/>
            <ac:cxnSpMk id="9" creationId="{64FA5DFF-7FE6-4855-84E6-DFA78EE978BD}"/>
          </ac:cxnSpMkLst>
        </pc:cxnChg>
        <pc:cxnChg chg="add del">
          <ac:chgData name="Garcia-Rittgers, Andrea" userId="S::garciarittgersa@smccd.edu::0eab06cf-c431-4851-b934-0a13208051fa" providerId="AD" clId="Web-{57AD2FE0-94B7-C7AE-7FCB-C7005188EBD7}" dt="2021-08-12T19:08:56.876" v="10"/>
          <ac:cxnSpMkLst>
            <pc:docMk/>
            <pc:sldMk cId="2466196413" sldId="268"/>
            <ac:cxnSpMk id="10" creationId="{EFECD4E8-AD3E-4228-82A2-9461958EA94D}"/>
          </ac:cxnSpMkLst>
        </pc:cxnChg>
        <pc:cxnChg chg="add del">
          <ac:chgData name="Garcia-Rittgers, Andrea" userId="S::garciarittgersa@smccd.edu::0eab06cf-c431-4851-b934-0a13208051fa" providerId="AD" clId="Web-{57AD2FE0-94B7-C7AE-7FCB-C7005188EBD7}" dt="2021-08-12T19:08:25.501" v="7"/>
          <ac:cxnSpMkLst>
            <pc:docMk/>
            <pc:sldMk cId="2466196413" sldId="268"/>
            <ac:cxnSpMk id="11" creationId="{2AFD8CBA-54A3-4363-991B-B9C631BBFA74}"/>
          </ac:cxnSpMkLst>
        </pc:cxnChg>
        <pc:cxnChg chg="add">
          <ac:chgData name="Garcia-Rittgers, Andrea" userId="S::garciarittgersa@smccd.edu::0eab06cf-c431-4851-b934-0a13208051fa" providerId="AD" clId="Web-{57AD2FE0-94B7-C7AE-7FCB-C7005188EBD7}" dt="2021-08-12T19:10:31.908" v="27"/>
          <ac:cxnSpMkLst>
            <pc:docMk/>
            <pc:sldMk cId="2466196413" sldId="268"/>
            <ac:cxnSpMk id="37" creationId="{063B6EC6-D752-4EE7-908B-F8F19E8C7FEA}"/>
          </ac:cxnSpMkLst>
        </pc:cxnChg>
        <pc:cxnChg chg="add">
          <ac:chgData name="Garcia-Rittgers, Andrea" userId="S::garciarittgersa@smccd.edu::0eab06cf-c431-4851-b934-0a13208051fa" providerId="AD" clId="Web-{57AD2FE0-94B7-C7AE-7FCB-C7005188EBD7}" dt="2021-08-12T19:10:31.908" v="27"/>
          <ac:cxnSpMkLst>
            <pc:docMk/>
            <pc:sldMk cId="2466196413" sldId="268"/>
            <ac:cxnSpMk id="39" creationId="{EFECD4E8-AD3E-4228-82A2-9461958EA94D}"/>
          </ac:cxnSpMkLst>
        </pc:cxnChg>
      </pc:sldChg>
      <pc:sldChg chg="addSp delSp modSp mod setBg">
        <pc:chgData name="Garcia-Rittgers, Andrea" userId="S::garciarittgersa@smccd.edu::0eab06cf-c431-4851-b934-0a13208051fa" providerId="AD" clId="Web-{57AD2FE0-94B7-C7AE-7FCB-C7005188EBD7}" dt="2021-08-12T19:14:32.895" v="162" actId="20577"/>
        <pc:sldMkLst>
          <pc:docMk/>
          <pc:sldMk cId="2144859995" sldId="269"/>
        </pc:sldMkLst>
        <pc:spChg chg="mod">
          <ac:chgData name="Garcia-Rittgers, Andrea" userId="S::garciarittgersa@smccd.edu::0eab06cf-c431-4851-b934-0a13208051fa" providerId="AD" clId="Web-{57AD2FE0-94B7-C7AE-7FCB-C7005188EBD7}" dt="2021-08-12T19:11:24.393" v="33"/>
          <ac:spMkLst>
            <pc:docMk/>
            <pc:sldMk cId="2144859995" sldId="269"/>
            <ac:spMk id="2" creationId="{01CEBC8F-3146-3E46-A101-DF197A95340E}"/>
          </ac:spMkLst>
        </pc:spChg>
        <pc:spChg chg="del">
          <ac:chgData name="Garcia-Rittgers, Andrea" userId="S::garciarittgersa@smccd.edu::0eab06cf-c431-4851-b934-0a13208051fa" providerId="AD" clId="Web-{57AD2FE0-94B7-C7AE-7FCB-C7005188EBD7}" dt="2021-08-12T19:11:24.393" v="33"/>
          <ac:spMkLst>
            <pc:docMk/>
            <pc:sldMk cId="2144859995" sldId="269"/>
            <ac:spMk id="3" creationId="{6DFA1347-F950-9440-9506-99DD7FB67ECE}"/>
          </ac:spMkLst>
        </pc:spChg>
        <pc:spChg chg="add">
          <ac:chgData name="Garcia-Rittgers, Andrea" userId="S::garciarittgersa@smccd.edu::0eab06cf-c431-4851-b934-0a13208051fa" providerId="AD" clId="Web-{57AD2FE0-94B7-C7AE-7FCB-C7005188EBD7}" dt="2021-08-12T19:11:24.393" v="33"/>
          <ac:spMkLst>
            <pc:docMk/>
            <pc:sldMk cId="2144859995" sldId="269"/>
            <ac:spMk id="9" creationId="{655AE6B0-AC9E-4167-806F-E9DB135FC46B}"/>
          </ac:spMkLst>
        </pc:spChg>
        <pc:spChg chg="add">
          <ac:chgData name="Garcia-Rittgers, Andrea" userId="S::garciarittgersa@smccd.edu::0eab06cf-c431-4851-b934-0a13208051fa" providerId="AD" clId="Web-{57AD2FE0-94B7-C7AE-7FCB-C7005188EBD7}" dt="2021-08-12T19:11:24.393" v="33"/>
          <ac:spMkLst>
            <pc:docMk/>
            <pc:sldMk cId="2144859995" sldId="269"/>
            <ac:spMk id="22" creationId="{87BD1F4E-A66D-4C06-86DA-8D56CA7A3B41}"/>
          </ac:spMkLst>
        </pc:spChg>
        <pc:grpChg chg="add">
          <ac:chgData name="Garcia-Rittgers, Andrea" userId="S::garciarittgersa@smccd.edu::0eab06cf-c431-4851-b934-0a13208051fa" providerId="AD" clId="Web-{57AD2FE0-94B7-C7AE-7FCB-C7005188EBD7}" dt="2021-08-12T19:11:24.393" v="33"/>
          <ac:grpSpMkLst>
            <pc:docMk/>
            <pc:sldMk cId="2144859995" sldId="269"/>
            <ac:grpSpMk id="11" creationId="{3523416A-383B-4FDC-B4C9-D8EDDFE9C043}"/>
          </ac:grpSpMkLst>
        </pc:grpChg>
        <pc:graphicFrameChg chg="add modGraphic">
          <ac:chgData name="Garcia-Rittgers, Andrea" userId="S::garciarittgersa@smccd.edu::0eab06cf-c431-4851-b934-0a13208051fa" providerId="AD" clId="Web-{57AD2FE0-94B7-C7AE-7FCB-C7005188EBD7}" dt="2021-08-12T19:14:32.895" v="162" actId="20577"/>
          <ac:graphicFrameMkLst>
            <pc:docMk/>
            <pc:sldMk cId="2144859995" sldId="269"/>
            <ac:graphicFrameMk id="5" creationId="{55F91223-C7CB-4693-B18C-A05857957893}"/>
          </ac:graphicFrameMkLst>
        </pc:graphicFrameChg>
      </pc:sldChg>
    </pc:docChg>
  </pc:docChgLst>
  <pc:docChgLst>
    <pc:chgData name="Garcia-Rittgers, Andrea" userId="S::garciarittgersa@smccd.edu::0eab06cf-c431-4851-b934-0a13208051fa" providerId="AD" clId="Web-{5A6C9DEC-4995-96D9-CFB9-650CEFE71C1A}"/>
    <pc:docChg chg="modSld">
      <pc:chgData name="Garcia-Rittgers, Andrea" userId="S::garciarittgersa@smccd.edu::0eab06cf-c431-4851-b934-0a13208051fa" providerId="AD" clId="Web-{5A6C9DEC-4995-96D9-CFB9-650CEFE71C1A}" dt="2021-08-13T22:39:29.389" v="39" actId="20577"/>
      <pc:docMkLst>
        <pc:docMk/>
      </pc:docMkLst>
      <pc:sldChg chg="modSp">
        <pc:chgData name="Garcia-Rittgers, Andrea" userId="S::garciarittgersa@smccd.edu::0eab06cf-c431-4851-b934-0a13208051fa" providerId="AD" clId="Web-{5A6C9DEC-4995-96D9-CFB9-650CEFE71C1A}" dt="2021-08-13T22:39:29.389" v="39" actId="20577"/>
        <pc:sldMkLst>
          <pc:docMk/>
          <pc:sldMk cId="1928044675" sldId="265"/>
        </pc:sldMkLst>
        <pc:spChg chg="mod">
          <ac:chgData name="Garcia-Rittgers, Andrea" userId="S::garciarittgersa@smccd.edu::0eab06cf-c431-4851-b934-0a13208051fa" providerId="AD" clId="Web-{5A6C9DEC-4995-96D9-CFB9-650CEFE71C1A}" dt="2021-08-13T22:39:29.389" v="39" actId="20577"/>
          <ac:spMkLst>
            <pc:docMk/>
            <pc:sldMk cId="1928044675" sldId="265"/>
            <ac:spMk id="3" creationId="{6DFA1347-F950-9440-9506-99DD7FB67ECE}"/>
          </ac:spMkLst>
        </pc:spChg>
      </pc:sldChg>
      <pc:sldChg chg="modSp">
        <pc:chgData name="Garcia-Rittgers, Andrea" userId="S::garciarittgersa@smccd.edu::0eab06cf-c431-4851-b934-0a13208051fa" providerId="AD" clId="Web-{5A6C9DEC-4995-96D9-CFB9-650CEFE71C1A}" dt="2021-08-13T22:39:11.576" v="35" actId="20577"/>
        <pc:sldMkLst>
          <pc:docMk/>
          <pc:sldMk cId="2466196413" sldId="268"/>
        </pc:sldMkLst>
        <pc:spChg chg="mod">
          <ac:chgData name="Garcia-Rittgers, Andrea" userId="S::garciarittgersa@smccd.edu::0eab06cf-c431-4851-b934-0a13208051fa" providerId="AD" clId="Web-{5A6C9DEC-4995-96D9-CFB9-650CEFE71C1A}" dt="2021-08-13T22:39:11.576" v="35" actId="20577"/>
          <ac:spMkLst>
            <pc:docMk/>
            <pc:sldMk cId="2466196413" sldId="268"/>
            <ac:spMk id="3" creationId="{6DFA1347-F950-9440-9506-99DD7FB67ECE}"/>
          </ac:spMkLst>
        </pc:spChg>
      </pc:sldChg>
      <pc:sldChg chg="modSp">
        <pc:chgData name="Garcia-Rittgers, Andrea" userId="S::garciarittgersa@smccd.edu::0eab06cf-c431-4851-b934-0a13208051fa" providerId="AD" clId="Web-{5A6C9DEC-4995-96D9-CFB9-650CEFE71C1A}" dt="2021-08-13T22:38:31.120" v="30" actId="20577"/>
        <pc:sldMkLst>
          <pc:docMk/>
          <pc:sldMk cId="2144859995" sldId="269"/>
        </pc:sldMkLst>
        <pc:graphicFrameChg chg="modGraphic">
          <ac:chgData name="Garcia-Rittgers, Andrea" userId="S::garciarittgersa@smccd.edu::0eab06cf-c431-4851-b934-0a13208051fa" providerId="AD" clId="Web-{5A6C9DEC-4995-96D9-CFB9-650CEFE71C1A}" dt="2021-08-13T22:38:31.120" v="30" actId="20577"/>
          <ac:graphicFrameMkLst>
            <pc:docMk/>
            <pc:sldMk cId="2144859995" sldId="269"/>
            <ac:graphicFrameMk id="5" creationId="{55F91223-C7CB-4693-B18C-A05857957893}"/>
          </ac:graphicFrameMkLst>
        </pc:graphicFrameChg>
      </pc:sldChg>
    </pc:docChg>
  </pc:docChgLst>
  <pc:docChgLst>
    <pc:chgData name="Hughes, Allison" userId="S::hughesa@smccd.edu::4a95659c-5d5b-49eb-b210-056fe2deb3c1" providerId="AD" clId="Web-{8BF7BC55-A45E-05D5-9F91-21B14D4F9D26}"/>
    <pc:docChg chg="addSld modSld">
      <pc:chgData name="Hughes, Allison" userId="S::hughesa@smccd.edu::4a95659c-5d5b-49eb-b210-056fe2deb3c1" providerId="AD" clId="Web-{8BF7BC55-A45E-05D5-9F91-21B14D4F9D26}" dt="2021-08-04T18:27:00.747" v="284" actId="14100"/>
      <pc:docMkLst>
        <pc:docMk/>
      </pc:docMkLst>
      <pc:sldChg chg="addSp delSp modSp">
        <pc:chgData name="Hughes, Allison" userId="S::hughesa@smccd.edu::4a95659c-5d5b-49eb-b210-056fe2deb3c1" providerId="AD" clId="Web-{8BF7BC55-A45E-05D5-9F91-21B14D4F9D26}" dt="2021-08-04T18:18:35.015" v="135" actId="20577"/>
        <pc:sldMkLst>
          <pc:docMk/>
          <pc:sldMk cId="3516634737" sldId="258"/>
        </pc:sldMkLst>
        <pc:spChg chg="mod">
          <ac:chgData name="Hughes, Allison" userId="S::hughesa@smccd.edu::4a95659c-5d5b-49eb-b210-056fe2deb3c1" providerId="AD" clId="Web-{8BF7BC55-A45E-05D5-9F91-21B14D4F9D26}" dt="2021-08-04T18:17:18.031" v="97" actId="20577"/>
          <ac:spMkLst>
            <pc:docMk/>
            <pc:sldMk cId="3516634737" sldId="258"/>
            <ac:spMk id="2" creationId="{5922A3FF-A936-9E4E-82A3-6FCF1E6975F5}"/>
          </ac:spMkLst>
        </pc:spChg>
        <pc:spChg chg="del">
          <ac:chgData name="Hughes, Allison" userId="S::hughesa@smccd.edu::4a95659c-5d5b-49eb-b210-056fe2deb3c1" providerId="AD" clId="Web-{8BF7BC55-A45E-05D5-9F91-21B14D4F9D26}" dt="2021-08-04T18:15:44.906" v="27"/>
          <ac:spMkLst>
            <pc:docMk/>
            <pc:sldMk cId="3516634737" sldId="258"/>
            <ac:spMk id="3" creationId="{2E4BCAA5-F4D8-9E47-A224-7D202FF48930}"/>
          </ac:spMkLst>
        </pc:spChg>
        <pc:spChg chg="add mod">
          <ac:chgData name="Hughes, Allison" userId="S::hughesa@smccd.edu::4a95659c-5d5b-49eb-b210-056fe2deb3c1" providerId="AD" clId="Web-{8BF7BC55-A45E-05D5-9F91-21B14D4F9D26}" dt="2021-08-04T18:18:35.015" v="135" actId="20577"/>
          <ac:spMkLst>
            <pc:docMk/>
            <pc:sldMk cId="3516634737" sldId="258"/>
            <ac:spMk id="5" creationId="{D263139B-CA41-48F3-8AB6-EBF54F6F1338}"/>
          </ac:spMkLst>
        </pc:spChg>
        <pc:picChg chg="add mod ord">
          <ac:chgData name="Hughes, Allison" userId="S::hughesa@smccd.edu::4a95659c-5d5b-49eb-b210-056fe2deb3c1" providerId="AD" clId="Web-{8BF7BC55-A45E-05D5-9F91-21B14D4F9D26}" dt="2021-08-04T18:16:26.781" v="29" actId="1076"/>
          <ac:picMkLst>
            <pc:docMk/>
            <pc:sldMk cId="3516634737" sldId="258"/>
            <ac:picMk id="4" creationId="{78D9ADB2-3410-4DAE-BE74-4AD0E5C4E76E}"/>
          </ac:picMkLst>
        </pc:picChg>
      </pc:sldChg>
      <pc:sldChg chg="addSp delSp modSp add replId">
        <pc:chgData name="Hughes, Allison" userId="S::hughesa@smccd.edu::4a95659c-5d5b-49eb-b210-056fe2deb3c1" providerId="AD" clId="Web-{8BF7BC55-A45E-05D5-9F91-21B14D4F9D26}" dt="2021-08-04T18:27:00.747" v="284" actId="14100"/>
        <pc:sldMkLst>
          <pc:docMk/>
          <pc:sldMk cId="4149794116" sldId="259"/>
        </pc:sldMkLst>
        <pc:spChg chg="mod">
          <ac:chgData name="Hughes, Allison" userId="S::hughesa@smccd.edu::4a95659c-5d5b-49eb-b210-056fe2deb3c1" providerId="AD" clId="Web-{8BF7BC55-A45E-05D5-9F91-21B14D4F9D26}" dt="2021-08-04T18:15:05" v="26" actId="20577"/>
          <ac:spMkLst>
            <pc:docMk/>
            <pc:sldMk cId="4149794116" sldId="259"/>
            <ac:spMk id="2" creationId="{5922A3FF-A936-9E4E-82A3-6FCF1E6975F5}"/>
          </ac:spMkLst>
        </pc:spChg>
        <pc:spChg chg="del">
          <ac:chgData name="Hughes, Allison" userId="S::hughesa@smccd.edu::4a95659c-5d5b-49eb-b210-056fe2deb3c1" providerId="AD" clId="Web-{8BF7BC55-A45E-05D5-9F91-21B14D4F9D26}" dt="2021-08-04T18:21:26.514" v="136"/>
          <ac:spMkLst>
            <pc:docMk/>
            <pc:sldMk cId="4149794116" sldId="259"/>
            <ac:spMk id="3" creationId="{2E4BCAA5-F4D8-9E47-A224-7D202FF48930}"/>
          </ac:spMkLst>
        </pc:spChg>
        <pc:spChg chg="add mod">
          <ac:chgData name="Hughes, Allison" userId="S::hughesa@smccd.edu::4a95659c-5d5b-49eb-b210-056fe2deb3c1" providerId="AD" clId="Web-{8BF7BC55-A45E-05D5-9F91-21B14D4F9D26}" dt="2021-08-04T18:26:03.247" v="217" actId="20577"/>
          <ac:spMkLst>
            <pc:docMk/>
            <pc:sldMk cId="4149794116" sldId="259"/>
            <ac:spMk id="6" creationId="{53E6F566-61F1-43AE-98B4-BE3A3336ADD0}"/>
          </ac:spMkLst>
        </pc:spChg>
        <pc:spChg chg="add mod">
          <ac:chgData name="Hughes, Allison" userId="S::hughesa@smccd.edu::4a95659c-5d5b-49eb-b210-056fe2deb3c1" providerId="AD" clId="Web-{8BF7BC55-A45E-05D5-9F91-21B14D4F9D26}" dt="2021-08-04T18:27:00.747" v="284" actId="14100"/>
          <ac:spMkLst>
            <pc:docMk/>
            <pc:sldMk cId="4149794116" sldId="259"/>
            <ac:spMk id="7" creationId="{9EBDF323-D38B-40D0-A2D2-DBE2FB7A35E3}"/>
          </ac:spMkLst>
        </pc:spChg>
        <pc:picChg chg="add mod ord">
          <ac:chgData name="Hughes, Allison" userId="S::hughesa@smccd.edu::4a95659c-5d5b-49eb-b210-056fe2deb3c1" providerId="AD" clId="Web-{8BF7BC55-A45E-05D5-9F91-21B14D4F9D26}" dt="2021-08-04T18:22:37.201" v="214" actId="1076"/>
          <ac:picMkLst>
            <pc:docMk/>
            <pc:sldMk cId="4149794116" sldId="259"/>
            <ac:picMk id="4" creationId="{0ABB3CA8-6BA2-4CCC-8576-112476752E8C}"/>
          </ac:picMkLst>
        </pc:picChg>
      </pc:sldChg>
    </pc:docChg>
  </pc:docChgLst>
  <pc:docChgLst>
    <pc:chgData name="Bennani, Wissem" userId="S::bennaniw@smccd.edu::a2438fa2-58b5-4c07-8fb3-84f893c1815c" providerId="AD" clId="Web-{FDF9033F-356D-3181-35EB-E363186001D9}"/>
    <pc:docChg chg="addSld modSld sldOrd">
      <pc:chgData name="Bennani, Wissem" userId="S::bennaniw@smccd.edu::a2438fa2-58b5-4c07-8fb3-84f893c1815c" providerId="AD" clId="Web-{FDF9033F-356D-3181-35EB-E363186001D9}" dt="2021-08-13T23:58:07.680" v="424" actId="20577"/>
      <pc:docMkLst>
        <pc:docMk/>
      </pc:docMkLst>
      <pc:sldChg chg="modSp">
        <pc:chgData name="Bennani, Wissem" userId="S::bennaniw@smccd.edu::a2438fa2-58b5-4c07-8fb3-84f893c1815c" providerId="AD" clId="Web-{FDF9033F-356D-3181-35EB-E363186001D9}" dt="2021-08-13T22:38:00.660" v="167" actId="20577"/>
        <pc:sldMkLst>
          <pc:docMk/>
          <pc:sldMk cId="2730504193" sldId="260"/>
        </pc:sldMkLst>
        <pc:spChg chg="mod">
          <ac:chgData name="Bennani, Wissem" userId="S::bennaniw@smccd.edu::a2438fa2-58b5-4c07-8fb3-84f893c1815c" providerId="AD" clId="Web-{FDF9033F-356D-3181-35EB-E363186001D9}" dt="2021-08-13T22:38:00.660" v="167" actId="20577"/>
          <ac:spMkLst>
            <pc:docMk/>
            <pc:sldMk cId="2730504193" sldId="260"/>
            <ac:spMk id="2" creationId="{E310AB57-A93C-497A-9730-6450A2D920AA}"/>
          </ac:spMkLst>
        </pc:spChg>
      </pc:sldChg>
      <pc:sldChg chg="modSp">
        <pc:chgData name="Bennani, Wissem" userId="S::bennaniw@smccd.edu::a2438fa2-58b5-4c07-8fb3-84f893c1815c" providerId="AD" clId="Web-{FDF9033F-356D-3181-35EB-E363186001D9}" dt="2021-08-13T23:11:07.691" v="174" actId="20577"/>
        <pc:sldMkLst>
          <pc:docMk/>
          <pc:sldMk cId="115875118" sldId="261"/>
        </pc:sldMkLst>
        <pc:spChg chg="mod">
          <ac:chgData name="Bennani, Wissem" userId="S::bennaniw@smccd.edu::a2438fa2-58b5-4c07-8fb3-84f893c1815c" providerId="AD" clId="Web-{FDF9033F-356D-3181-35EB-E363186001D9}" dt="2021-08-13T23:11:07.691" v="174" actId="20577"/>
          <ac:spMkLst>
            <pc:docMk/>
            <pc:sldMk cId="115875118" sldId="261"/>
            <ac:spMk id="2" creationId="{472F5D9F-E1BC-4130-9075-E9ABB2A4FFDC}"/>
          </ac:spMkLst>
        </pc:spChg>
        <pc:spChg chg="mod">
          <ac:chgData name="Bennani, Wissem" userId="S::bennaniw@smccd.edu::a2438fa2-58b5-4c07-8fb3-84f893c1815c" providerId="AD" clId="Web-{FDF9033F-356D-3181-35EB-E363186001D9}" dt="2021-08-13T23:10:28.142" v="169" actId="20577"/>
          <ac:spMkLst>
            <pc:docMk/>
            <pc:sldMk cId="115875118" sldId="261"/>
            <ac:spMk id="3" creationId="{1B9A6331-110C-45AD-B17D-3ABE0F79884F}"/>
          </ac:spMkLst>
        </pc:spChg>
      </pc:sldChg>
      <pc:sldChg chg="modSp">
        <pc:chgData name="Bennani, Wissem" userId="S::bennaniw@smccd.edu::a2438fa2-58b5-4c07-8fb3-84f893c1815c" providerId="AD" clId="Web-{FDF9033F-356D-3181-35EB-E363186001D9}" dt="2021-08-13T23:17:53.713" v="176" actId="20577"/>
        <pc:sldMkLst>
          <pc:docMk/>
          <pc:sldMk cId="3046458155" sldId="262"/>
        </pc:sldMkLst>
        <pc:spChg chg="mod">
          <ac:chgData name="Bennani, Wissem" userId="S::bennaniw@smccd.edu::a2438fa2-58b5-4c07-8fb3-84f893c1815c" providerId="AD" clId="Web-{FDF9033F-356D-3181-35EB-E363186001D9}" dt="2021-08-13T23:17:53.713" v="176" actId="20577"/>
          <ac:spMkLst>
            <pc:docMk/>
            <pc:sldMk cId="3046458155" sldId="262"/>
            <ac:spMk id="3" creationId="{D24CE6C7-43A8-644A-B59C-2D084CE8B195}"/>
          </ac:spMkLst>
        </pc:spChg>
      </pc:sldChg>
      <pc:sldChg chg="addSp delSp modSp">
        <pc:chgData name="Bennani, Wissem" userId="S::bennaniw@smccd.edu::a2438fa2-58b5-4c07-8fb3-84f893c1815c" providerId="AD" clId="Web-{FDF9033F-356D-3181-35EB-E363186001D9}" dt="2021-08-13T23:33:34.890" v="397"/>
        <pc:sldMkLst>
          <pc:docMk/>
          <pc:sldMk cId="1931691494" sldId="263"/>
        </pc:sldMkLst>
        <pc:spChg chg="add del mod">
          <ac:chgData name="Bennani, Wissem" userId="S::bennaniw@smccd.edu::a2438fa2-58b5-4c07-8fb3-84f893c1815c" providerId="AD" clId="Web-{FDF9033F-356D-3181-35EB-E363186001D9}" dt="2021-08-13T23:24:40.626" v="279"/>
          <ac:spMkLst>
            <pc:docMk/>
            <pc:sldMk cId="1931691494" sldId="263"/>
            <ac:spMk id="3" creationId="{554A903F-E38C-4EC6-A046-7E17590A8195}"/>
          </ac:spMkLst>
        </pc:spChg>
        <pc:graphicFrameChg chg="mod modGraphic">
          <ac:chgData name="Bennani, Wissem" userId="S::bennaniw@smccd.edu::a2438fa2-58b5-4c07-8fb3-84f893c1815c" providerId="AD" clId="Web-{FDF9033F-356D-3181-35EB-E363186001D9}" dt="2021-08-13T23:33:34.890" v="397"/>
          <ac:graphicFrameMkLst>
            <pc:docMk/>
            <pc:sldMk cId="1931691494" sldId="263"/>
            <ac:graphicFrameMk id="8" creationId="{861E6E8B-6CD8-4D49-B92C-549751143198}"/>
          </ac:graphicFrameMkLst>
        </pc:graphicFrameChg>
      </pc:sldChg>
      <pc:sldChg chg="modSp ord">
        <pc:chgData name="Bennani, Wissem" userId="S::bennaniw@smccd.edu::a2438fa2-58b5-4c07-8fb3-84f893c1815c" providerId="AD" clId="Web-{FDF9033F-356D-3181-35EB-E363186001D9}" dt="2021-08-13T22:35:29.448" v="153" actId="20577"/>
        <pc:sldMkLst>
          <pc:docMk/>
          <pc:sldMk cId="1673917754" sldId="264"/>
        </pc:sldMkLst>
        <pc:spChg chg="mod">
          <ac:chgData name="Bennani, Wissem" userId="S::bennaniw@smccd.edu::a2438fa2-58b5-4c07-8fb3-84f893c1815c" providerId="AD" clId="Web-{FDF9033F-356D-3181-35EB-E363186001D9}" dt="2021-08-13T22:35:29.448" v="153" actId="20577"/>
          <ac:spMkLst>
            <pc:docMk/>
            <pc:sldMk cId="1673917754" sldId="264"/>
            <ac:spMk id="2" creationId="{3F2E402D-A126-8243-A980-B2E8B9B88C7F}"/>
          </ac:spMkLst>
        </pc:spChg>
        <pc:spChg chg="mod">
          <ac:chgData name="Bennani, Wissem" userId="S::bennaniw@smccd.edu::a2438fa2-58b5-4c07-8fb3-84f893c1815c" providerId="AD" clId="Web-{FDF9033F-356D-3181-35EB-E363186001D9}" dt="2021-08-13T22:29:59.774" v="58" actId="20577"/>
          <ac:spMkLst>
            <pc:docMk/>
            <pc:sldMk cId="1673917754" sldId="264"/>
            <ac:spMk id="3" creationId="{A4EDF2EA-2F4F-F44F-8D16-CF406F84647A}"/>
          </ac:spMkLst>
        </pc:spChg>
        <pc:spChg chg="mod">
          <ac:chgData name="Bennani, Wissem" userId="S::bennaniw@smccd.edu::a2438fa2-58b5-4c07-8fb3-84f893c1815c" providerId="AD" clId="Web-{FDF9033F-356D-3181-35EB-E363186001D9}" dt="2021-08-13T21:59:52.128" v="3" actId="20577"/>
          <ac:spMkLst>
            <pc:docMk/>
            <pc:sldMk cId="1673917754" sldId="264"/>
            <ac:spMk id="4" creationId="{D8B78675-5909-4068-B434-31DDB684E207}"/>
          </ac:spMkLst>
        </pc:spChg>
      </pc:sldChg>
      <pc:sldChg chg="modSp">
        <pc:chgData name="Bennani, Wissem" userId="S::bennaniw@smccd.edu::a2438fa2-58b5-4c07-8fb3-84f893c1815c" providerId="AD" clId="Web-{FDF9033F-356D-3181-35EB-E363186001D9}" dt="2021-08-13T22:26:14.699" v="12" actId="20577"/>
        <pc:sldMkLst>
          <pc:docMk/>
          <pc:sldMk cId="1928044675" sldId="265"/>
        </pc:sldMkLst>
        <pc:spChg chg="mod">
          <ac:chgData name="Bennani, Wissem" userId="S::bennaniw@smccd.edu::a2438fa2-58b5-4c07-8fb3-84f893c1815c" providerId="AD" clId="Web-{FDF9033F-356D-3181-35EB-E363186001D9}" dt="2021-08-13T22:26:14.699" v="12" actId="20577"/>
          <ac:spMkLst>
            <pc:docMk/>
            <pc:sldMk cId="1928044675" sldId="265"/>
            <ac:spMk id="2" creationId="{01CEBC8F-3146-3E46-A101-DF197A95340E}"/>
          </ac:spMkLst>
        </pc:spChg>
      </pc:sldChg>
      <pc:sldChg chg="modSp">
        <pc:chgData name="Bennani, Wissem" userId="S::bennaniw@smccd.edu::a2438fa2-58b5-4c07-8fb3-84f893c1815c" providerId="AD" clId="Web-{FDF9033F-356D-3181-35EB-E363186001D9}" dt="2021-08-13T23:48:01.627" v="405" actId="20577"/>
        <pc:sldMkLst>
          <pc:docMk/>
          <pc:sldMk cId="2496517054" sldId="267"/>
        </pc:sldMkLst>
        <pc:spChg chg="mod">
          <ac:chgData name="Bennani, Wissem" userId="S::bennaniw@smccd.edu::a2438fa2-58b5-4c07-8fb3-84f893c1815c" providerId="AD" clId="Web-{FDF9033F-356D-3181-35EB-E363186001D9}" dt="2021-08-13T23:48:01.627" v="405" actId="20577"/>
          <ac:spMkLst>
            <pc:docMk/>
            <pc:sldMk cId="2496517054" sldId="267"/>
            <ac:spMk id="2" creationId="{7DAD9211-B8F1-4E01-A470-AB644028DA43}"/>
          </ac:spMkLst>
        </pc:spChg>
      </pc:sldChg>
      <pc:sldChg chg="modSp new ord">
        <pc:chgData name="Bennani, Wissem" userId="S::bennaniw@smccd.edu::a2438fa2-58b5-4c07-8fb3-84f893c1815c" providerId="AD" clId="Web-{FDF9033F-356D-3181-35EB-E363186001D9}" dt="2021-08-13T22:35:12.104" v="147"/>
        <pc:sldMkLst>
          <pc:docMk/>
          <pc:sldMk cId="2989904975" sldId="270"/>
        </pc:sldMkLst>
        <pc:spChg chg="mod">
          <ac:chgData name="Bennani, Wissem" userId="S::bennaniw@smccd.edu::a2438fa2-58b5-4c07-8fb3-84f893c1815c" providerId="AD" clId="Web-{FDF9033F-356D-3181-35EB-E363186001D9}" dt="2021-08-13T22:31:26.279" v="78" actId="20577"/>
          <ac:spMkLst>
            <pc:docMk/>
            <pc:sldMk cId="2989904975" sldId="270"/>
            <ac:spMk id="2" creationId="{13AD508C-D306-4744-B5B6-212C55CAAEE3}"/>
          </ac:spMkLst>
        </pc:spChg>
        <pc:spChg chg="mod">
          <ac:chgData name="Bennani, Wissem" userId="S::bennaniw@smccd.edu::a2438fa2-58b5-4c07-8fb3-84f893c1815c" providerId="AD" clId="Web-{FDF9033F-356D-3181-35EB-E363186001D9}" dt="2021-08-13T22:34:50.884" v="146" actId="20577"/>
          <ac:spMkLst>
            <pc:docMk/>
            <pc:sldMk cId="2989904975" sldId="270"/>
            <ac:spMk id="3" creationId="{CFE20BD1-9872-4073-8353-558E7151AABE}"/>
          </ac:spMkLst>
        </pc:spChg>
      </pc:sldChg>
      <pc:sldChg chg="modSp new">
        <pc:chgData name="Bennani, Wissem" userId="S::bennaniw@smccd.edu::a2438fa2-58b5-4c07-8fb3-84f893c1815c" providerId="AD" clId="Web-{FDF9033F-356D-3181-35EB-E363186001D9}" dt="2021-08-13T23:58:07.680" v="424" actId="20577"/>
        <pc:sldMkLst>
          <pc:docMk/>
          <pc:sldMk cId="1660284647" sldId="271"/>
        </pc:sldMkLst>
        <pc:spChg chg="mod">
          <ac:chgData name="Bennani, Wissem" userId="S::bennaniw@smccd.edu::a2438fa2-58b5-4c07-8fb3-84f893c1815c" providerId="AD" clId="Web-{FDF9033F-356D-3181-35EB-E363186001D9}" dt="2021-08-13T23:58:07.680" v="424" actId="20577"/>
          <ac:spMkLst>
            <pc:docMk/>
            <pc:sldMk cId="1660284647" sldId="271"/>
            <ac:spMk id="3" creationId="{6CC26B1B-FCE9-43DC-B676-4C62E10E1DE6}"/>
          </ac:spMkLst>
        </pc:spChg>
      </pc:sldChg>
    </pc:docChg>
  </pc:docChgLst>
  <pc:docChgLst>
    <pc:chgData name="Bennani, Wissem" userId="S::bennaniw@smccd.edu::a2438fa2-58b5-4c07-8fb3-84f893c1815c" providerId="AD" clId="Web-{9E72DB9E-8C08-C61C-6D81-8A3644E6C192}"/>
    <pc:docChg chg="modSld">
      <pc:chgData name="Bennani, Wissem" userId="S::bennaniw@smccd.edu::a2438fa2-58b5-4c07-8fb3-84f893c1815c" providerId="AD" clId="Web-{9E72DB9E-8C08-C61C-6D81-8A3644E6C192}" dt="2021-08-16T22:53:51.526" v="3" actId="20577"/>
      <pc:docMkLst>
        <pc:docMk/>
      </pc:docMkLst>
      <pc:sldChg chg="modSp">
        <pc:chgData name="Bennani, Wissem" userId="S::bennaniw@smccd.edu::a2438fa2-58b5-4c07-8fb3-84f893c1815c" providerId="AD" clId="Web-{9E72DB9E-8C08-C61C-6D81-8A3644E6C192}" dt="2021-08-16T22:53:51.526" v="3" actId="20577"/>
        <pc:sldMkLst>
          <pc:docMk/>
          <pc:sldMk cId="368293313" sldId="257"/>
        </pc:sldMkLst>
        <pc:spChg chg="mod">
          <ac:chgData name="Bennani, Wissem" userId="S::bennaniw@smccd.edu::a2438fa2-58b5-4c07-8fb3-84f893c1815c" providerId="AD" clId="Web-{9E72DB9E-8C08-C61C-6D81-8A3644E6C192}" dt="2021-08-16T22:53:51.526" v="3" actId="20577"/>
          <ac:spMkLst>
            <pc:docMk/>
            <pc:sldMk cId="368293313" sldId="257"/>
            <ac:spMk id="3" creationId="{9F556552-FAE9-DB47-AB9A-3DB7B7BA1725}"/>
          </ac:spMkLst>
        </pc:spChg>
      </pc:sldChg>
    </pc:docChg>
  </pc:docChgLst>
  <pc:docChgLst>
    <pc:chgData name="Garcia-Rittgers, Andrea" userId="S::garciarittgersa@smccd.edu::0eab06cf-c431-4851-b934-0a13208051fa" providerId="AD" clId="Web-{A99FD145-EE86-4986-BA57-547207299251}"/>
    <pc:docChg chg="modSld">
      <pc:chgData name="Garcia-Rittgers, Andrea" userId="S::garciarittgersa@smccd.edu::0eab06cf-c431-4851-b934-0a13208051fa" providerId="AD" clId="Web-{A99FD145-EE86-4986-BA57-547207299251}" dt="2021-08-12T19:03:29.328" v="91" actId="20577"/>
      <pc:docMkLst>
        <pc:docMk/>
      </pc:docMkLst>
      <pc:sldChg chg="modSp">
        <pc:chgData name="Garcia-Rittgers, Andrea" userId="S::garciarittgersa@smccd.edu::0eab06cf-c431-4851-b934-0a13208051fa" providerId="AD" clId="Web-{A99FD145-EE86-4986-BA57-547207299251}" dt="2021-08-12T19:02:26.782" v="33" actId="20577"/>
        <pc:sldMkLst>
          <pc:docMk/>
          <pc:sldMk cId="1928044675" sldId="265"/>
        </pc:sldMkLst>
        <pc:spChg chg="mod">
          <ac:chgData name="Garcia-Rittgers, Andrea" userId="S::garciarittgersa@smccd.edu::0eab06cf-c431-4851-b934-0a13208051fa" providerId="AD" clId="Web-{A99FD145-EE86-4986-BA57-547207299251}" dt="2021-08-12T19:02:26.782" v="33" actId="20577"/>
          <ac:spMkLst>
            <pc:docMk/>
            <pc:sldMk cId="1928044675" sldId="265"/>
            <ac:spMk id="3" creationId="{6DFA1347-F950-9440-9506-99DD7FB67ECE}"/>
          </ac:spMkLst>
        </pc:spChg>
      </pc:sldChg>
      <pc:sldChg chg="modSp">
        <pc:chgData name="Garcia-Rittgers, Andrea" userId="S::garciarittgersa@smccd.edu::0eab06cf-c431-4851-b934-0a13208051fa" providerId="AD" clId="Web-{A99FD145-EE86-4986-BA57-547207299251}" dt="2021-08-12T19:03:29.328" v="91" actId="20577"/>
        <pc:sldMkLst>
          <pc:docMk/>
          <pc:sldMk cId="2466196413" sldId="268"/>
        </pc:sldMkLst>
        <pc:spChg chg="mod">
          <ac:chgData name="Garcia-Rittgers, Andrea" userId="S::garciarittgersa@smccd.edu::0eab06cf-c431-4851-b934-0a13208051fa" providerId="AD" clId="Web-{A99FD145-EE86-4986-BA57-547207299251}" dt="2021-08-12T19:03:29.328" v="91" actId="20577"/>
          <ac:spMkLst>
            <pc:docMk/>
            <pc:sldMk cId="2466196413" sldId="268"/>
            <ac:spMk id="3" creationId="{6DFA1347-F950-9440-9506-99DD7FB67ECE}"/>
          </ac:spMkLst>
        </pc:spChg>
      </pc:sldChg>
    </pc:docChg>
  </pc:docChgLst>
  <pc:docChgLst>
    <pc:chgData name="Bennani, Wissem" userId="S::bennaniw@smccd.edu::a2438fa2-58b5-4c07-8fb3-84f893c1815c" providerId="AD" clId="Web-{62C99370-A1A2-3409-4376-7AFFD3B3B238}"/>
    <pc:docChg chg="addSld modSld">
      <pc:chgData name="Bennani, Wissem" userId="S::bennaniw@smccd.edu::a2438fa2-58b5-4c07-8fb3-84f893c1815c" providerId="AD" clId="Web-{62C99370-A1A2-3409-4376-7AFFD3B3B238}" dt="2021-08-06T17:16:55.300" v="242" actId="20577"/>
      <pc:docMkLst>
        <pc:docMk/>
      </pc:docMkLst>
      <pc:sldChg chg="modSp new">
        <pc:chgData name="Bennani, Wissem" userId="S::bennaniw@smccd.edu::a2438fa2-58b5-4c07-8fb3-84f893c1815c" providerId="AD" clId="Web-{62C99370-A1A2-3409-4376-7AFFD3B3B238}" dt="2021-08-06T17:16:55.300" v="242" actId="20577"/>
        <pc:sldMkLst>
          <pc:docMk/>
          <pc:sldMk cId="2730504193" sldId="260"/>
        </pc:sldMkLst>
        <pc:spChg chg="mod">
          <ac:chgData name="Bennani, Wissem" userId="S::bennaniw@smccd.edu::a2438fa2-58b5-4c07-8fb3-84f893c1815c" providerId="AD" clId="Web-{62C99370-A1A2-3409-4376-7AFFD3B3B238}" dt="2021-08-05T15:51:45.004" v="135" actId="20577"/>
          <ac:spMkLst>
            <pc:docMk/>
            <pc:sldMk cId="2730504193" sldId="260"/>
            <ac:spMk id="2" creationId="{E310AB57-A93C-497A-9730-6450A2D920AA}"/>
          </ac:spMkLst>
        </pc:spChg>
        <pc:spChg chg="mod">
          <ac:chgData name="Bennani, Wissem" userId="S::bennaniw@smccd.edu::a2438fa2-58b5-4c07-8fb3-84f893c1815c" providerId="AD" clId="Web-{62C99370-A1A2-3409-4376-7AFFD3B3B238}" dt="2021-08-06T17:16:55.300" v="242" actId="20577"/>
          <ac:spMkLst>
            <pc:docMk/>
            <pc:sldMk cId="2730504193" sldId="260"/>
            <ac:spMk id="3" creationId="{355136EB-D950-43B6-893D-223609F78518}"/>
          </ac:spMkLst>
        </pc:spChg>
      </pc:sldChg>
      <pc:sldChg chg="modSp new">
        <pc:chgData name="Bennani, Wissem" userId="S::bennaniw@smccd.edu::a2438fa2-58b5-4c07-8fb3-84f893c1815c" providerId="AD" clId="Web-{62C99370-A1A2-3409-4376-7AFFD3B3B238}" dt="2021-08-06T17:11:18.430" v="173" actId="20577"/>
        <pc:sldMkLst>
          <pc:docMk/>
          <pc:sldMk cId="115875118" sldId="261"/>
        </pc:sldMkLst>
        <pc:spChg chg="mod">
          <ac:chgData name="Bennani, Wissem" userId="S::bennaniw@smccd.edu::a2438fa2-58b5-4c07-8fb3-84f893c1815c" providerId="AD" clId="Web-{62C99370-A1A2-3409-4376-7AFFD3B3B238}" dt="2021-08-06T17:11:18.430" v="173" actId="20577"/>
          <ac:spMkLst>
            <pc:docMk/>
            <pc:sldMk cId="115875118" sldId="261"/>
            <ac:spMk id="3" creationId="{1B9A6331-110C-45AD-B17D-3ABE0F79884F}"/>
          </ac:spMkLst>
        </pc:spChg>
      </pc:sldChg>
    </pc:docChg>
  </pc:docChgLst>
  <pc:docChgLst>
    <pc:chgData name="Pérez, Manuel Alejandro" userId="S::perezma@smccd.edu::57ae39f6-ca87-4ef6-aa41-e0500ceaff5c" providerId="AD" clId="Web-{DE700DB5-62B7-1E07-6237-70E776637D35}"/>
    <pc:docChg chg="modSld">
      <pc:chgData name="Pérez, Manuel Alejandro" userId="S::perezma@smccd.edu::57ae39f6-ca87-4ef6-aa41-e0500ceaff5c" providerId="AD" clId="Web-{DE700DB5-62B7-1E07-6237-70E776637D35}" dt="2021-08-16T22:19:53.847" v="128" actId="20577"/>
      <pc:docMkLst>
        <pc:docMk/>
      </pc:docMkLst>
      <pc:sldChg chg="modSp">
        <pc:chgData name="Pérez, Manuel Alejandro" userId="S::perezma@smccd.edu::57ae39f6-ca87-4ef6-aa41-e0500ceaff5c" providerId="AD" clId="Web-{DE700DB5-62B7-1E07-6237-70E776637D35}" dt="2021-08-16T22:19:53.847" v="128" actId="20577"/>
        <pc:sldMkLst>
          <pc:docMk/>
          <pc:sldMk cId="115875118" sldId="261"/>
        </pc:sldMkLst>
        <pc:spChg chg="mod">
          <ac:chgData name="Pérez, Manuel Alejandro" userId="S::perezma@smccd.edu::57ae39f6-ca87-4ef6-aa41-e0500ceaff5c" providerId="AD" clId="Web-{DE700DB5-62B7-1E07-6237-70E776637D35}" dt="2021-08-16T22:19:53.847" v="128" actId="20577"/>
          <ac:spMkLst>
            <pc:docMk/>
            <pc:sldMk cId="115875118" sldId="261"/>
            <ac:spMk id="3" creationId="{1B9A6331-110C-45AD-B17D-3ABE0F79884F}"/>
          </ac:spMkLst>
        </pc:spChg>
      </pc:sldChg>
      <pc:sldChg chg="addSp modSp">
        <pc:chgData name="Pérez, Manuel Alejandro" userId="S::perezma@smccd.edu::57ae39f6-ca87-4ef6-aa41-e0500ceaff5c" providerId="AD" clId="Web-{DE700DB5-62B7-1E07-6237-70E776637D35}" dt="2021-08-16T22:18:28.861" v="84" actId="1076"/>
        <pc:sldMkLst>
          <pc:docMk/>
          <pc:sldMk cId="1151372314" sldId="266"/>
        </pc:sldMkLst>
        <pc:graphicFrameChg chg="mod modGraphic">
          <ac:chgData name="Pérez, Manuel Alejandro" userId="S::perezma@smccd.edu::57ae39f6-ca87-4ef6-aa41-e0500ceaff5c" providerId="AD" clId="Web-{DE700DB5-62B7-1E07-6237-70E776637D35}" dt="2021-08-16T22:17:37.235" v="77"/>
          <ac:graphicFrameMkLst>
            <pc:docMk/>
            <pc:sldMk cId="1151372314" sldId="266"/>
            <ac:graphicFrameMk id="17" creationId="{BA60E91A-9251-453F-B60F-7A48DE47B4C3}"/>
          </ac:graphicFrameMkLst>
        </pc:graphicFrameChg>
        <pc:picChg chg="add mod">
          <ac:chgData name="Pérez, Manuel Alejandro" userId="S::perezma@smccd.edu::57ae39f6-ca87-4ef6-aa41-e0500ceaff5c" providerId="AD" clId="Web-{DE700DB5-62B7-1E07-6237-70E776637D35}" dt="2021-08-16T22:18:28.861" v="84" actId="1076"/>
          <ac:picMkLst>
            <pc:docMk/>
            <pc:sldMk cId="1151372314" sldId="266"/>
            <ac:picMk id="7" creationId="{B8C429D8-A253-4F2D-97E9-94215A82AB0D}"/>
          </ac:picMkLst>
        </pc:picChg>
      </pc:sldChg>
    </pc:docChg>
  </pc:docChgLst>
  <pc:docChgLst>
    <pc:chgData name="Garcia-Rittgers, Andrea" userId="S::garciarittgersa@smccd.edu::0eab06cf-c431-4851-b934-0a13208051fa" providerId="AD" clId="Web-{011D5F55-ACFB-89CF-C83E-D0A83A165481}"/>
    <pc:docChg chg="modSld">
      <pc:chgData name="Garcia-Rittgers, Andrea" userId="S::garciarittgersa@smccd.edu::0eab06cf-c431-4851-b934-0a13208051fa" providerId="AD" clId="Web-{011D5F55-ACFB-89CF-C83E-D0A83A165481}" dt="2021-08-13T22:36:55.225" v="142"/>
      <pc:docMkLst>
        <pc:docMk/>
      </pc:docMkLst>
      <pc:sldChg chg="addSp delSp modSp mod setBg">
        <pc:chgData name="Garcia-Rittgers, Andrea" userId="S::garciarittgersa@smccd.edu::0eab06cf-c431-4851-b934-0a13208051fa" providerId="AD" clId="Web-{011D5F55-ACFB-89CF-C83E-D0A83A165481}" dt="2021-08-13T22:36:55.225" v="142"/>
        <pc:sldMkLst>
          <pc:docMk/>
          <pc:sldMk cId="2989904975" sldId="270"/>
        </pc:sldMkLst>
        <pc:spChg chg="mod">
          <ac:chgData name="Garcia-Rittgers, Andrea" userId="S::garciarittgersa@smccd.edu::0eab06cf-c431-4851-b934-0a13208051fa" providerId="AD" clId="Web-{011D5F55-ACFB-89CF-C83E-D0A83A165481}" dt="2021-08-13T22:36:55.225" v="142"/>
          <ac:spMkLst>
            <pc:docMk/>
            <pc:sldMk cId="2989904975" sldId="270"/>
            <ac:spMk id="2" creationId="{13AD508C-D306-4744-B5B6-212C55CAAEE3}"/>
          </ac:spMkLst>
        </pc:spChg>
        <pc:spChg chg="mod">
          <ac:chgData name="Garcia-Rittgers, Andrea" userId="S::garciarittgersa@smccd.edu::0eab06cf-c431-4851-b934-0a13208051fa" providerId="AD" clId="Web-{011D5F55-ACFB-89CF-C83E-D0A83A165481}" dt="2021-08-13T22:36:55.225" v="142"/>
          <ac:spMkLst>
            <pc:docMk/>
            <pc:sldMk cId="2989904975" sldId="270"/>
            <ac:spMk id="3" creationId="{CFE20BD1-9872-4073-8353-558E7151AABE}"/>
          </ac:spMkLst>
        </pc:spChg>
        <pc:spChg chg="add del">
          <ac:chgData name="Garcia-Rittgers, Andrea" userId="S::garciarittgersa@smccd.edu::0eab06cf-c431-4851-b934-0a13208051fa" providerId="AD" clId="Web-{011D5F55-ACFB-89CF-C83E-D0A83A165481}" dt="2021-08-13T22:36:55.225" v="142"/>
          <ac:spMkLst>
            <pc:docMk/>
            <pc:sldMk cId="2989904975" sldId="270"/>
            <ac:spMk id="9" creationId="{3BCB5F6A-9EB0-40B0-9D13-3023E9A20508}"/>
          </ac:spMkLst>
        </pc:spChg>
        <pc:picChg chg="add mod">
          <ac:chgData name="Garcia-Rittgers, Andrea" userId="S::garciarittgersa@smccd.edu::0eab06cf-c431-4851-b934-0a13208051fa" providerId="AD" clId="Web-{011D5F55-ACFB-89CF-C83E-D0A83A165481}" dt="2021-08-13T22:36:55.225" v="142"/>
          <ac:picMkLst>
            <pc:docMk/>
            <pc:sldMk cId="2989904975" sldId="270"/>
            <ac:picMk id="4" creationId="{6A81CD53-26A3-42B4-8DE9-5EE5A009D512}"/>
          </ac:picMkLst>
        </pc:picChg>
      </pc:sldChg>
    </pc:docChg>
  </pc:docChgLst>
  <pc:docChgLst>
    <pc:chgData name="Garcia-Rittgers, Andrea" userId="S::garciarittgersa@smccd.edu::0eab06cf-c431-4851-b934-0a13208051fa" providerId="AD" clId="Web-{42A1C740-4EDF-F7EC-D6EA-301E12590F41}"/>
    <pc:docChg chg="addSld modSld">
      <pc:chgData name="Garcia-Rittgers, Andrea" userId="S::garciarittgersa@smccd.edu::0eab06cf-c431-4851-b934-0a13208051fa" providerId="AD" clId="Web-{42A1C740-4EDF-F7EC-D6EA-301E12590F41}" dt="2021-08-11T23:00:38.494" v="979" actId="1076"/>
      <pc:docMkLst>
        <pc:docMk/>
      </pc:docMkLst>
      <pc:sldChg chg="addSp modSp">
        <pc:chgData name="Garcia-Rittgers, Andrea" userId="S::garciarittgersa@smccd.edu::0eab06cf-c431-4851-b934-0a13208051fa" providerId="AD" clId="Web-{42A1C740-4EDF-F7EC-D6EA-301E12590F41}" dt="2021-08-11T23:00:38.494" v="979" actId="1076"/>
        <pc:sldMkLst>
          <pc:docMk/>
          <pc:sldMk cId="1928044675" sldId="265"/>
        </pc:sldMkLst>
        <pc:spChg chg="mod">
          <ac:chgData name="Garcia-Rittgers, Andrea" userId="S::garciarittgersa@smccd.edu::0eab06cf-c431-4851-b934-0a13208051fa" providerId="AD" clId="Web-{42A1C740-4EDF-F7EC-D6EA-301E12590F41}" dt="2021-08-11T22:51:55.072" v="537" actId="20577"/>
          <ac:spMkLst>
            <pc:docMk/>
            <pc:sldMk cId="1928044675" sldId="265"/>
            <ac:spMk id="2" creationId="{01CEBC8F-3146-3E46-A101-DF197A95340E}"/>
          </ac:spMkLst>
        </pc:spChg>
        <pc:spChg chg="mod">
          <ac:chgData name="Garcia-Rittgers, Andrea" userId="S::garciarittgersa@smccd.edu::0eab06cf-c431-4851-b934-0a13208051fa" providerId="AD" clId="Web-{42A1C740-4EDF-F7EC-D6EA-301E12590F41}" dt="2021-08-11T23:00:38.494" v="979" actId="1076"/>
          <ac:spMkLst>
            <pc:docMk/>
            <pc:sldMk cId="1928044675" sldId="265"/>
            <ac:spMk id="3" creationId="{6DFA1347-F950-9440-9506-99DD7FB67ECE}"/>
          </ac:spMkLst>
        </pc:spChg>
        <pc:picChg chg="add mod">
          <ac:chgData name="Garcia-Rittgers, Andrea" userId="S::garciarittgersa@smccd.edu::0eab06cf-c431-4851-b934-0a13208051fa" providerId="AD" clId="Web-{42A1C740-4EDF-F7EC-D6EA-301E12590F41}" dt="2021-08-11T22:55:45.634" v="686" actId="1076"/>
          <ac:picMkLst>
            <pc:docMk/>
            <pc:sldMk cId="1928044675" sldId="265"/>
            <ac:picMk id="4" creationId="{E2F69119-2155-4281-91A5-DC266DE9EAF7}"/>
          </ac:picMkLst>
        </pc:picChg>
      </pc:sldChg>
      <pc:sldChg chg="addSp delSp modSp">
        <pc:chgData name="Garcia-Rittgers, Andrea" userId="S::garciarittgersa@smccd.edu::0eab06cf-c431-4851-b934-0a13208051fa" providerId="AD" clId="Web-{42A1C740-4EDF-F7EC-D6EA-301E12590F41}" dt="2021-08-11T21:53:21.185" v="398"/>
        <pc:sldMkLst>
          <pc:docMk/>
          <pc:sldMk cId="1151372314" sldId="266"/>
        </pc:sldMkLst>
        <pc:spChg chg="mod">
          <ac:chgData name="Garcia-Rittgers, Andrea" userId="S::garciarittgersa@smccd.edu::0eab06cf-c431-4851-b934-0a13208051fa" providerId="AD" clId="Web-{42A1C740-4EDF-F7EC-D6EA-301E12590F41}" dt="2021-08-11T21:40:03.983" v="15" actId="20577"/>
          <ac:spMkLst>
            <pc:docMk/>
            <pc:sldMk cId="1151372314" sldId="266"/>
            <ac:spMk id="2" creationId="{98FC91F7-9FDA-4353-BF41-EFA4139AD7C9}"/>
          </ac:spMkLst>
        </pc:spChg>
        <pc:spChg chg="del">
          <ac:chgData name="Garcia-Rittgers, Andrea" userId="S::garciarittgersa@smccd.edu::0eab06cf-c431-4851-b934-0a13208051fa" providerId="AD" clId="Web-{42A1C740-4EDF-F7EC-D6EA-301E12590F41}" dt="2021-08-11T21:40:16.545" v="16"/>
          <ac:spMkLst>
            <pc:docMk/>
            <pc:sldMk cId="1151372314" sldId="266"/>
            <ac:spMk id="3" creationId="{7DC22F55-399B-401D-87A1-6EC1A67190F8}"/>
          </ac:spMkLst>
        </pc:spChg>
        <pc:spChg chg="add del mod">
          <ac:chgData name="Garcia-Rittgers, Andrea" userId="S::garciarittgersa@smccd.edu::0eab06cf-c431-4851-b934-0a13208051fa" providerId="AD" clId="Web-{42A1C740-4EDF-F7EC-D6EA-301E12590F41}" dt="2021-08-11T21:46:36.201" v="298"/>
          <ac:spMkLst>
            <pc:docMk/>
            <pc:sldMk cId="1151372314" sldId="266"/>
            <ac:spMk id="6" creationId="{A7ECE4BE-101A-4CFF-BDA3-91ED437C03A8}"/>
          </ac:spMkLst>
        </pc:spChg>
        <pc:graphicFrameChg chg="add mod ord modGraphic">
          <ac:chgData name="Garcia-Rittgers, Andrea" userId="S::garciarittgersa@smccd.edu::0eab06cf-c431-4851-b934-0a13208051fa" providerId="AD" clId="Web-{42A1C740-4EDF-F7EC-D6EA-301E12590F41}" dt="2021-08-11T21:49:25.466" v="326"/>
          <ac:graphicFrameMkLst>
            <pc:docMk/>
            <pc:sldMk cId="1151372314" sldId="266"/>
            <ac:graphicFrameMk id="4" creationId="{4E856D26-F317-4A64-940F-789231713588}"/>
          </ac:graphicFrameMkLst>
        </pc:graphicFrameChg>
        <pc:graphicFrameChg chg="add del mod">
          <ac:chgData name="Garcia-Rittgers, Andrea" userId="S::garciarittgersa@smccd.edu::0eab06cf-c431-4851-b934-0a13208051fa" providerId="AD" clId="Web-{42A1C740-4EDF-F7EC-D6EA-301E12590F41}" dt="2021-08-11T21:46:42.154" v="299"/>
          <ac:graphicFrameMkLst>
            <pc:docMk/>
            <pc:sldMk cId="1151372314" sldId="266"/>
            <ac:graphicFrameMk id="7" creationId="{92E63AF7-BA75-47B6-AE3D-3D1C55D6B073}"/>
          </ac:graphicFrameMkLst>
        </pc:graphicFrameChg>
        <pc:graphicFrameChg chg="add del mod">
          <ac:chgData name="Garcia-Rittgers, Andrea" userId="S::garciarittgersa@smccd.edu::0eab06cf-c431-4851-b934-0a13208051fa" providerId="AD" clId="Web-{42A1C740-4EDF-F7EC-D6EA-301E12590F41}" dt="2021-08-11T21:47:25.185" v="303"/>
          <ac:graphicFrameMkLst>
            <pc:docMk/>
            <pc:sldMk cId="1151372314" sldId="266"/>
            <ac:graphicFrameMk id="9" creationId="{A3BBBFE0-BDAF-45FA-99D6-F5B11DC272A1}"/>
          </ac:graphicFrameMkLst>
        </pc:graphicFrameChg>
        <pc:graphicFrameChg chg="add mod modGraphic">
          <ac:chgData name="Garcia-Rittgers, Andrea" userId="S::garciarittgersa@smccd.edu::0eab06cf-c431-4851-b934-0a13208051fa" providerId="AD" clId="Web-{42A1C740-4EDF-F7EC-D6EA-301E12590F41}" dt="2021-08-11T21:48:18.466" v="311"/>
          <ac:graphicFrameMkLst>
            <pc:docMk/>
            <pc:sldMk cId="1151372314" sldId="266"/>
            <ac:graphicFrameMk id="11" creationId="{1FF53D35-D23B-4CD2-8C4D-45A61C7A8BFF}"/>
          </ac:graphicFrameMkLst>
        </pc:graphicFrameChg>
        <pc:graphicFrameChg chg="add mod modGraphic">
          <ac:chgData name="Garcia-Rittgers, Andrea" userId="S::garciarittgersa@smccd.edu::0eab06cf-c431-4851-b934-0a13208051fa" providerId="AD" clId="Web-{42A1C740-4EDF-F7EC-D6EA-301E12590F41}" dt="2021-08-11T21:48:24.107" v="313"/>
          <ac:graphicFrameMkLst>
            <pc:docMk/>
            <pc:sldMk cId="1151372314" sldId="266"/>
            <ac:graphicFrameMk id="13" creationId="{9A06108E-5F25-493A-AC9F-F445E7AC836A}"/>
          </ac:graphicFrameMkLst>
        </pc:graphicFrameChg>
        <pc:graphicFrameChg chg="add mod modGraphic">
          <ac:chgData name="Garcia-Rittgers, Andrea" userId="S::garciarittgersa@smccd.edu::0eab06cf-c431-4851-b934-0a13208051fa" providerId="AD" clId="Web-{42A1C740-4EDF-F7EC-D6EA-301E12590F41}" dt="2021-08-11T21:48:28.560" v="315"/>
          <ac:graphicFrameMkLst>
            <pc:docMk/>
            <pc:sldMk cId="1151372314" sldId="266"/>
            <ac:graphicFrameMk id="15" creationId="{4712A7E2-5A0F-433B-AFB7-A836C7B5C3F7}"/>
          </ac:graphicFrameMkLst>
        </pc:graphicFrameChg>
        <pc:graphicFrameChg chg="add mod modGraphic">
          <ac:chgData name="Garcia-Rittgers, Andrea" userId="S::garciarittgersa@smccd.edu::0eab06cf-c431-4851-b934-0a13208051fa" providerId="AD" clId="Web-{42A1C740-4EDF-F7EC-D6EA-301E12590F41}" dt="2021-08-11T21:49:07.091" v="321"/>
          <ac:graphicFrameMkLst>
            <pc:docMk/>
            <pc:sldMk cId="1151372314" sldId="266"/>
            <ac:graphicFrameMk id="17" creationId="{BA60E91A-9251-453F-B60F-7A48DE47B4C3}"/>
          </ac:graphicFrameMkLst>
        </pc:graphicFrameChg>
        <pc:graphicFrameChg chg="add mod modGraphic">
          <ac:chgData name="Garcia-Rittgers, Andrea" userId="S::garciarittgersa@smccd.edu::0eab06cf-c431-4851-b934-0a13208051fa" providerId="AD" clId="Web-{42A1C740-4EDF-F7EC-D6EA-301E12590F41}" dt="2021-08-11T21:53:21.185" v="398"/>
          <ac:graphicFrameMkLst>
            <pc:docMk/>
            <pc:sldMk cId="1151372314" sldId="266"/>
            <ac:graphicFrameMk id="19" creationId="{6ABD3E1E-CA3D-40FB-82F6-C313DB87CD05}"/>
          </ac:graphicFrameMkLst>
        </pc:graphicFrameChg>
        <pc:picChg chg="add mod ord">
          <ac:chgData name="Garcia-Rittgers, Andrea" userId="S::garciarittgersa@smccd.edu::0eab06cf-c431-4851-b934-0a13208051fa" providerId="AD" clId="Web-{42A1C740-4EDF-F7EC-D6EA-301E12590F41}" dt="2021-08-11T21:49:22.841" v="324" actId="1076"/>
          <ac:picMkLst>
            <pc:docMk/>
            <pc:sldMk cId="1151372314" sldId="266"/>
            <ac:picMk id="5" creationId="{B0F195BA-6773-47AC-A352-B785A8E6F0F4}"/>
          </ac:picMkLst>
        </pc:picChg>
      </pc:sldChg>
      <pc:sldChg chg="modSp add replId">
        <pc:chgData name="Garcia-Rittgers, Andrea" userId="S::garciarittgersa@smccd.edu::0eab06cf-c431-4851-b934-0a13208051fa" providerId="AD" clId="Web-{42A1C740-4EDF-F7EC-D6EA-301E12590F41}" dt="2021-08-11T23:00:27.963" v="978" actId="20577"/>
        <pc:sldMkLst>
          <pc:docMk/>
          <pc:sldMk cId="2466196413" sldId="268"/>
        </pc:sldMkLst>
        <pc:spChg chg="mod">
          <ac:chgData name="Garcia-Rittgers, Andrea" userId="S::garciarittgersa@smccd.edu::0eab06cf-c431-4851-b934-0a13208051fa" providerId="AD" clId="Web-{42A1C740-4EDF-F7EC-D6EA-301E12590F41}" dt="2021-08-11T22:52:02.322" v="547" actId="20577"/>
          <ac:spMkLst>
            <pc:docMk/>
            <pc:sldMk cId="2466196413" sldId="268"/>
            <ac:spMk id="2" creationId="{01CEBC8F-3146-3E46-A101-DF197A95340E}"/>
          </ac:spMkLst>
        </pc:spChg>
        <pc:spChg chg="mod">
          <ac:chgData name="Garcia-Rittgers, Andrea" userId="S::garciarittgersa@smccd.edu::0eab06cf-c431-4851-b934-0a13208051fa" providerId="AD" clId="Web-{42A1C740-4EDF-F7EC-D6EA-301E12590F41}" dt="2021-08-11T23:00:27.963" v="978" actId="20577"/>
          <ac:spMkLst>
            <pc:docMk/>
            <pc:sldMk cId="2466196413" sldId="268"/>
            <ac:spMk id="3" creationId="{6DFA1347-F950-9440-9506-99DD7FB67ECE}"/>
          </ac:spMkLst>
        </pc:spChg>
      </pc:sldChg>
      <pc:sldChg chg="modSp add replId">
        <pc:chgData name="Garcia-Rittgers, Andrea" userId="S::garciarittgersa@smccd.edu::0eab06cf-c431-4851-b934-0a13208051fa" providerId="AD" clId="Web-{42A1C740-4EDF-F7EC-D6EA-301E12590F41}" dt="2021-08-11T22:51:27.478" v="526" actId="20577"/>
        <pc:sldMkLst>
          <pc:docMk/>
          <pc:sldMk cId="2144859995" sldId="269"/>
        </pc:sldMkLst>
        <pc:spChg chg="mod">
          <ac:chgData name="Garcia-Rittgers, Andrea" userId="S::garciarittgersa@smccd.edu::0eab06cf-c431-4851-b934-0a13208051fa" providerId="AD" clId="Web-{42A1C740-4EDF-F7EC-D6EA-301E12590F41}" dt="2021-08-11T22:51:27.478" v="526" actId="20577"/>
          <ac:spMkLst>
            <pc:docMk/>
            <pc:sldMk cId="2144859995" sldId="269"/>
            <ac:spMk id="2" creationId="{01CEBC8F-3146-3E46-A101-DF197A95340E}"/>
          </ac:spMkLst>
        </pc:spChg>
        <pc:spChg chg="mod">
          <ac:chgData name="Garcia-Rittgers, Andrea" userId="S::garciarittgersa@smccd.edu::0eab06cf-c431-4851-b934-0a13208051fa" providerId="AD" clId="Web-{42A1C740-4EDF-F7EC-D6EA-301E12590F41}" dt="2021-08-11T22:51:04.525" v="509" actId="20577"/>
          <ac:spMkLst>
            <pc:docMk/>
            <pc:sldMk cId="2144859995" sldId="269"/>
            <ac:spMk id="3" creationId="{6DFA1347-F950-9440-9506-99DD7FB67ECE}"/>
          </ac:spMkLst>
        </pc:spChg>
      </pc:sldChg>
    </pc:docChg>
  </pc:docChgLst>
  <pc:docChgLst>
    <pc:chgData name="Guest User" userId="S::urn:spo:anon#465b65df7f058da67674efc8b1dc8ebd28d51fa747508cead30a31843e5f7e3d::" providerId="AD" clId="Web-{F9B74DBA-EFDD-B5E2-AB54-038BC4DCBCB1}"/>
    <pc:docChg chg="addSld modSld sldOrd">
      <pc:chgData name="Guest User" userId="S::urn:spo:anon#465b65df7f058da67674efc8b1dc8ebd28d51fa747508cead30a31843e5f7e3d::" providerId="AD" clId="Web-{F9B74DBA-EFDD-B5E2-AB54-038BC4DCBCB1}" dt="2021-08-17T19:23:54.992" v="262" actId="20577"/>
      <pc:docMkLst>
        <pc:docMk/>
      </pc:docMkLst>
      <pc:sldChg chg="modSp">
        <pc:chgData name="Guest User" userId="S::urn:spo:anon#465b65df7f058da67674efc8b1dc8ebd28d51fa747508cead30a31843e5f7e3d::" providerId="AD" clId="Web-{F9B74DBA-EFDD-B5E2-AB54-038BC4DCBCB1}" dt="2021-08-17T18:50:34.961" v="2" actId="1076"/>
        <pc:sldMkLst>
          <pc:docMk/>
          <pc:sldMk cId="3516634737" sldId="258"/>
        </pc:sldMkLst>
        <pc:spChg chg="mod">
          <ac:chgData name="Guest User" userId="S::urn:spo:anon#465b65df7f058da67674efc8b1dc8ebd28d51fa747508cead30a31843e5f7e3d::" providerId="AD" clId="Web-{F9B74DBA-EFDD-B5E2-AB54-038BC4DCBCB1}" dt="2021-08-17T18:50:28.555" v="1" actId="1076"/>
          <ac:spMkLst>
            <pc:docMk/>
            <pc:sldMk cId="3516634737" sldId="258"/>
            <ac:spMk id="5" creationId="{D263139B-CA41-48F3-8AB6-EBF54F6F1338}"/>
          </ac:spMkLst>
        </pc:spChg>
        <pc:picChg chg="mod">
          <ac:chgData name="Guest User" userId="S::urn:spo:anon#465b65df7f058da67674efc8b1dc8ebd28d51fa747508cead30a31843e5f7e3d::" providerId="AD" clId="Web-{F9B74DBA-EFDD-B5E2-AB54-038BC4DCBCB1}" dt="2021-08-17T18:50:34.961" v="2" actId="1076"/>
          <ac:picMkLst>
            <pc:docMk/>
            <pc:sldMk cId="3516634737" sldId="258"/>
            <ac:picMk id="4" creationId="{78D9ADB2-3410-4DAE-BE74-4AD0E5C4E76E}"/>
          </ac:picMkLst>
        </pc:picChg>
      </pc:sldChg>
      <pc:sldChg chg="addSp delSp modSp add ord replId">
        <pc:chgData name="Guest User" userId="S::urn:spo:anon#465b65df7f058da67674efc8b1dc8ebd28d51fa747508cead30a31843e5f7e3d::" providerId="AD" clId="Web-{F9B74DBA-EFDD-B5E2-AB54-038BC4DCBCB1}" dt="2021-08-17T19:23:54.992" v="262" actId="20577"/>
        <pc:sldMkLst>
          <pc:docMk/>
          <pc:sldMk cId="1264043456" sldId="272"/>
        </pc:sldMkLst>
        <pc:spChg chg="mod">
          <ac:chgData name="Guest User" userId="S::urn:spo:anon#465b65df7f058da67674efc8b1dc8ebd28d51fa747508cead30a31843e5f7e3d::" providerId="AD" clId="Web-{F9B74DBA-EFDD-B5E2-AB54-038BC4DCBCB1}" dt="2021-08-17T18:54:02.106" v="31" actId="1076"/>
          <ac:spMkLst>
            <pc:docMk/>
            <pc:sldMk cId="1264043456" sldId="272"/>
            <ac:spMk id="2" creationId="{5922A3FF-A936-9E4E-82A3-6FCF1E6975F5}"/>
          </ac:spMkLst>
        </pc:spChg>
        <pc:spChg chg="mod">
          <ac:chgData name="Guest User" userId="S::urn:spo:anon#465b65df7f058da67674efc8b1dc8ebd28d51fa747508cead30a31843e5f7e3d::" providerId="AD" clId="Web-{F9B74DBA-EFDD-B5E2-AB54-038BC4DCBCB1}" dt="2021-08-17T19:23:54.992" v="262" actId="20577"/>
          <ac:spMkLst>
            <pc:docMk/>
            <pc:sldMk cId="1264043456" sldId="272"/>
            <ac:spMk id="5" creationId="{D263139B-CA41-48F3-8AB6-EBF54F6F1338}"/>
          </ac:spMkLst>
        </pc:spChg>
        <pc:spChg chg="add del mod">
          <ac:chgData name="Guest User" userId="S::urn:spo:anon#465b65df7f058da67674efc8b1dc8ebd28d51fa747508cead30a31843e5f7e3d::" providerId="AD" clId="Web-{F9B74DBA-EFDD-B5E2-AB54-038BC4DCBCB1}" dt="2021-08-17T18:54:57.435" v="139"/>
          <ac:spMkLst>
            <pc:docMk/>
            <pc:sldMk cId="1264043456" sldId="272"/>
            <ac:spMk id="6" creationId="{E7AD9F91-CC62-47F8-A4A1-82E434911C7F}"/>
          </ac:spMkLst>
        </pc:spChg>
        <pc:spChg chg="add del">
          <ac:chgData name="Guest User" userId="S::urn:spo:anon#465b65df7f058da67674efc8b1dc8ebd28d51fa747508cead30a31843e5f7e3d::" providerId="AD" clId="Web-{F9B74DBA-EFDD-B5E2-AB54-038BC4DCBCB1}" dt="2021-08-17T18:56:11.296" v="146"/>
          <ac:spMkLst>
            <pc:docMk/>
            <pc:sldMk cId="1264043456" sldId="272"/>
            <ac:spMk id="8" creationId="{C8AAFFC2-6A83-4290-823B-031293161662}"/>
          </ac:spMkLst>
        </pc:spChg>
        <pc:spChg chg="add mod">
          <ac:chgData name="Guest User" userId="S::urn:spo:anon#465b65df7f058da67674efc8b1dc8ebd28d51fa747508cead30a31843e5f7e3d::" providerId="AD" clId="Web-{F9B74DBA-EFDD-B5E2-AB54-038BC4DCBCB1}" dt="2021-08-17T19:21:01.190" v="255" actId="1076"/>
          <ac:spMkLst>
            <pc:docMk/>
            <pc:sldMk cId="1264043456" sldId="272"/>
            <ac:spMk id="10" creationId="{315C34BD-62B6-41B6-8B3C-9D9CC8118A76}"/>
          </ac:spMkLst>
        </pc:spChg>
        <pc:picChg chg="del">
          <ac:chgData name="Guest User" userId="S::urn:spo:anon#465b65df7f058da67674efc8b1dc8ebd28d51fa747508cead30a31843e5f7e3d::" providerId="AD" clId="Web-{F9B74DBA-EFDD-B5E2-AB54-038BC4DCBCB1}" dt="2021-08-17T18:54:46.107" v="138"/>
          <ac:picMkLst>
            <pc:docMk/>
            <pc:sldMk cId="1264043456" sldId="272"/>
            <ac:picMk id="4" creationId="{78D9ADB2-3410-4DAE-BE74-4AD0E5C4E76E}"/>
          </ac:picMkLst>
        </pc:picChg>
        <pc:picChg chg="add mod ord">
          <ac:chgData name="Guest User" userId="S::urn:spo:anon#465b65df7f058da67674efc8b1dc8ebd28d51fa747508cead30a31843e5f7e3d::" providerId="AD" clId="Web-{F9B74DBA-EFDD-B5E2-AB54-038BC4DCBCB1}" dt="2021-08-17T19:20:56.268" v="253" actId="1076"/>
          <ac:picMkLst>
            <pc:docMk/>
            <pc:sldMk cId="1264043456" sldId="272"/>
            <ac:picMk id="7" creationId="{05559721-0466-41A9-B38C-3C7137AD607D}"/>
          </ac:picMkLst>
        </pc:picChg>
        <pc:picChg chg="add mod">
          <ac:chgData name="Guest User" userId="S::urn:spo:anon#465b65df7f058da67674efc8b1dc8ebd28d51fa747508cead30a31843e5f7e3d::" providerId="AD" clId="Web-{F9B74DBA-EFDD-B5E2-AB54-038BC4DCBCB1}" dt="2021-08-17T19:19:42.766" v="218" actId="1076"/>
          <ac:picMkLst>
            <pc:docMk/>
            <pc:sldMk cId="1264043456" sldId="272"/>
            <ac:picMk id="9" creationId="{4CC1AB41-0752-44D5-9654-5C79588F7B83}"/>
          </ac:picMkLst>
        </pc:picChg>
      </pc:sldChg>
    </pc:docChg>
  </pc:docChgLst>
  <pc:docChgLst>
    <pc:chgData name="Bennani, Wissem" userId="S::bennaniw@smccd.edu::a2438fa2-58b5-4c07-8fb3-84f893c1815c" providerId="AD" clId="Web-{42FC5AA8-3556-2207-F848-AA0F77B7EACA}"/>
    <pc:docChg chg="modSld">
      <pc:chgData name="Bennani, Wissem" userId="S::bennaniw@smccd.edu::a2438fa2-58b5-4c07-8fb3-84f893c1815c" providerId="AD" clId="Web-{42FC5AA8-3556-2207-F848-AA0F77B7EACA}" dt="2021-08-16T22:50:51.093" v="30" actId="1076"/>
      <pc:docMkLst>
        <pc:docMk/>
      </pc:docMkLst>
      <pc:sldChg chg="modSp">
        <pc:chgData name="Bennani, Wissem" userId="S::bennaniw@smccd.edu::a2438fa2-58b5-4c07-8fb3-84f893c1815c" providerId="AD" clId="Web-{42FC5AA8-3556-2207-F848-AA0F77B7EACA}" dt="2021-08-16T22:50:51.093" v="30" actId="1076"/>
        <pc:sldMkLst>
          <pc:docMk/>
          <pc:sldMk cId="1931691494" sldId="263"/>
        </pc:sldMkLst>
        <pc:graphicFrameChg chg="mod">
          <ac:chgData name="Bennani, Wissem" userId="S::bennaniw@smccd.edu::a2438fa2-58b5-4c07-8fb3-84f893c1815c" providerId="AD" clId="Web-{42FC5AA8-3556-2207-F848-AA0F77B7EACA}" dt="2021-08-16T22:50:51.093" v="30" actId="1076"/>
          <ac:graphicFrameMkLst>
            <pc:docMk/>
            <pc:sldMk cId="1931691494" sldId="263"/>
            <ac:graphicFrameMk id="8" creationId="{861E6E8B-6CD8-4D49-B92C-549751143198}"/>
          </ac:graphicFrameMkLst>
        </pc:graphicFrameChg>
      </pc:sldChg>
      <pc:sldChg chg="addSp modSp">
        <pc:chgData name="Bennani, Wissem" userId="S::bennaniw@smccd.edu::a2438fa2-58b5-4c07-8fb3-84f893c1815c" providerId="AD" clId="Web-{42FC5AA8-3556-2207-F848-AA0F77B7EACA}" dt="2021-08-16T22:50:07.544" v="29" actId="1076"/>
        <pc:sldMkLst>
          <pc:docMk/>
          <pc:sldMk cId="1151372314" sldId="266"/>
        </pc:sldMkLst>
        <pc:graphicFrameChg chg="mod modGraphic">
          <ac:chgData name="Bennani, Wissem" userId="S::bennaniw@smccd.edu::a2438fa2-58b5-4c07-8fb3-84f893c1815c" providerId="AD" clId="Web-{42FC5AA8-3556-2207-F848-AA0F77B7EACA}" dt="2021-08-16T22:44:42.365" v="15"/>
          <ac:graphicFrameMkLst>
            <pc:docMk/>
            <pc:sldMk cId="1151372314" sldId="266"/>
            <ac:graphicFrameMk id="11" creationId="{1FF53D35-D23B-4CD2-8C4D-45A61C7A8BFF}"/>
          </ac:graphicFrameMkLst>
        </pc:graphicFrameChg>
        <pc:picChg chg="add mod">
          <ac:chgData name="Bennani, Wissem" userId="S::bennaniw@smccd.edu::a2438fa2-58b5-4c07-8fb3-84f893c1815c" providerId="AD" clId="Web-{42FC5AA8-3556-2207-F848-AA0F77B7EACA}" dt="2021-08-16T22:50:07.544" v="29" actId="1076"/>
          <ac:picMkLst>
            <pc:docMk/>
            <pc:sldMk cId="1151372314" sldId="266"/>
            <ac:picMk id="8" creationId="{913C4D97-A3C1-4F5E-A686-56A4CB0DF34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6F7BC6-54CE-420F-9F6A-449888364985}"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C0C24BE3-642E-4CB0-B94B-E13D49D5D787}">
      <dgm:prSet phldr="0"/>
      <dgm:spPr/>
      <dgm:t>
        <a:bodyPr/>
        <a:lstStyle/>
        <a:p>
          <a:pPr rtl="0"/>
          <a:r>
            <a:rPr lang="en-US">
              <a:latin typeface="Trebuchet MS" panose="020B0603020202020204"/>
            </a:rPr>
            <a:t>Helps FAO identify fraud!</a:t>
          </a:r>
          <a:endParaRPr lang="en-US"/>
        </a:p>
      </dgm:t>
    </dgm:pt>
    <dgm:pt modelId="{50F6989F-6BF8-4015-B0F8-35FAB38D2F9A}" type="parTrans" cxnId="{5168F4F6-FC7D-4D19-89B1-95C4E03249A3}">
      <dgm:prSet/>
      <dgm:spPr/>
      <dgm:t>
        <a:bodyPr/>
        <a:lstStyle/>
        <a:p>
          <a:endParaRPr lang="en-US"/>
        </a:p>
      </dgm:t>
    </dgm:pt>
    <dgm:pt modelId="{F4F1B2DC-7E9E-43FA-992E-94CE8EFBD14E}" type="sibTrans" cxnId="{5168F4F6-FC7D-4D19-89B1-95C4E03249A3}">
      <dgm:prSet/>
      <dgm:spPr/>
      <dgm:t>
        <a:bodyPr/>
        <a:lstStyle/>
        <a:p>
          <a:endParaRPr lang="en-US"/>
        </a:p>
      </dgm:t>
    </dgm:pt>
    <dgm:pt modelId="{D9ADAC9B-B310-4B90-B787-C28CD4116E03}">
      <dgm:prSet/>
      <dgm:spPr/>
      <dgm:t>
        <a:bodyPr/>
        <a:lstStyle/>
        <a:p>
          <a:pPr rtl="0"/>
          <a:r>
            <a:rPr lang="en-US">
              <a:latin typeface="Trebuchet MS" panose="020B0603020202020204"/>
            </a:rPr>
            <a:t>Minimizes the amount of funds a student may have to repay!</a:t>
          </a:r>
          <a:endParaRPr lang="en-US"/>
        </a:p>
      </dgm:t>
    </dgm:pt>
    <dgm:pt modelId="{0BD9808C-8A2A-43EB-A77C-FB65B1F42182}" type="parTrans" cxnId="{32FF6B53-138D-431C-B951-D1E142559FC1}">
      <dgm:prSet/>
      <dgm:spPr/>
      <dgm:t>
        <a:bodyPr/>
        <a:lstStyle/>
        <a:p>
          <a:endParaRPr lang="en-US"/>
        </a:p>
      </dgm:t>
    </dgm:pt>
    <dgm:pt modelId="{37778E40-C97F-4E00-9703-97A61E36304A}" type="sibTrans" cxnId="{32FF6B53-138D-431C-B951-D1E142559FC1}">
      <dgm:prSet/>
      <dgm:spPr/>
      <dgm:t>
        <a:bodyPr/>
        <a:lstStyle/>
        <a:p>
          <a:endParaRPr lang="en-US"/>
        </a:p>
      </dgm:t>
    </dgm:pt>
    <dgm:pt modelId="{95CA64DD-4C13-4A8B-B835-B7A1D9502030}">
      <dgm:prSet/>
      <dgm:spPr/>
      <dgm:t>
        <a:bodyPr/>
        <a:lstStyle/>
        <a:p>
          <a:pPr rtl="0"/>
          <a:r>
            <a:rPr lang="en-US">
              <a:latin typeface="Trebuchet MS" panose="020B0603020202020204"/>
            </a:rPr>
            <a:t>Minimizes the amount of institutional liabilities!</a:t>
          </a:r>
          <a:endParaRPr lang="en-US"/>
        </a:p>
      </dgm:t>
    </dgm:pt>
    <dgm:pt modelId="{9AF80C02-ABC1-40DF-A7E9-01FF624CB10A}" type="parTrans" cxnId="{2D061114-BF78-43DC-9FB2-3C6357775962}">
      <dgm:prSet/>
      <dgm:spPr/>
      <dgm:t>
        <a:bodyPr/>
        <a:lstStyle/>
        <a:p>
          <a:endParaRPr lang="en-US"/>
        </a:p>
      </dgm:t>
    </dgm:pt>
    <dgm:pt modelId="{F6A7A75A-7780-46FD-9238-7580AF64F77A}" type="sibTrans" cxnId="{2D061114-BF78-43DC-9FB2-3C6357775962}">
      <dgm:prSet/>
      <dgm:spPr/>
      <dgm:t>
        <a:bodyPr/>
        <a:lstStyle/>
        <a:p>
          <a:endParaRPr lang="en-US"/>
        </a:p>
      </dgm:t>
    </dgm:pt>
    <dgm:pt modelId="{95DDA951-BE80-4380-A047-C7BF04EAA8FD}" type="pres">
      <dgm:prSet presAssocID="{6B6F7BC6-54CE-420F-9F6A-449888364985}" presName="linear" presStyleCnt="0">
        <dgm:presLayoutVars>
          <dgm:animLvl val="lvl"/>
          <dgm:resizeHandles val="exact"/>
        </dgm:presLayoutVars>
      </dgm:prSet>
      <dgm:spPr/>
      <dgm:t>
        <a:bodyPr/>
        <a:lstStyle/>
        <a:p>
          <a:endParaRPr lang="en-US"/>
        </a:p>
      </dgm:t>
    </dgm:pt>
    <dgm:pt modelId="{EB03F6D8-2B58-4BB1-92F6-80748D595798}" type="pres">
      <dgm:prSet presAssocID="{C0C24BE3-642E-4CB0-B94B-E13D49D5D787}" presName="parentText" presStyleLbl="node1" presStyleIdx="0" presStyleCnt="3">
        <dgm:presLayoutVars>
          <dgm:chMax val="0"/>
          <dgm:bulletEnabled val="1"/>
        </dgm:presLayoutVars>
      </dgm:prSet>
      <dgm:spPr/>
      <dgm:t>
        <a:bodyPr/>
        <a:lstStyle/>
        <a:p>
          <a:endParaRPr lang="en-US"/>
        </a:p>
      </dgm:t>
    </dgm:pt>
    <dgm:pt modelId="{CBB8E379-4CC9-441D-B841-0E3B4C90D3F6}" type="pres">
      <dgm:prSet presAssocID="{F4F1B2DC-7E9E-43FA-992E-94CE8EFBD14E}" presName="spacer" presStyleCnt="0"/>
      <dgm:spPr/>
    </dgm:pt>
    <dgm:pt modelId="{69C05AE6-EE41-46E0-B6A7-9EA73A40D00E}" type="pres">
      <dgm:prSet presAssocID="{D9ADAC9B-B310-4B90-B787-C28CD4116E03}" presName="parentText" presStyleLbl="node1" presStyleIdx="1" presStyleCnt="3">
        <dgm:presLayoutVars>
          <dgm:chMax val="0"/>
          <dgm:bulletEnabled val="1"/>
        </dgm:presLayoutVars>
      </dgm:prSet>
      <dgm:spPr/>
      <dgm:t>
        <a:bodyPr/>
        <a:lstStyle/>
        <a:p>
          <a:endParaRPr lang="en-US"/>
        </a:p>
      </dgm:t>
    </dgm:pt>
    <dgm:pt modelId="{F0F30344-F76C-4C01-91F5-975FBC791524}" type="pres">
      <dgm:prSet presAssocID="{37778E40-C97F-4E00-9703-97A61E36304A}" presName="spacer" presStyleCnt="0"/>
      <dgm:spPr/>
    </dgm:pt>
    <dgm:pt modelId="{312D2098-0EF2-419A-8DF9-15BCFAB678C5}" type="pres">
      <dgm:prSet presAssocID="{95CA64DD-4C13-4A8B-B835-B7A1D9502030}" presName="parentText" presStyleLbl="node1" presStyleIdx="2" presStyleCnt="3">
        <dgm:presLayoutVars>
          <dgm:chMax val="0"/>
          <dgm:bulletEnabled val="1"/>
        </dgm:presLayoutVars>
      </dgm:prSet>
      <dgm:spPr/>
      <dgm:t>
        <a:bodyPr/>
        <a:lstStyle/>
        <a:p>
          <a:endParaRPr lang="en-US"/>
        </a:p>
      </dgm:t>
    </dgm:pt>
  </dgm:ptLst>
  <dgm:cxnLst>
    <dgm:cxn modelId="{32FF6B53-138D-431C-B951-D1E142559FC1}" srcId="{6B6F7BC6-54CE-420F-9F6A-449888364985}" destId="{D9ADAC9B-B310-4B90-B787-C28CD4116E03}" srcOrd="1" destOrd="0" parTransId="{0BD9808C-8A2A-43EB-A77C-FB65B1F42182}" sibTransId="{37778E40-C97F-4E00-9703-97A61E36304A}"/>
    <dgm:cxn modelId="{9B9FCE7D-AECE-4A11-8EFC-5982B466CBEC}" type="presOf" srcId="{95CA64DD-4C13-4A8B-B835-B7A1D9502030}" destId="{312D2098-0EF2-419A-8DF9-15BCFAB678C5}" srcOrd="0" destOrd="0" presId="urn:microsoft.com/office/officeart/2005/8/layout/vList2"/>
    <dgm:cxn modelId="{0FFDCDAE-A20A-476E-95B2-8D66110CA8E4}" type="presOf" srcId="{6B6F7BC6-54CE-420F-9F6A-449888364985}" destId="{95DDA951-BE80-4380-A047-C7BF04EAA8FD}" srcOrd="0" destOrd="0" presId="urn:microsoft.com/office/officeart/2005/8/layout/vList2"/>
    <dgm:cxn modelId="{4543C110-777D-407F-9377-6D399DB6C45E}" type="presOf" srcId="{D9ADAC9B-B310-4B90-B787-C28CD4116E03}" destId="{69C05AE6-EE41-46E0-B6A7-9EA73A40D00E}" srcOrd="0" destOrd="0" presId="urn:microsoft.com/office/officeart/2005/8/layout/vList2"/>
    <dgm:cxn modelId="{1B989F18-F187-42FA-BE71-64C5EBEC9939}" type="presOf" srcId="{C0C24BE3-642E-4CB0-B94B-E13D49D5D787}" destId="{EB03F6D8-2B58-4BB1-92F6-80748D595798}" srcOrd="0" destOrd="0" presId="urn:microsoft.com/office/officeart/2005/8/layout/vList2"/>
    <dgm:cxn modelId="{2D061114-BF78-43DC-9FB2-3C6357775962}" srcId="{6B6F7BC6-54CE-420F-9F6A-449888364985}" destId="{95CA64DD-4C13-4A8B-B835-B7A1D9502030}" srcOrd="2" destOrd="0" parTransId="{9AF80C02-ABC1-40DF-A7E9-01FF624CB10A}" sibTransId="{F6A7A75A-7780-46FD-9238-7580AF64F77A}"/>
    <dgm:cxn modelId="{5168F4F6-FC7D-4D19-89B1-95C4E03249A3}" srcId="{6B6F7BC6-54CE-420F-9F6A-449888364985}" destId="{C0C24BE3-642E-4CB0-B94B-E13D49D5D787}" srcOrd="0" destOrd="0" parTransId="{50F6989F-6BF8-4015-B0F8-35FAB38D2F9A}" sibTransId="{F4F1B2DC-7E9E-43FA-992E-94CE8EFBD14E}"/>
    <dgm:cxn modelId="{6D8BB4E9-BE30-48DE-9F34-3D5BC1661B69}" type="presParOf" srcId="{95DDA951-BE80-4380-A047-C7BF04EAA8FD}" destId="{EB03F6D8-2B58-4BB1-92F6-80748D595798}" srcOrd="0" destOrd="0" presId="urn:microsoft.com/office/officeart/2005/8/layout/vList2"/>
    <dgm:cxn modelId="{ED52948E-A08C-4E3C-9006-59A170DC23F8}" type="presParOf" srcId="{95DDA951-BE80-4380-A047-C7BF04EAA8FD}" destId="{CBB8E379-4CC9-441D-B841-0E3B4C90D3F6}" srcOrd="1" destOrd="0" presId="urn:microsoft.com/office/officeart/2005/8/layout/vList2"/>
    <dgm:cxn modelId="{A6DD0604-3015-4450-857C-48BA4802AB27}" type="presParOf" srcId="{95DDA951-BE80-4380-A047-C7BF04EAA8FD}" destId="{69C05AE6-EE41-46E0-B6A7-9EA73A40D00E}" srcOrd="2" destOrd="0" presId="urn:microsoft.com/office/officeart/2005/8/layout/vList2"/>
    <dgm:cxn modelId="{1444470A-05B8-40B3-8CC6-8BDCBFEE28ED}" type="presParOf" srcId="{95DDA951-BE80-4380-A047-C7BF04EAA8FD}" destId="{F0F30344-F76C-4C01-91F5-975FBC791524}" srcOrd="3" destOrd="0" presId="urn:microsoft.com/office/officeart/2005/8/layout/vList2"/>
    <dgm:cxn modelId="{A36F93C6-C5D2-47C6-BE46-910BFE8F01D2}" type="presParOf" srcId="{95DDA951-BE80-4380-A047-C7BF04EAA8FD}" destId="{312D2098-0EF2-419A-8DF9-15BCFAB678C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3F6D8-2B58-4BB1-92F6-80748D595798}">
      <dsp:nvSpPr>
        <dsp:cNvPr id="0" name=""/>
        <dsp:cNvSpPr/>
      </dsp:nvSpPr>
      <dsp:spPr>
        <a:xfrm>
          <a:off x="0" y="392678"/>
          <a:ext cx="6628804" cy="1330874"/>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kern="1200">
              <a:latin typeface="Trebuchet MS" panose="020B0603020202020204"/>
            </a:rPr>
            <a:t>Helps FAO identify fraud!</a:t>
          </a:r>
          <a:endParaRPr lang="en-US" sz="3500" kern="1200"/>
        </a:p>
      </dsp:txBody>
      <dsp:txXfrm>
        <a:off x="64968" y="457646"/>
        <a:ext cx="6498868" cy="1200938"/>
      </dsp:txXfrm>
    </dsp:sp>
    <dsp:sp modelId="{69C05AE6-EE41-46E0-B6A7-9EA73A40D00E}">
      <dsp:nvSpPr>
        <dsp:cNvPr id="0" name=""/>
        <dsp:cNvSpPr/>
      </dsp:nvSpPr>
      <dsp:spPr>
        <a:xfrm>
          <a:off x="0" y="1824353"/>
          <a:ext cx="6628804" cy="1330874"/>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kern="1200">
              <a:latin typeface="Trebuchet MS" panose="020B0603020202020204"/>
            </a:rPr>
            <a:t>Minimizes the amount of funds a student may have to repay!</a:t>
          </a:r>
          <a:endParaRPr lang="en-US" sz="3500" kern="1200"/>
        </a:p>
      </dsp:txBody>
      <dsp:txXfrm>
        <a:off x="64968" y="1889321"/>
        <a:ext cx="6498868" cy="1200938"/>
      </dsp:txXfrm>
    </dsp:sp>
    <dsp:sp modelId="{312D2098-0EF2-419A-8DF9-15BCFAB678C5}">
      <dsp:nvSpPr>
        <dsp:cNvPr id="0" name=""/>
        <dsp:cNvSpPr/>
      </dsp:nvSpPr>
      <dsp:spPr>
        <a:xfrm>
          <a:off x="0" y="3256027"/>
          <a:ext cx="6628804" cy="1330874"/>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kern="1200">
              <a:latin typeface="Trebuchet MS" panose="020B0603020202020204"/>
            </a:rPr>
            <a:t>Minimizes the amount of institutional liabilities!</a:t>
          </a:r>
          <a:endParaRPr lang="en-US" sz="3500" kern="1200"/>
        </a:p>
      </dsp:txBody>
      <dsp:txXfrm>
        <a:off x="64968" y="3320995"/>
        <a:ext cx="6498868" cy="120093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F872FF-4170-564C-B147-D0925C29C9CB}"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6A32F-CFBA-884F-9107-9D2581436290}" type="slidenum">
              <a:rPr lang="en-US" smtClean="0"/>
              <a:t>‹#›</a:t>
            </a:fld>
            <a:endParaRPr lang="en-US"/>
          </a:p>
        </p:txBody>
      </p:sp>
    </p:spTree>
    <p:extLst>
      <p:ext uri="{BB962C8B-B14F-4D97-AF65-F5344CB8AC3E}">
        <p14:creationId xmlns:p14="http://schemas.microsoft.com/office/powerpoint/2010/main" val="3827095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F872FF-4170-564C-B147-D0925C29C9CB}"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6A32F-CFBA-884F-9107-9D2581436290}" type="slidenum">
              <a:rPr lang="en-US" smtClean="0"/>
              <a:t>‹#›</a:t>
            </a:fld>
            <a:endParaRPr lang="en-US"/>
          </a:p>
        </p:txBody>
      </p:sp>
    </p:spTree>
    <p:extLst>
      <p:ext uri="{BB962C8B-B14F-4D97-AF65-F5344CB8AC3E}">
        <p14:creationId xmlns:p14="http://schemas.microsoft.com/office/powerpoint/2010/main" val="1227609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F872FF-4170-564C-B147-D0925C29C9CB}"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6A32F-CFBA-884F-9107-9D258143629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467371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F872FF-4170-564C-B147-D0925C29C9CB}"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6A32F-CFBA-884F-9107-9D2581436290}" type="slidenum">
              <a:rPr lang="en-US" smtClean="0"/>
              <a:t>‹#›</a:t>
            </a:fld>
            <a:endParaRPr lang="en-US"/>
          </a:p>
        </p:txBody>
      </p:sp>
    </p:spTree>
    <p:extLst>
      <p:ext uri="{BB962C8B-B14F-4D97-AF65-F5344CB8AC3E}">
        <p14:creationId xmlns:p14="http://schemas.microsoft.com/office/powerpoint/2010/main" val="4028818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F872FF-4170-564C-B147-D0925C29C9CB}"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6A32F-CFBA-884F-9107-9D258143629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41026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F872FF-4170-564C-B147-D0925C29C9CB}"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6A32F-CFBA-884F-9107-9D2581436290}" type="slidenum">
              <a:rPr lang="en-US" smtClean="0"/>
              <a:t>‹#›</a:t>
            </a:fld>
            <a:endParaRPr lang="en-US"/>
          </a:p>
        </p:txBody>
      </p:sp>
    </p:spTree>
    <p:extLst>
      <p:ext uri="{BB962C8B-B14F-4D97-AF65-F5344CB8AC3E}">
        <p14:creationId xmlns:p14="http://schemas.microsoft.com/office/powerpoint/2010/main" val="4241103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F872FF-4170-564C-B147-D0925C29C9CB}"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6A32F-CFBA-884F-9107-9D2581436290}" type="slidenum">
              <a:rPr lang="en-US" smtClean="0"/>
              <a:t>‹#›</a:t>
            </a:fld>
            <a:endParaRPr lang="en-US"/>
          </a:p>
        </p:txBody>
      </p:sp>
    </p:spTree>
    <p:extLst>
      <p:ext uri="{BB962C8B-B14F-4D97-AF65-F5344CB8AC3E}">
        <p14:creationId xmlns:p14="http://schemas.microsoft.com/office/powerpoint/2010/main" val="978558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F872FF-4170-564C-B147-D0925C29C9CB}"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6A32F-CFBA-884F-9107-9D2581436290}" type="slidenum">
              <a:rPr lang="en-US" smtClean="0"/>
              <a:t>‹#›</a:t>
            </a:fld>
            <a:endParaRPr lang="en-US"/>
          </a:p>
        </p:txBody>
      </p:sp>
    </p:spTree>
    <p:extLst>
      <p:ext uri="{BB962C8B-B14F-4D97-AF65-F5344CB8AC3E}">
        <p14:creationId xmlns:p14="http://schemas.microsoft.com/office/powerpoint/2010/main" val="2466157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F872FF-4170-564C-B147-D0925C29C9CB}"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6A32F-CFBA-884F-9107-9D2581436290}" type="slidenum">
              <a:rPr lang="en-US" smtClean="0"/>
              <a:t>‹#›</a:t>
            </a:fld>
            <a:endParaRPr lang="en-US"/>
          </a:p>
        </p:txBody>
      </p:sp>
    </p:spTree>
    <p:extLst>
      <p:ext uri="{BB962C8B-B14F-4D97-AF65-F5344CB8AC3E}">
        <p14:creationId xmlns:p14="http://schemas.microsoft.com/office/powerpoint/2010/main" val="1829336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F872FF-4170-564C-B147-D0925C29C9CB}"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6A32F-CFBA-884F-9107-9D2581436290}" type="slidenum">
              <a:rPr lang="en-US" smtClean="0"/>
              <a:t>‹#›</a:t>
            </a:fld>
            <a:endParaRPr lang="en-US"/>
          </a:p>
        </p:txBody>
      </p:sp>
    </p:spTree>
    <p:extLst>
      <p:ext uri="{BB962C8B-B14F-4D97-AF65-F5344CB8AC3E}">
        <p14:creationId xmlns:p14="http://schemas.microsoft.com/office/powerpoint/2010/main" val="3574804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F872FF-4170-564C-B147-D0925C29C9CB}"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6A32F-CFBA-884F-9107-9D2581436290}" type="slidenum">
              <a:rPr lang="en-US" smtClean="0"/>
              <a:t>‹#›</a:t>
            </a:fld>
            <a:endParaRPr lang="en-US"/>
          </a:p>
        </p:txBody>
      </p:sp>
    </p:spTree>
    <p:extLst>
      <p:ext uri="{BB962C8B-B14F-4D97-AF65-F5344CB8AC3E}">
        <p14:creationId xmlns:p14="http://schemas.microsoft.com/office/powerpoint/2010/main" val="1685814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F872FF-4170-564C-B147-D0925C29C9CB}" type="datetimeFigureOut">
              <a:rPr lang="en-US" smtClean="0"/>
              <a:t>8/17/2021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D6A32F-CFBA-884F-9107-9D2581436290}" type="slidenum">
              <a:rPr lang="en-US" smtClean="0"/>
              <a:t>‹#›</a:t>
            </a:fld>
            <a:endParaRPr lang="en-US"/>
          </a:p>
        </p:txBody>
      </p:sp>
    </p:spTree>
    <p:extLst>
      <p:ext uri="{BB962C8B-B14F-4D97-AF65-F5344CB8AC3E}">
        <p14:creationId xmlns:p14="http://schemas.microsoft.com/office/powerpoint/2010/main" val="2914902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6EF872FF-4170-564C-B147-D0925C29C9CB}" type="datetimeFigureOut">
              <a:rPr lang="en-US" smtClean="0"/>
              <a:t>8/17/2021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D6A32F-CFBA-884F-9107-9D2581436290}" type="slidenum">
              <a:rPr lang="en-US" smtClean="0"/>
              <a:t>‹#›</a:t>
            </a:fld>
            <a:endParaRPr lang="en-US"/>
          </a:p>
        </p:txBody>
      </p:sp>
    </p:spTree>
    <p:extLst>
      <p:ext uri="{BB962C8B-B14F-4D97-AF65-F5344CB8AC3E}">
        <p14:creationId xmlns:p14="http://schemas.microsoft.com/office/powerpoint/2010/main" val="1357144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F872FF-4170-564C-B147-D0925C29C9CB}" type="datetimeFigureOut">
              <a:rPr lang="en-US" smtClean="0"/>
              <a:t>8/17/2021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D6A32F-CFBA-884F-9107-9D2581436290}" type="slidenum">
              <a:rPr lang="en-US" smtClean="0"/>
              <a:t>‹#›</a:t>
            </a:fld>
            <a:endParaRPr lang="en-US"/>
          </a:p>
        </p:txBody>
      </p:sp>
    </p:spTree>
    <p:extLst>
      <p:ext uri="{BB962C8B-B14F-4D97-AF65-F5344CB8AC3E}">
        <p14:creationId xmlns:p14="http://schemas.microsoft.com/office/powerpoint/2010/main" val="3844933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F872FF-4170-564C-B147-D0925C29C9CB}"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6A32F-CFBA-884F-9107-9D2581436290}" type="slidenum">
              <a:rPr lang="en-US" smtClean="0"/>
              <a:t>‹#›</a:t>
            </a:fld>
            <a:endParaRPr lang="en-US"/>
          </a:p>
        </p:txBody>
      </p:sp>
    </p:spTree>
    <p:extLst>
      <p:ext uri="{BB962C8B-B14F-4D97-AF65-F5344CB8AC3E}">
        <p14:creationId xmlns:p14="http://schemas.microsoft.com/office/powerpoint/2010/main" val="271311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F872FF-4170-564C-B147-D0925C29C9CB}"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6A32F-CFBA-884F-9107-9D2581436290}" type="slidenum">
              <a:rPr lang="en-US" smtClean="0"/>
              <a:t>‹#›</a:t>
            </a:fld>
            <a:endParaRPr lang="en-US"/>
          </a:p>
        </p:txBody>
      </p:sp>
    </p:spTree>
    <p:extLst>
      <p:ext uri="{BB962C8B-B14F-4D97-AF65-F5344CB8AC3E}">
        <p14:creationId xmlns:p14="http://schemas.microsoft.com/office/powerpoint/2010/main" val="3599912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EF872FF-4170-564C-B147-D0925C29C9CB}" type="datetimeFigureOut">
              <a:rPr lang="en-US" smtClean="0"/>
              <a:t>8/17/2021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FD6A32F-CFBA-884F-9107-9D2581436290}" type="slidenum">
              <a:rPr lang="en-US" smtClean="0"/>
              <a:t>‹#›</a:t>
            </a:fld>
            <a:endParaRPr lang="en-US"/>
          </a:p>
        </p:txBody>
      </p:sp>
    </p:spTree>
    <p:extLst>
      <p:ext uri="{BB962C8B-B14F-4D97-AF65-F5344CB8AC3E}">
        <p14:creationId xmlns:p14="http://schemas.microsoft.com/office/powerpoint/2010/main" val="35881300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cccnext.jira.com/wiki/spaces/PD/blog/2018/06/10/704315933/Development%2BSpam%2BFilter%2BWeb%2BServic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hyperlink" Target="mailto:garciarittgers@smccd.edu"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anadacollege.edu/financialaid/disbursement.php"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Lara@smccd.ed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CA6A3-71EC-1941-ADCC-228AEBA97DD8}"/>
              </a:ext>
            </a:extLst>
          </p:cNvPr>
          <p:cNvSpPr>
            <a:spLocks noGrp="1"/>
          </p:cNvSpPr>
          <p:nvPr>
            <p:ph type="ctrTitle"/>
          </p:nvPr>
        </p:nvSpPr>
        <p:spPr>
          <a:xfrm>
            <a:off x="451465" y="2529417"/>
            <a:ext cx="9245600" cy="1534583"/>
          </a:xfrm>
        </p:spPr>
        <p:txBody>
          <a:bodyPr/>
          <a:lstStyle/>
          <a:p>
            <a:r>
              <a:rPr lang="en-US" sz="4000">
                <a:solidFill>
                  <a:schemeClr val="accent2">
                    <a:lumMod val="50000"/>
                  </a:schemeClr>
                </a:solidFill>
              </a:rPr>
              <a:t>Enrollment and Student Rosters: A Joint Effort of Student Services and Faculty</a:t>
            </a:r>
          </a:p>
        </p:txBody>
      </p:sp>
      <p:pic>
        <p:nvPicPr>
          <p:cNvPr id="1026" name="Picture 2">
            <a:extLst>
              <a:ext uri="{FF2B5EF4-FFF2-40B4-BE49-F238E27FC236}">
                <a16:creationId xmlns:a16="http://schemas.microsoft.com/office/drawing/2014/main" id="{C00E03FF-A6B3-5C47-B2B8-CAF4B075C4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8999" y="1"/>
            <a:ext cx="4476135"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558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0AB57-A93C-497A-9730-6450A2D920AA}"/>
              </a:ext>
            </a:extLst>
          </p:cNvPr>
          <p:cNvSpPr>
            <a:spLocks noGrp="1"/>
          </p:cNvSpPr>
          <p:nvPr>
            <p:ph type="title"/>
          </p:nvPr>
        </p:nvSpPr>
        <p:spPr>
          <a:xfrm>
            <a:off x="470070" y="219456"/>
            <a:ext cx="8596668" cy="1320800"/>
          </a:xfrm>
        </p:spPr>
        <p:txBody>
          <a:bodyPr>
            <a:normAutofit/>
          </a:bodyPr>
          <a:lstStyle/>
          <a:p>
            <a:r>
              <a:rPr lang="en-US">
                <a:solidFill>
                  <a:schemeClr val="accent2">
                    <a:lumMod val="50000"/>
                  </a:schemeClr>
                </a:solidFill>
                <a:ea typeface="+mj-lt"/>
                <a:cs typeface="+mj-lt"/>
              </a:rPr>
              <a:t>Strategy to mitigate admission application fraud</a:t>
            </a:r>
            <a:endParaRPr lang="en-US">
              <a:solidFill>
                <a:schemeClr val="accent2">
                  <a:lumMod val="50000"/>
                </a:schemeClr>
              </a:solidFill>
              <a:highlight>
                <a:srgbClr val="FFFF00"/>
              </a:highlight>
              <a:ea typeface="+mj-lt"/>
              <a:cs typeface="+mj-lt"/>
            </a:endParaRPr>
          </a:p>
        </p:txBody>
      </p:sp>
      <p:sp>
        <p:nvSpPr>
          <p:cNvPr id="3" name="Content Placeholder 2">
            <a:extLst>
              <a:ext uri="{FF2B5EF4-FFF2-40B4-BE49-F238E27FC236}">
                <a16:creationId xmlns:a16="http://schemas.microsoft.com/office/drawing/2014/main" id="{355136EB-D950-43B6-893D-223609F78518}"/>
              </a:ext>
            </a:extLst>
          </p:cNvPr>
          <p:cNvSpPr>
            <a:spLocks noGrp="1"/>
          </p:cNvSpPr>
          <p:nvPr>
            <p:ph idx="1"/>
          </p:nvPr>
        </p:nvSpPr>
        <p:spPr>
          <a:xfrm>
            <a:off x="677334" y="1611949"/>
            <a:ext cx="9376956" cy="4234341"/>
          </a:xfrm>
        </p:spPr>
        <p:txBody>
          <a:bodyPr vert="horz" lIns="91440" tIns="45720" rIns="91440" bIns="45720" rtlCol="0" anchor="t">
            <a:normAutofit/>
          </a:bodyPr>
          <a:lstStyle/>
          <a:p>
            <a:pPr>
              <a:buFont typeface="Wingdings" charset="2"/>
              <a:buChar char="Ø"/>
            </a:pPr>
            <a:endParaRPr lang="en-US"/>
          </a:p>
          <a:p>
            <a:r>
              <a:rPr lang="en-US" sz="2400">
                <a:hlinkClick r:id="rId2"/>
              </a:rPr>
              <a:t>Spam Filter Web Service</a:t>
            </a:r>
            <a:endParaRPr lang="en-US" sz="2400">
              <a:ea typeface="+mn-lt"/>
              <a:cs typeface="+mn-lt"/>
            </a:endParaRPr>
          </a:p>
          <a:p>
            <a:pPr lvl="1"/>
            <a:r>
              <a:rPr lang="en-US" sz="2000">
                <a:ea typeface="+mn-lt"/>
                <a:cs typeface="+mn-lt"/>
              </a:rPr>
              <a:t>Applications set with “Checked Fraud” are sent to the Suspension folder (User Interface) awaiting confirmation by A&amp;R Staff</a:t>
            </a:r>
          </a:p>
          <a:p>
            <a:pPr marL="457200" lvl="1" indent="0">
              <a:buNone/>
            </a:pPr>
            <a:endParaRPr lang="en-US" sz="2000">
              <a:ea typeface="+mn-lt"/>
              <a:cs typeface="+mn-lt"/>
            </a:endParaRPr>
          </a:p>
          <a:p>
            <a:r>
              <a:rPr lang="en-US" sz="2400"/>
              <a:t>A&amp;R staff review the applications in the SPAM folder</a:t>
            </a:r>
          </a:p>
          <a:p>
            <a:pPr lvl="1">
              <a:buFont typeface="Wingdings" pitchFamily="2" charset="2"/>
              <a:buChar char="ü"/>
            </a:pPr>
            <a:r>
              <a:rPr lang="en-US" sz="2000"/>
              <a:t> Request additional documentation if necessary to confirm the status of the application </a:t>
            </a:r>
          </a:p>
          <a:p>
            <a:pPr lvl="1">
              <a:buFont typeface="Wingdings" pitchFamily="2" charset="2"/>
              <a:buChar char="ü"/>
            </a:pPr>
            <a:r>
              <a:rPr lang="en-US" sz="2000"/>
              <a:t> Confirm the fraud status for each application </a:t>
            </a:r>
          </a:p>
          <a:p>
            <a:endParaRPr lang="en-US"/>
          </a:p>
          <a:p>
            <a:endParaRPr lang="en-US"/>
          </a:p>
          <a:p>
            <a:endParaRPr lang="en-US"/>
          </a:p>
          <a:p>
            <a:endParaRPr lang="en-US"/>
          </a:p>
          <a:p>
            <a:endParaRPr lang="en-US"/>
          </a:p>
          <a:p>
            <a:endParaRPr lang="en-US"/>
          </a:p>
          <a:p>
            <a:endParaRPr lang="en-US"/>
          </a:p>
        </p:txBody>
      </p:sp>
    </p:spTree>
    <p:extLst>
      <p:ext uri="{BB962C8B-B14F-4D97-AF65-F5344CB8AC3E}">
        <p14:creationId xmlns:p14="http://schemas.microsoft.com/office/powerpoint/2010/main" val="2730504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0EBDF-E73D-D544-8C4B-51CD0CF6E521}"/>
              </a:ext>
            </a:extLst>
          </p:cNvPr>
          <p:cNvSpPr>
            <a:spLocks noGrp="1"/>
          </p:cNvSpPr>
          <p:nvPr>
            <p:ph type="title"/>
          </p:nvPr>
        </p:nvSpPr>
        <p:spPr/>
        <p:txBody>
          <a:bodyPr/>
          <a:lstStyle/>
          <a:p>
            <a:r>
              <a:rPr lang="en-US">
                <a:solidFill>
                  <a:schemeClr val="accent2">
                    <a:lumMod val="50000"/>
                  </a:schemeClr>
                </a:solidFill>
                <a:ea typeface="+mj-lt"/>
                <a:cs typeface="+mj-lt"/>
              </a:rPr>
              <a:t>Strategy to mitigate financial aid-related fraud </a:t>
            </a:r>
            <a:endParaRPr lang="en-US">
              <a:solidFill>
                <a:schemeClr val="accent2">
                  <a:lumMod val="50000"/>
                </a:schemeClr>
              </a:solidFill>
            </a:endParaRPr>
          </a:p>
        </p:txBody>
      </p:sp>
      <p:sp>
        <p:nvSpPr>
          <p:cNvPr id="3" name="Content Placeholder 2">
            <a:extLst>
              <a:ext uri="{FF2B5EF4-FFF2-40B4-BE49-F238E27FC236}">
                <a16:creationId xmlns:a16="http://schemas.microsoft.com/office/drawing/2014/main" id="{D24CE6C7-43A8-644A-B59C-2D084CE8B195}"/>
              </a:ext>
            </a:extLst>
          </p:cNvPr>
          <p:cNvSpPr>
            <a:spLocks noGrp="1"/>
          </p:cNvSpPr>
          <p:nvPr>
            <p:ph idx="1"/>
          </p:nvPr>
        </p:nvSpPr>
        <p:spPr/>
        <p:txBody>
          <a:bodyPr vert="horz" lIns="91440" tIns="45720" rIns="91440" bIns="45720" rtlCol="0" anchor="t">
            <a:normAutofit lnSpcReduction="10000"/>
          </a:bodyPr>
          <a:lstStyle/>
          <a:p>
            <a:r>
              <a:rPr lang="en-US" sz="2000"/>
              <a:t>ITS extracts data and looks for "identifiers”</a:t>
            </a:r>
          </a:p>
          <a:p>
            <a:pPr marL="0" indent="0">
              <a:buNone/>
            </a:pPr>
            <a:r>
              <a:rPr lang="en-US" sz="2400"/>
              <a:t>		</a:t>
            </a:r>
            <a:r>
              <a:rPr lang="en-US" sz="1600"/>
              <a:t> example: out of area address, no phone number, no home address, G# in certain sequence, no emergency address…</a:t>
            </a:r>
          </a:p>
          <a:p>
            <a:r>
              <a:rPr lang="en-US" sz="2000"/>
              <a:t>ITS adds holds to stop disbursement and future registration </a:t>
            </a:r>
          </a:p>
          <a:p>
            <a:r>
              <a:rPr lang="en-US" sz="2000"/>
              <a:t>Financial Aid email students to confirm identity prior to the release of funds and registration holds</a:t>
            </a:r>
          </a:p>
          <a:p>
            <a:r>
              <a:rPr lang="en-US" sz="2000"/>
              <a:t>Report suspected Title IV (FA) fraud to the U.S. Department of Education’s Office of Inspector General (OIG</a:t>
            </a:r>
            <a:r>
              <a:rPr lang="en-US" sz="1600"/>
              <a:t>)</a:t>
            </a:r>
            <a:endParaRPr lang="en-US" sz="2000"/>
          </a:p>
          <a:p>
            <a:r>
              <a:rPr lang="en-US" sz="2000"/>
              <a:t>Faculty drop inactive students </a:t>
            </a:r>
          </a:p>
          <a:p>
            <a:pPr marL="457200" lvl="1" indent="0">
              <a:buNone/>
            </a:pPr>
            <a:r>
              <a:rPr lang="en-US"/>
              <a:t>It is vital that faculty remove non-attending students by the Census date to significantly reduce the likelihood that financial aid is disbursed fraudulently. </a:t>
            </a:r>
          </a:p>
          <a:p>
            <a:endParaRPr lang="en-US" sz="2000"/>
          </a:p>
        </p:txBody>
      </p:sp>
    </p:spTree>
    <p:extLst>
      <p:ext uri="{BB962C8B-B14F-4D97-AF65-F5344CB8AC3E}">
        <p14:creationId xmlns:p14="http://schemas.microsoft.com/office/powerpoint/2010/main" val="3046458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83E37-9DF5-2D49-A9CB-93F11817F30F}"/>
              </a:ext>
            </a:extLst>
          </p:cNvPr>
          <p:cNvSpPr>
            <a:spLocks noGrp="1"/>
          </p:cNvSpPr>
          <p:nvPr>
            <p:ph type="title"/>
          </p:nvPr>
        </p:nvSpPr>
        <p:spPr>
          <a:xfrm>
            <a:off x="1585638" y="390144"/>
            <a:ext cx="8596668" cy="1320800"/>
          </a:xfrm>
        </p:spPr>
        <p:txBody>
          <a:bodyPr/>
          <a:lstStyle/>
          <a:p>
            <a:r>
              <a:rPr lang="en-US"/>
              <a:t>Summer/Fall data </a:t>
            </a:r>
          </a:p>
        </p:txBody>
      </p:sp>
      <p:graphicFrame>
        <p:nvGraphicFramePr>
          <p:cNvPr id="8" name="Content Placeholder 7">
            <a:extLst>
              <a:ext uri="{FF2B5EF4-FFF2-40B4-BE49-F238E27FC236}">
                <a16:creationId xmlns:a16="http://schemas.microsoft.com/office/drawing/2014/main" id="{861E6E8B-6CD8-4D49-B92C-549751143198}"/>
              </a:ext>
            </a:extLst>
          </p:cNvPr>
          <p:cNvGraphicFramePr>
            <a:graphicFrameLocks noGrp="1"/>
          </p:cNvGraphicFramePr>
          <p:nvPr>
            <p:ph idx="1"/>
            <p:extLst>
              <p:ext uri="{D42A27DB-BD31-4B8C-83A1-F6EECF244321}">
                <p14:modId xmlns:p14="http://schemas.microsoft.com/office/powerpoint/2010/main" val="1058162202"/>
              </p:ext>
            </p:extLst>
          </p:nvPr>
        </p:nvGraphicFramePr>
        <p:xfrm>
          <a:off x="1270660" y="1904011"/>
          <a:ext cx="8023031" cy="2907042"/>
        </p:xfrm>
        <a:graphic>
          <a:graphicData uri="http://schemas.openxmlformats.org/drawingml/2006/table">
            <a:tbl>
              <a:tblPr firstRow="1" firstCol="1" bandRow="1">
                <a:tableStyleId>{5C22544A-7EE6-4342-B048-85BDC9FD1C3A}</a:tableStyleId>
              </a:tblPr>
              <a:tblGrid>
                <a:gridCol w="4643252">
                  <a:extLst>
                    <a:ext uri="{9D8B030D-6E8A-4147-A177-3AD203B41FA5}">
                      <a16:colId xmlns:a16="http://schemas.microsoft.com/office/drawing/2014/main" val="2164681002"/>
                    </a:ext>
                  </a:extLst>
                </a:gridCol>
                <a:gridCol w="1842292">
                  <a:extLst>
                    <a:ext uri="{9D8B030D-6E8A-4147-A177-3AD203B41FA5}">
                      <a16:colId xmlns:a16="http://schemas.microsoft.com/office/drawing/2014/main" val="559876234"/>
                    </a:ext>
                  </a:extLst>
                </a:gridCol>
                <a:gridCol w="1537487">
                  <a:extLst>
                    <a:ext uri="{9D8B030D-6E8A-4147-A177-3AD203B41FA5}">
                      <a16:colId xmlns:a16="http://schemas.microsoft.com/office/drawing/2014/main" val="2580674394"/>
                    </a:ext>
                  </a:extLst>
                </a:gridCol>
              </a:tblGrid>
              <a:tr h="490390">
                <a:tc>
                  <a:txBody>
                    <a:bodyPr/>
                    <a:lstStyle/>
                    <a:p>
                      <a:pPr marL="0" marR="0">
                        <a:spcBef>
                          <a:spcPts val="0"/>
                        </a:spcBef>
                        <a:spcAft>
                          <a:spcPts val="0"/>
                        </a:spcAft>
                      </a:pPr>
                      <a:endParaRPr lang="en-US" sz="1200">
                        <a:solidFill>
                          <a:schemeClr val="tx1"/>
                        </a:solidFill>
                        <a:effectLst/>
                        <a:latin typeface="Calibri"/>
                        <a:ea typeface="Calibri" panose="020F0502020204030204" pitchFamily="34" charset="0"/>
                        <a:cs typeface="Times New Roman"/>
                      </a:endParaRPr>
                    </a:p>
                  </a:txBody>
                  <a:tcPr marL="68580" marR="68580" marT="0" marB="0"/>
                </a:tc>
                <a:tc>
                  <a:txBody>
                    <a:bodyPr/>
                    <a:lstStyle/>
                    <a:p>
                      <a:pPr marL="0" marR="0" algn="ctr">
                        <a:spcBef>
                          <a:spcPts val="0"/>
                        </a:spcBef>
                        <a:spcAft>
                          <a:spcPts val="0"/>
                        </a:spcAft>
                      </a:pPr>
                      <a:r>
                        <a:rPr lang="en-US" sz="1600">
                          <a:solidFill>
                            <a:schemeClr val="tx1"/>
                          </a:solidFill>
                          <a:effectLst/>
                        </a:rPr>
                        <a:t>Summer 2021  </a:t>
                      </a:r>
                      <a:endParaRPr lang="en-US" sz="1600">
                        <a:solidFill>
                          <a:schemeClr val="tx1"/>
                        </a:solidFill>
                        <a:effectLst/>
                        <a:latin typeface="Calibri"/>
                        <a:ea typeface="Calibri" panose="020F0502020204030204" pitchFamily="34" charset="0"/>
                        <a:cs typeface="Times New Roman"/>
                      </a:endParaRPr>
                    </a:p>
                  </a:txBody>
                  <a:tcPr marL="68580" marR="68580" marT="0" marB="0"/>
                </a:tc>
                <a:tc>
                  <a:txBody>
                    <a:bodyPr/>
                    <a:lstStyle/>
                    <a:p>
                      <a:pPr marL="0" marR="0" algn="ctr" defTabSz="457200" rtl="0" eaLnBrk="1" latinLnBrk="0" hangingPunct="1">
                        <a:spcBef>
                          <a:spcPts val="0"/>
                        </a:spcBef>
                        <a:spcAft>
                          <a:spcPts val="0"/>
                        </a:spcAft>
                      </a:pPr>
                      <a:r>
                        <a:rPr lang="en-US" sz="1600" b="1" kern="1200">
                          <a:solidFill>
                            <a:schemeClr val="tx1"/>
                          </a:solidFill>
                          <a:effectLst/>
                          <a:latin typeface="+mn-lt"/>
                          <a:ea typeface="+mn-ea"/>
                          <a:cs typeface="+mn-cs"/>
                        </a:rPr>
                        <a:t>Fall 2021 </a:t>
                      </a:r>
                    </a:p>
                  </a:txBody>
                  <a:tcPr marL="68580" marR="68580" marT="0" marB="0"/>
                </a:tc>
                <a:extLst>
                  <a:ext uri="{0D108BD9-81ED-4DB2-BD59-A6C34878D82A}">
                    <a16:rowId xmlns:a16="http://schemas.microsoft.com/office/drawing/2014/main" val="757136789"/>
                  </a:ext>
                </a:extLst>
              </a:tr>
              <a:tr h="477136">
                <a:tc>
                  <a:txBody>
                    <a:bodyPr/>
                    <a:lstStyle/>
                    <a:p>
                      <a:pPr marL="0" marR="0">
                        <a:spcBef>
                          <a:spcPts val="0"/>
                        </a:spcBef>
                        <a:spcAft>
                          <a:spcPts val="0"/>
                        </a:spcAft>
                      </a:pPr>
                      <a:r>
                        <a:rPr lang="en-US" sz="1400">
                          <a:solidFill>
                            <a:schemeClr val="tx1"/>
                          </a:solidFill>
                          <a:effectLst/>
                        </a:rPr>
                        <a:t>Total student enrollment by term Y (headcount)</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800" kern="1200">
                          <a:solidFill>
                            <a:schemeClr val="dk1"/>
                          </a:solidFill>
                          <a:effectLst/>
                          <a:latin typeface="+mn-lt"/>
                          <a:ea typeface="+mn-ea"/>
                          <a:cs typeface="+mn-cs"/>
                        </a:rPr>
                        <a:t>2,763</a:t>
                      </a:r>
                    </a:p>
                  </a:txBody>
                  <a:tcPr marL="68580" marR="68580" marT="0" marB="0"/>
                </a:tc>
                <a:tc>
                  <a:txBody>
                    <a:bodyPr/>
                    <a:lstStyle/>
                    <a:p>
                      <a:pPr algn="ctr"/>
                      <a:r>
                        <a:rPr lang="en-US" sz="1800" kern="1200">
                          <a:solidFill>
                            <a:schemeClr val="dk1"/>
                          </a:solidFill>
                          <a:effectLst/>
                          <a:latin typeface="+mn-lt"/>
                          <a:ea typeface="+mn-ea"/>
                          <a:cs typeface="+mn-cs"/>
                        </a:rPr>
                        <a:t>4,891</a:t>
                      </a:r>
                    </a:p>
                    <a:p>
                      <a:pPr marL="0" marR="0" algn="ctr">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6171002"/>
                  </a:ext>
                </a:extLst>
              </a:tr>
              <a:tr h="548557">
                <a:tc>
                  <a:txBody>
                    <a:bodyPr/>
                    <a:lstStyle/>
                    <a:p>
                      <a:pPr marL="0" marR="0">
                        <a:spcBef>
                          <a:spcPts val="0"/>
                        </a:spcBef>
                        <a:spcAft>
                          <a:spcPts val="0"/>
                        </a:spcAft>
                      </a:pPr>
                      <a:r>
                        <a:rPr lang="en-US" sz="1400">
                          <a:solidFill>
                            <a:schemeClr val="tx1"/>
                          </a:solidFill>
                          <a:effectLst/>
                        </a:rPr>
                        <a:t>Unconfirmed records not registered </a:t>
                      </a:r>
                      <a:r>
                        <a:rPr lang="en-US" sz="1400">
                          <a:solidFill>
                            <a:schemeClr val="tx1"/>
                          </a:solidFill>
                          <a:effectLst/>
                          <a:latin typeface="Calibri"/>
                          <a:cs typeface="Times New Roman"/>
                        </a:rPr>
                        <a:t>for courses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defTabSz="457200" rtl="0" eaLnBrk="1" latinLnBrk="0" hangingPunct="1">
                        <a:spcBef>
                          <a:spcPts val="0"/>
                        </a:spcBef>
                        <a:spcAft>
                          <a:spcPts val="0"/>
                        </a:spcAft>
                      </a:pPr>
                      <a:r>
                        <a:rPr lang="en-US" sz="1800" kern="1200">
                          <a:solidFill>
                            <a:schemeClr val="dk1"/>
                          </a:solidFill>
                          <a:effectLst/>
                          <a:latin typeface="+mn-lt"/>
                          <a:ea typeface="+mn-ea"/>
                          <a:cs typeface="+mn-cs"/>
                        </a:rPr>
                        <a:t>234</a:t>
                      </a:r>
                    </a:p>
                  </a:txBody>
                  <a:tcPr marL="68580" marR="68580" marT="0" marB="0"/>
                </a:tc>
                <a:tc>
                  <a:txBody>
                    <a:bodyPr/>
                    <a:lstStyle/>
                    <a:p>
                      <a:pPr marL="0" marR="0" algn="ctr" defTabSz="457200" rtl="0" eaLnBrk="1" latinLnBrk="0" hangingPunct="1">
                        <a:spcBef>
                          <a:spcPts val="0"/>
                        </a:spcBef>
                        <a:spcAft>
                          <a:spcPts val="0"/>
                        </a:spcAft>
                      </a:pPr>
                      <a:r>
                        <a:rPr lang="en-US" sz="1800" kern="1200">
                          <a:solidFill>
                            <a:schemeClr val="dk1"/>
                          </a:solidFill>
                          <a:effectLst/>
                          <a:latin typeface="+mn-lt"/>
                          <a:ea typeface="+mn-ea"/>
                          <a:cs typeface="+mn-cs"/>
                        </a:rPr>
                        <a:t>250 </a:t>
                      </a:r>
                    </a:p>
                  </a:txBody>
                  <a:tcPr marL="68580" marR="68580" marT="0" marB="0"/>
                </a:tc>
                <a:extLst>
                  <a:ext uri="{0D108BD9-81ED-4DB2-BD59-A6C34878D82A}">
                    <a16:rowId xmlns:a16="http://schemas.microsoft.com/office/drawing/2014/main" val="4018021353"/>
                  </a:ext>
                </a:extLst>
              </a:tr>
              <a:tr h="672156">
                <a:tc>
                  <a:txBody>
                    <a:bodyPr/>
                    <a:lstStyle/>
                    <a:p>
                      <a:pPr marL="0" marR="0">
                        <a:spcBef>
                          <a:spcPts val="0"/>
                        </a:spcBef>
                        <a:spcAft>
                          <a:spcPts val="0"/>
                        </a:spcAft>
                      </a:pPr>
                      <a:r>
                        <a:rPr lang="en-US" sz="1400">
                          <a:solidFill>
                            <a:schemeClr val="tx1"/>
                          </a:solidFill>
                          <a:effectLst/>
                        </a:rPr>
                        <a:t>Unconfirmed records registered for courses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defTabSz="457200" rtl="0" eaLnBrk="1" latinLnBrk="0" hangingPunct="1">
                        <a:spcBef>
                          <a:spcPts val="0"/>
                        </a:spcBef>
                        <a:spcAft>
                          <a:spcPts val="0"/>
                        </a:spcAft>
                      </a:pPr>
                      <a:r>
                        <a:rPr lang="en-US" sz="1800" kern="1200">
                          <a:solidFill>
                            <a:schemeClr val="dk1"/>
                          </a:solidFill>
                          <a:effectLst/>
                          <a:latin typeface="+mn-lt"/>
                          <a:ea typeface="+mn-ea"/>
                          <a:cs typeface="+mn-cs"/>
                        </a:rPr>
                        <a:t>72</a:t>
                      </a:r>
                    </a:p>
                  </a:txBody>
                  <a:tcPr marL="68580" marR="68580" marT="0" marB="0"/>
                </a:tc>
                <a:tc>
                  <a:txBody>
                    <a:bodyPr/>
                    <a:lstStyle/>
                    <a:p>
                      <a:pPr marL="0" marR="0" algn="ctr">
                        <a:spcBef>
                          <a:spcPts val="0"/>
                        </a:spcBef>
                        <a:spcAft>
                          <a:spcPts val="0"/>
                        </a:spcAft>
                      </a:pPr>
                      <a:r>
                        <a:rPr lang="en-US" sz="1800" b="0" i="0" u="none" strike="noStrike" kern="1200">
                          <a:solidFill>
                            <a:schemeClr val="dk1"/>
                          </a:solidFill>
                          <a:effectLst/>
                          <a:latin typeface="+mn-lt"/>
                          <a:ea typeface="+mn-ea"/>
                          <a:cs typeface="+mn-cs"/>
                        </a:rPr>
                        <a:t>69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0824798"/>
                  </a:ext>
                </a:extLst>
              </a:tr>
              <a:tr h="718803">
                <a:tc>
                  <a:txBody>
                    <a:bodyPr/>
                    <a:lstStyle/>
                    <a:p>
                      <a:pPr marL="0" marR="0">
                        <a:spcBef>
                          <a:spcPts val="0"/>
                        </a:spcBef>
                        <a:spcAft>
                          <a:spcPts val="0"/>
                        </a:spcAft>
                      </a:pPr>
                      <a:r>
                        <a:rPr lang="en-US" sz="1400">
                          <a:solidFill>
                            <a:schemeClr val="tx1"/>
                          </a:solidFill>
                          <a:effectLst/>
                        </a:rPr>
                        <a:t>Students required to submit additional identification records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kern="1200">
                          <a:solidFill>
                            <a:schemeClr val="dk1"/>
                          </a:solidFill>
                          <a:effectLst/>
                          <a:latin typeface="+mn-lt"/>
                          <a:ea typeface="+mn-ea"/>
                          <a:cs typeface="+mn-cs"/>
                        </a:rPr>
                        <a:t>12</a:t>
                      </a:r>
                    </a:p>
                  </a:txBody>
                  <a:tcPr marL="68580" marR="68580" marT="0" marB="0"/>
                </a:tc>
                <a:tc>
                  <a:txBody>
                    <a:bodyPr/>
                    <a:lstStyle/>
                    <a:p>
                      <a:pPr marL="0" marR="0" algn="ctr" defTabSz="457200" rtl="0" eaLnBrk="1" latinLnBrk="0" hangingPunct="1">
                        <a:spcBef>
                          <a:spcPts val="0"/>
                        </a:spcBef>
                        <a:spcAft>
                          <a:spcPts val="0"/>
                        </a:spcAft>
                      </a:pPr>
                      <a:r>
                        <a:rPr lang="en-US" sz="1800" b="0" i="0" u="none" strike="noStrike" kern="1200">
                          <a:solidFill>
                            <a:schemeClr val="dk1"/>
                          </a:solidFill>
                          <a:effectLst/>
                          <a:latin typeface="+mn-lt"/>
                          <a:ea typeface="+mn-ea"/>
                          <a:cs typeface="+mn-cs"/>
                        </a:rPr>
                        <a:t>7</a:t>
                      </a:r>
                    </a:p>
                  </a:txBody>
                  <a:tcPr marL="68580" marR="68580" marT="0" marB="0"/>
                </a:tc>
                <a:extLst>
                  <a:ext uri="{0D108BD9-81ED-4DB2-BD59-A6C34878D82A}">
                    <a16:rowId xmlns:a16="http://schemas.microsoft.com/office/drawing/2014/main" val="1445781129"/>
                  </a:ext>
                </a:extLst>
              </a:tr>
            </a:tbl>
          </a:graphicData>
        </a:graphic>
      </p:graphicFrame>
    </p:spTree>
    <p:extLst>
      <p:ext uri="{BB962C8B-B14F-4D97-AF65-F5344CB8AC3E}">
        <p14:creationId xmlns:p14="http://schemas.microsoft.com/office/powerpoint/2010/main" val="1931691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D9211-B8F1-4E01-A470-AB644028DA43}"/>
              </a:ext>
            </a:extLst>
          </p:cNvPr>
          <p:cNvSpPr>
            <a:spLocks noGrp="1"/>
          </p:cNvSpPr>
          <p:nvPr>
            <p:ph type="title"/>
          </p:nvPr>
        </p:nvSpPr>
        <p:spPr/>
        <p:txBody>
          <a:bodyPr/>
          <a:lstStyle/>
          <a:p>
            <a:r>
              <a:rPr lang="en-US">
                <a:ea typeface="+mj-lt"/>
                <a:cs typeface="+mj-lt"/>
              </a:rPr>
              <a:t>Best practice to remove inactive enrollment: faculty perspective (5 min)</a:t>
            </a:r>
            <a:endParaRPr lang="en-US"/>
          </a:p>
          <a:p>
            <a:endParaRPr lang="en-US"/>
          </a:p>
        </p:txBody>
      </p:sp>
      <p:sp>
        <p:nvSpPr>
          <p:cNvPr id="3" name="Content Placeholder 2">
            <a:extLst>
              <a:ext uri="{FF2B5EF4-FFF2-40B4-BE49-F238E27FC236}">
                <a16:creationId xmlns:a16="http://schemas.microsoft.com/office/drawing/2014/main" id="{70A967BC-E386-4F2D-BF5B-03F7ED24AA14}"/>
              </a:ext>
            </a:extLst>
          </p:cNvPr>
          <p:cNvSpPr>
            <a:spLocks noGrp="1"/>
          </p:cNvSpPr>
          <p:nvPr>
            <p:ph idx="1"/>
          </p:nvPr>
        </p:nvSpPr>
        <p:spPr>
          <a:xfrm>
            <a:off x="385504" y="2128163"/>
            <a:ext cx="8998958" cy="4180954"/>
          </a:xfrm>
        </p:spPr>
        <p:txBody>
          <a:bodyPr vert="horz" lIns="91440" tIns="45720" rIns="91440" bIns="45720" rtlCol="0" anchor="t">
            <a:normAutofit fontScale="92500" lnSpcReduction="10000"/>
          </a:bodyPr>
          <a:lstStyle/>
          <a:p>
            <a:pPr>
              <a:buAutoNum type="arabicPeriod"/>
            </a:pPr>
            <a:r>
              <a:rPr lang="en-US"/>
              <a:t>Start of semester email/message</a:t>
            </a:r>
          </a:p>
          <a:p>
            <a:pPr lvl="1"/>
            <a:r>
              <a:rPr lang="en-US"/>
              <a:t>Communicate importance of "showing up" for the course</a:t>
            </a:r>
          </a:p>
          <a:p>
            <a:pPr>
              <a:buAutoNum type="arabicPeriod"/>
            </a:pPr>
            <a:r>
              <a:rPr lang="en-US"/>
              <a:t>Identify Active Students</a:t>
            </a:r>
          </a:p>
          <a:p>
            <a:pPr lvl="1"/>
            <a:r>
              <a:rPr lang="en-US"/>
              <a:t>Asynchronous classes: Create an introductory assignment due no later than second week</a:t>
            </a:r>
          </a:p>
          <a:p>
            <a:pPr lvl="1"/>
            <a:r>
              <a:rPr lang="en-US"/>
              <a:t>Synchronous classes: Sign-in sheet, student SMCCD email login to a Zoom class, or intro assignment</a:t>
            </a:r>
          </a:p>
          <a:p>
            <a:pPr>
              <a:buAutoNum type="arabicPeriod"/>
            </a:pPr>
            <a:r>
              <a:rPr lang="en-US"/>
              <a:t>Drop any inactive students by Census date</a:t>
            </a:r>
          </a:p>
          <a:p>
            <a:pPr lvl="1"/>
            <a:r>
              <a:rPr lang="en-US"/>
              <a:t>When providing an add code to a student, emphasize importance of "showing up" for the course</a:t>
            </a:r>
          </a:p>
          <a:p>
            <a:pPr>
              <a:buAutoNum type="arabicPeriod"/>
            </a:pPr>
            <a:r>
              <a:rPr lang="en-US"/>
              <a:t>After Census: Monitor class roster for non-attending students by Withdraw date</a:t>
            </a:r>
          </a:p>
          <a:p>
            <a:pPr lvl="1"/>
            <a:r>
              <a:rPr lang="en-US"/>
              <a:t>In this context, non-attending = no longer completing any assignments or other course activities</a:t>
            </a:r>
          </a:p>
          <a:p>
            <a:pPr lvl="1"/>
            <a:r>
              <a:rPr lang="en-US"/>
              <a:t>If a student disappears, email them a drop warning 5-7 days before dropping them</a:t>
            </a:r>
          </a:p>
          <a:p>
            <a:pPr>
              <a:buAutoNum type="arabicPeriod"/>
            </a:pPr>
            <a:endParaRPr lang="en-US"/>
          </a:p>
        </p:txBody>
      </p:sp>
    </p:spTree>
    <p:extLst>
      <p:ext uri="{BB962C8B-B14F-4D97-AF65-F5344CB8AC3E}">
        <p14:creationId xmlns:p14="http://schemas.microsoft.com/office/powerpoint/2010/main" val="2496517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2A3FF-A936-9E4E-82A3-6FCF1E6975F5}"/>
              </a:ext>
            </a:extLst>
          </p:cNvPr>
          <p:cNvSpPr>
            <a:spLocks noGrp="1"/>
          </p:cNvSpPr>
          <p:nvPr>
            <p:ph type="title"/>
          </p:nvPr>
        </p:nvSpPr>
        <p:spPr/>
        <p:txBody>
          <a:bodyPr/>
          <a:lstStyle/>
          <a:p>
            <a:r>
              <a:rPr lang="en-US"/>
              <a:t>Canvas: Check Last Activity Date</a:t>
            </a:r>
          </a:p>
        </p:txBody>
      </p:sp>
      <p:pic>
        <p:nvPicPr>
          <p:cNvPr id="4" name="Picture 4" descr="Canvas People page showing the Last Activity column.">
            <a:extLst>
              <a:ext uri="{FF2B5EF4-FFF2-40B4-BE49-F238E27FC236}">
                <a16:creationId xmlns:a16="http://schemas.microsoft.com/office/drawing/2014/main" id="{78D9ADB2-3410-4DAE-BE74-4AD0E5C4E76E}"/>
              </a:ext>
            </a:extLst>
          </p:cNvPr>
          <p:cNvPicPr>
            <a:picLocks noGrp="1" noChangeAspect="1"/>
          </p:cNvPicPr>
          <p:nvPr>
            <p:ph idx="1"/>
          </p:nvPr>
        </p:nvPicPr>
        <p:blipFill>
          <a:blip r:embed="rId2"/>
          <a:stretch>
            <a:fillRect/>
          </a:stretch>
        </p:blipFill>
        <p:spPr>
          <a:xfrm>
            <a:off x="678104" y="2654936"/>
            <a:ext cx="8596668" cy="2475480"/>
          </a:xfrm>
        </p:spPr>
      </p:pic>
      <p:sp>
        <p:nvSpPr>
          <p:cNvPr id="5" name="TextBox 4">
            <a:extLst>
              <a:ext uri="{FF2B5EF4-FFF2-40B4-BE49-F238E27FC236}">
                <a16:creationId xmlns:a16="http://schemas.microsoft.com/office/drawing/2014/main" id="{D263139B-CA41-48F3-8AB6-EBF54F6F1338}"/>
              </a:ext>
            </a:extLst>
          </p:cNvPr>
          <p:cNvSpPr txBox="1"/>
          <p:nvPr/>
        </p:nvSpPr>
        <p:spPr>
          <a:xfrm>
            <a:off x="648385" y="1536541"/>
            <a:ext cx="821659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In your Canvas course, click on People on the left and check a student's last activity in the Last Activity column. If the column is blank, the student hasn't logged in to the course yet.</a:t>
            </a:r>
          </a:p>
          <a:p>
            <a:endParaRPr lang="en-US"/>
          </a:p>
          <a:p>
            <a:endParaRPr lang="en-US"/>
          </a:p>
        </p:txBody>
      </p:sp>
    </p:spTree>
    <p:extLst>
      <p:ext uri="{BB962C8B-B14F-4D97-AF65-F5344CB8AC3E}">
        <p14:creationId xmlns:p14="http://schemas.microsoft.com/office/powerpoint/2010/main" val="3516634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2A3FF-A936-9E4E-82A3-6FCF1E6975F5}"/>
              </a:ext>
            </a:extLst>
          </p:cNvPr>
          <p:cNvSpPr>
            <a:spLocks noGrp="1"/>
          </p:cNvSpPr>
          <p:nvPr>
            <p:ph type="title"/>
          </p:nvPr>
        </p:nvSpPr>
        <p:spPr/>
        <p:txBody>
          <a:bodyPr/>
          <a:lstStyle/>
          <a:p>
            <a:r>
              <a:rPr lang="en-US"/>
              <a:t>Canvas: See Participation in New Analytics</a:t>
            </a:r>
          </a:p>
        </p:txBody>
      </p:sp>
      <p:pic>
        <p:nvPicPr>
          <p:cNvPr id="4" name="Picture 4" descr="Graphical user interface, text&#10;&#10;Description automatically generated">
            <a:extLst>
              <a:ext uri="{FF2B5EF4-FFF2-40B4-BE49-F238E27FC236}">
                <a16:creationId xmlns:a16="http://schemas.microsoft.com/office/drawing/2014/main" id="{0ABB3CA8-6BA2-4CCC-8576-112476752E8C}"/>
              </a:ext>
            </a:extLst>
          </p:cNvPr>
          <p:cNvPicPr>
            <a:picLocks noGrp="1" noChangeAspect="1"/>
          </p:cNvPicPr>
          <p:nvPr>
            <p:ph idx="1"/>
          </p:nvPr>
        </p:nvPicPr>
        <p:blipFill>
          <a:blip r:embed="rId2"/>
          <a:stretch>
            <a:fillRect/>
          </a:stretch>
        </p:blipFill>
        <p:spPr>
          <a:xfrm>
            <a:off x="1276075" y="2811077"/>
            <a:ext cx="7399185" cy="3880773"/>
          </a:xfrm>
        </p:spPr>
      </p:pic>
      <p:sp>
        <p:nvSpPr>
          <p:cNvPr id="6" name="TextBox 5">
            <a:extLst>
              <a:ext uri="{FF2B5EF4-FFF2-40B4-BE49-F238E27FC236}">
                <a16:creationId xmlns:a16="http://schemas.microsoft.com/office/drawing/2014/main" id="{53E6F566-61F1-43AE-98B4-BE3A3336ADD0}"/>
              </a:ext>
            </a:extLst>
          </p:cNvPr>
          <p:cNvSpPr txBox="1"/>
          <p:nvPr/>
        </p:nvSpPr>
        <p:spPr>
          <a:xfrm>
            <a:off x="672790" y="1825083"/>
            <a:ext cx="821659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Click on New Analytics on the left to see detailed reports of students' participation in your course. Click on the 'Weekly Online Activity' and 'Students' tabs to see more information.</a:t>
            </a:r>
          </a:p>
        </p:txBody>
      </p:sp>
      <p:sp>
        <p:nvSpPr>
          <p:cNvPr id="7" name="Oval 6">
            <a:extLst>
              <a:ext uri="{FF2B5EF4-FFF2-40B4-BE49-F238E27FC236}">
                <a16:creationId xmlns:a16="http://schemas.microsoft.com/office/drawing/2014/main" id="{9EBDF323-D38B-40D0-A2D2-DBE2FB7A35E3}"/>
              </a:ext>
            </a:extLst>
          </p:cNvPr>
          <p:cNvSpPr/>
          <p:nvPr/>
        </p:nvSpPr>
        <p:spPr>
          <a:xfrm>
            <a:off x="8445190" y="490654"/>
            <a:ext cx="3196681" cy="31966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If you don't see New Analytics in your course navigation, go to Settings &gt; Navigation to enable New Analytics in your course.</a:t>
            </a:r>
          </a:p>
        </p:txBody>
      </p:sp>
    </p:spTree>
    <p:extLst>
      <p:ext uri="{BB962C8B-B14F-4D97-AF65-F5344CB8AC3E}">
        <p14:creationId xmlns:p14="http://schemas.microsoft.com/office/powerpoint/2010/main" val="4149794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2A3FF-A936-9E4E-82A3-6FCF1E6975F5}"/>
              </a:ext>
            </a:extLst>
          </p:cNvPr>
          <p:cNvSpPr>
            <a:spLocks noGrp="1"/>
          </p:cNvSpPr>
          <p:nvPr>
            <p:ph type="title"/>
          </p:nvPr>
        </p:nvSpPr>
        <p:spPr>
          <a:xfrm>
            <a:off x="392546" y="609600"/>
            <a:ext cx="9451031" cy="1320800"/>
          </a:xfrm>
        </p:spPr>
        <p:txBody>
          <a:bodyPr/>
          <a:lstStyle/>
          <a:p>
            <a:r>
              <a:rPr lang="en-US"/>
              <a:t>How to Quickly Message a Group of Students</a:t>
            </a:r>
          </a:p>
        </p:txBody>
      </p:sp>
      <p:sp>
        <p:nvSpPr>
          <p:cNvPr id="5" name="TextBox 4">
            <a:extLst>
              <a:ext uri="{FF2B5EF4-FFF2-40B4-BE49-F238E27FC236}">
                <a16:creationId xmlns:a16="http://schemas.microsoft.com/office/drawing/2014/main" id="{D263139B-CA41-48F3-8AB6-EBF54F6F1338}"/>
              </a:ext>
            </a:extLst>
          </p:cNvPr>
          <p:cNvSpPr txBox="1"/>
          <p:nvPr/>
        </p:nvSpPr>
        <p:spPr>
          <a:xfrm>
            <a:off x="419425" y="1330184"/>
            <a:ext cx="821659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If you are using an introductory assignment to establish attending/active students, you can use Canvas Gradebook to quickly message any students who haven't completed the assignment. </a:t>
            </a:r>
          </a:p>
          <a:p>
            <a:pPr marL="285750" indent="-285750">
              <a:buFont typeface="Arial"/>
              <a:buChar char="•"/>
            </a:pPr>
            <a:r>
              <a:rPr lang="en-US"/>
              <a:t>This is in the Grades section of your Canvas course</a:t>
            </a:r>
          </a:p>
          <a:p>
            <a:endParaRPr lang="en-US"/>
          </a:p>
          <a:p>
            <a:endParaRPr lang="en-US"/>
          </a:p>
        </p:txBody>
      </p:sp>
      <p:pic>
        <p:nvPicPr>
          <p:cNvPr id="7" name="Picture 7" descr="Picture of the window that appears after clicking on the &amp;#34;Message Students Who&amp;#34; option in the Gradebook drop-down menu. ">
            <a:extLst>
              <a:ext uri="{FF2B5EF4-FFF2-40B4-BE49-F238E27FC236}">
                <a16:creationId xmlns:a16="http://schemas.microsoft.com/office/drawing/2014/main" id="{05559721-0466-41A9-B38C-3C7137AD607D}"/>
              </a:ext>
            </a:extLst>
          </p:cNvPr>
          <p:cNvPicPr>
            <a:picLocks noGrp="1" noChangeAspect="1"/>
          </p:cNvPicPr>
          <p:nvPr>
            <p:ph idx="1"/>
          </p:nvPr>
        </p:nvPicPr>
        <p:blipFill>
          <a:blip r:embed="rId2"/>
          <a:stretch>
            <a:fillRect/>
          </a:stretch>
        </p:blipFill>
        <p:spPr>
          <a:xfrm>
            <a:off x="5376107" y="2699574"/>
            <a:ext cx="4467008" cy="3906397"/>
          </a:xfrm>
          <a:prstGeom prst="rect">
            <a:avLst/>
          </a:prstGeom>
          <a:ln w="88900" cap="sq" cmpd="thickThin">
            <a:solidFill>
              <a:srgbClr val="000000"/>
            </a:solidFill>
            <a:prstDash val="solid"/>
            <a:miter lim="800000"/>
          </a:ln>
          <a:effectLst>
            <a:innerShdw blurRad="76200">
              <a:srgbClr val="000000"/>
            </a:innerShdw>
          </a:effectLst>
        </p:spPr>
      </p:pic>
      <p:pic>
        <p:nvPicPr>
          <p:cNvPr id="9" name="Picture 9" descr="Picture of drop-down menu for a specific assignment in Canvas Gradebook. ">
            <a:extLst>
              <a:ext uri="{FF2B5EF4-FFF2-40B4-BE49-F238E27FC236}">
                <a16:creationId xmlns:a16="http://schemas.microsoft.com/office/drawing/2014/main" id="{4CC1AB41-0752-44D5-9654-5C79588F7B83}"/>
              </a:ext>
            </a:extLst>
          </p:cNvPr>
          <p:cNvPicPr>
            <a:picLocks noChangeAspect="1"/>
          </p:cNvPicPr>
          <p:nvPr/>
        </p:nvPicPr>
        <p:blipFill>
          <a:blip r:embed="rId3"/>
          <a:stretch>
            <a:fillRect/>
          </a:stretch>
        </p:blipFill>
        <p:spPr>
          <a:xfrm>
            <a:off x="1480080" y="2969155"/>
            <a:ext cx="2328441" cy="31256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Arrow: Right 9">
            <a:extLst>
              <a:ext uri="{FF2B5EF4-FFF2-40B4-BE49-F238E27FC236}">
                <a16:creationId xmlns:a16="http://schemas.microsoft.com/office/drawing/2014/main" id="{315C34BD-62B6-41B6-8B3C-9D9CC8118A76}"/>
              </a:ext>
            </a:extLst>
          </p:cNvPr>
          <p:cNvSpPr/>
          <p:nvPr/>
        </p:nvSpPr>
        <p:spPr>
          <a:xfrm>
            <a:off x="4104468" y="4385116"/>
            <a:ext cx="974202" cy="482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4043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C26B1B-FCE9-43DC-B676-4C62E10E1DE6}"/>
              </a:ext>
            </a:extLst>
          </p:cNvPr>
          <p:cNvSpPr>
            <a:spLocks noGrp="1"/>
          </p:cNvSpPr>
          <p:nvPr>
            <p:ph idx="1"/>
          </p:nvPr>
        </p:nvSpPr>
        <p:spPr/>
        <p:txBody>
          <a:bodyPr vert="horz" lIns="91440" tIns="45720" rIns="91440" bIns="45720" rtlCol="0" anchor="t">
            <a:normAutofit/>
          </a:bodyPr>
          <a:lstStyle/>
          <a:p>
            <a:pPr marL="0" indent="0">
              <a:buNone/>
            </a:pPr>
            <a:endParaRPr lang="en-US"/>
          </a:p>
          <a:p>
            <a:pPr marL="0" indent="0" algn="ctr">
              <a:buNone/>
            </a:pPr>
            <a:r>
              <a:rPr lang="en-US" sz="7200"/>
              <a:t>Q&amp;A </a:t>
            </a:r>
          </a:p>
        </p:txBody>
      </p:sp>
    </p:spTree>
    <p:extLst>
      <p:ext uri="{BB962C8B-B14F-4D97-AF65-F5344CB8AC3E}">
        <p14:creationId xmlns:p14="http://schemas.microsoft.com/office/powerpoint/2010/main" val="1660284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CEE1B-7055-3948-BE9A-2537C0230634}"/>
              </a:ext>
            </a:extLst>
          </p:cNvPr>
          <p:cNvSpPr>
            <a:spLocks noGrp="1"/>
          </p:cNvSpPr>
          <p:nvPr>
            <p:ph type="title"/>
          </p:nvPr>
        </p:nvSpPr>
        <p:spPr/>
        <p:txBody>
          <a:bodyPr/>
          <a:lstStyle/>
          <a:p>
            <a:r>
              <a:rPr lang="en-US" sz="4800">
                <a:solidFill>
                  <a:schemeClr val="accent2">
                    <a:lumMod val="50000"/>
                  </a:schemeClr>
                </a:solidFill>
              </a:rPr>
              <a:t>Outline</a:t>
            </a:r>
            <a:r>
              <a:rPr lang="en-US"/>
              <a:t> </a:t>
            </a:r>
          </a:p>
        </p:txBody>
      </p:sp>
      <p:sp>
        <p:nvSpPr>
          <p:cNvPr id="3" name="Content Placeholder 2">
            <a:extLst>
              <a:ext uri="{FF2B5EF4-FFF2-40B4-BE49-F238E27FC236}">
                <a16:creationId xmlns:a16="http://schemas.microsoft.com/office/drawing/2014/main" id="{9F556552-FAE9-DB47-AB9A-3DB7B7BA1725}"/>
              </a:ext>
            </a:extLst>
          </p:cNvPr>
          <p:cNvSpPr>
            <a:spLocks noGrp="1"/>
          </p:cNvSpPr>
          <p:nvPr>
            <p:ph idx="1"/>
          </p:nvPr>
        </p:nvSpPr>
        <p:spPr>
          <a:xfrm>
            <a:off x="677334" y="2160589"/>
            <a:ext cx="9250910" cy="3880773"/>
          </a:xfrm>
        </p:spPr>
        <p:txBody>
          <a:bodyPr vert="horz" lIns="91440" tIns="45720" rIns="91440" bIns="45720" rtlCol="0" anchor="t">
            <a:normAutofit/>
          </a:bodyPr>
          <a:lstStyle/>
          <a:p>
            <a:r>
              <a:rPr lang="en-US" sz="2400"/>
              <a:t>Context</a:t>
            </a:r>
          </a:p>
          <a:p>
            <a:r>
              <a:rPr lang="en-US" sz="2400"/>
              <a:t>Financial Aid Process</a:t>
            </a:r>
          </a:p>
          <a:p>
            <a:r>
              <a:rPr lang="en-US" sz="2400">
                <a:ea typeface="+mn-lt"/>
                <a:cs typeface="+mn-lt"/>
              </a:rPr>
              <a:t>Census Verification </a:t>
            </a:r>
            <a:endParaRPr lang="en-US" sz="2400"/>
          </a:p>
          <a:p>
            <a:r>
              <a:rPr lang="en-US" sz="2400"/>
              <a:t>Enrollment Services </a:t>
            </a:r>
            <a:r>
              <a:rPr lang="en-US" sz="2400">
                <a:ea typeface="+mn-lt"/>
                <a:cs typeface="+mn-lt"/>
              </a:rPr>
              <a:t>Strategies to mitigate fraud</a:t>
            </a:r>
            <a:endParaRPr lang="en-US" sz="2400"/>
          </a:p>
          <a:p>
            <a:r>
              <a:rPr lang="en-US" sz="2400"/>
              <a:t>Best practice to remove inactive enrollment: faculty perspective</a:t>
            </a:r>
          </a:p>
          <a:p>
            <a:r>
              <a:rPr lang="en-US" sz="2400"/>
              <a:t>Q&amp;A</a:t>
            </a:r>
          </a:p>
          <a:p>
            <a:pPr lvl="1"/>
            <a:r>
              <a:rPr lang="en-US" sz="2200"/>
              <a:t>Share your questions in the chat at any point during the meeting</a:t>
            </a:r>
          </a:p>
          <a:p>
            <a:pPr marL="457200" lvl="1" indent="0">
              <a:buNone/>
            </a:pPr>
            <a:endParaRPr lang="en-US"/>
          </a:p>
        </p:txBody>
      </p:sp>
    </p:spTree>
    <p:extLst>
      <p:ext uri="{BB962C8B-B14F-4D97-AF65-F5344CB8AC3E}">
        <p14:creationId xmlns:p14="http://schemas.microsoft.com/office/powerpoint/2010/main" val="368293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C91F7-9FDA-4353-BF41-EFA4139AD7C9}"/>
              </a:ext>
            </a:extLst>
          </p:cNvPr>
          <p:cNvSpPr>
            <a:spLocks noGrp="1"/>
          </p:cNvSpPr>
          <p:nvPr>
            <p:ph type="title"/>
          </p:nvPr>
        </p:nvSpPr>
        <p:spPr/>
        <p:txBody>
          <a:bodyPr/>
          <a:lstStyle/>
          <a:p>
            <a:r>
              <a:rPr lang="en-US"/>
              <a:t>Presenter Information</a:t>
            </a:r>
          </a:p>
        </p:txBody>
      </p:sp>
      <p:graphicFrame>
        <p:nvGraphicFramePr>
          <p:cNvPr id="4" name="Table 4">
            <a:extLst>
              <a:ext uri="{FF2B5EF4-FFF2-40B4-BE49-F238E27FC236}">
                <a16:creationId xmlns:a16="http://schemas.microsoft.com/office/drawing/2014/main" id="{4E856D26-F317-4A64-940F-789231713588}"/>
              </a:ext>
            </a:extLst>
          </p:cNvPr>
          <p:cNvGraphicFramePr>
            <a:graphicFrameLocks noGrp="1"/>
          </p:cNvGraphicFramePr>
          <p:nvPr>
            <p:ph idx="1"/>
            <p:extLst>
              <p:ext uri="{D42A27DB-BD31-4B8C-83A1-F6EECF244321}">
                <p14:modId xmlns:p14="http://schemas.microsoft.com/office/powerpoint/2010/main" val="2984075654"/>
              </p:ext>
            </p:extLst>
          </p:nvPr>
        </p:nvGraphicFramePr>
        <p:xfrm>
          <a:off x="862262" y="1975184"/>
          <a:ext cx="3808059" cy="1278355"/>
        </p:xfrm>
        <a:graphic>
          <a:graphicData uri="http://schemas.openxmlformats.org/drawingml/2006/table">
            <a:tbl>
              <a:tblPr firstRow="1" bandRow="1">
                <a:tableStyleId>{5C22544A-7EE6-4342-B048-85BDC9FD1C3A}</a:tableStyleId>
              </a:tblPr>
              <a:tblGrid>
                <a:gridCol w="1138555">
                  <a:extLst>
                    <a:ext uri="{9D8B030D-6E8A-4147-A177-3AD203B41FA5}">
                      <a16:colId xmlns:a16="http://schemas.microsoft.com/office/drawing/2014/main" val="4132716486"/>
                    </a:ext>
                  </a:extLst>
                </a:gridCol>
                <a:gridCol w="2669504">
                  <a:extLst>
                    <a:ext uri="{9D8B030D-6E8A-4147-A177-3AD203B41FA5}">
                      <a16:colId xmlns:a16="http://schemas.microsoft.com/office/drawing/2014/main" val="1436029364"/>
                    </a:ext>
                  </a:extLst>
                </a:gridCol>
              </a:tblGrid>
              <a:tr h="1278355">
                <a:tc>
                  <a:txBody>
                    <a:bodyPr/>
                    <a:lstStyle/>
                    <a:p>
                      <a:pPr marL="0" marR="0" indent="0" algn="l">
                        <a:lnSpc>
                          <a:spcPct val="100000"/>
                        </a:lnSpc>
                        <a:spcBef>
                          <a:spcPts val="0"/>
                        </a:spcBef>
                        <a:spcAft>
                          <a:spcPts val="0"/>
                        </a:spcAft>
                      </a:pPr>
                      <a:r>
                        <a:rPr lang="en-US"/>
                        <a:t>    </a:t>
                      </a:r>
                      <a:endParaRPr lang="en-US" sz="1800" b="0" i="0" u="none" strike="noStrike" noProof="0">
                        <a:latin typeface="Trebuchet MS"/>
                      </a:endParaRPr>
                    </a:p>
                    <a:p>
                      <a:pPr marL="0" marR="0" lvl="0" indent="0" algn="l">
                        <a:lnSpc>
                          <a:spcPct val="100000"/>
                        </a:lnSpc>
                        <a:spcBef>
                          <a:spcPts val="0"/>
                        </a:spcBef>
                        <a:spcAft>
                          <a:spcPts val="0"/>
                        </a:spcAft>
                        <a:buNone/>
                      </a:pPr>
                      <a:endParaRPr lang="en-US" sz="1800" b="0" i="0" u="none" strike="noStrike" noProof="0">
                        <a:latin typeface="Trebuchet MS"/>
                      </a:endParaRPr>
                    </a:p>
                    <a:p>
                      <a:pPr lvl="0">
                        <a:buNone/>
                      </a:pPr>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i="0" u="sng" strike="noStrike" kern="1200">
                          <a:solidFill>
                            <a:schemeClr val="tx1"/>
                          </a:solidFill>
                          <a:latin typeface="+mn-lt"/>
                          <a:ea typeface="+mn-ea"/>
                          <a:cs typeface="+mn-cs"/>
                        </a:rPr>
                        <a:t>Allison Hughes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a:solidFill>
                            <a:schemeClr val="lt1"/>
                          </a:solidFill>
                          <a:effectLst/>
                          <a:latin typeface="+mn-lt"/>
                          <a:ea typeface="+mn-ea"/>
                          <a:cs typeface="+mn-cs"/>
                        </a:rPr>
                        <a:t>Instructional Technologist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a:solidFill>
                            <a:schemeClr val="tx1"/>
                          </a:solidFill>
                          <a:effectLst/>
                          <a:latin typeface="+mn-lt"/>
                          <a:ea typeface="+mn-ea"/>
                          <a:cs typeface="+mn-cs"/>
                        </a:rPr>
                        <a:t>hughesa@smccd.edu</a:t>
                      </a:r>
                    </a:p>
                  </a:txBody>
                  <a:tcPr/>
                </a:tc>
                <a:extLst>
                  <a:ext uri="{0D108BD9-81ED-4DB2-BD59-A6C34878D82A}">
                    <a16:rowId xmlns:a16="http://schemas.microsoft.com/office/drawing/2014/main" val="4273018780"/>
                  </a:ext>
                </a:extLst>
              </a:tr>
            </a:tbl>
          </a:graphicData>
        </a:graphic>
      </p:graphicFrame>
      <p:graphicFrame>
        <p:nvGraphicFramePr>
          <p:cNvPr id="11" name="Table 4">
            <a:extLst>
              <a:ext uri="{FF2B5EF4-FFF2-40B4-BE49-F238E27FC236}">
                <a16:creationId xmlns:a16="http://schemas.microsoft.com/office/drawing/2014/main" id="{1FF53D35-D23B-4CD2-8C4D-45A61C7A8BFF}"/>
              </a:ext>
            </a:extLst>
          </p:cNvPr>
          <p:cNvGraphicFramePr>
            <a:graphicFrameLocks/>
          </p:cNvGraphicFramePr>
          <p:nvPr>
            <p:extLst>
              <p:ext uri="{D42A27DB-BD31-4B8C-83A1-F6EECF244321}">
                <p14:modId xmlns:p14="http://schemas.microsoft.com/office/powerpoint/2010/main" val="3788938940"/>
              </p:ext>
            </p:extLst>
          </p:nvPr>
        </p:nvGraphicFramePr>
        <p:xfrm>
          <a:off x="854241" y="3370847"/>
          <a:ext cx="3808059" cy="1310640"/>
        </p:xfrm>
        <a:graphic>
          <a:graphicData uri="http://schemas.openxmlformats.org/drawingml/2006/table">
            <a:tbl>
              <a:tblPr firstRow="1" bandRow="1">
                <a:tableStyleId>{5C22544A-7EE6-4342-B048-85BDC9FD1C3A}</a:tableStyleId>
              </a:tblPr>
              <a:tblGrid>
                <a:gridCol w="1138555">
                  <a:extLst>
                    <a:ext uri="{9D8B030D-6E8A-4147-A177-3AD203B41FA5}">
                      <a16:colId xmlns:a16="http://schemas.microsoft.com/office/drawing/2014/main" val="4132716486"/>
                    </a:ext>
                  </a:extLst>
                </a:gridCol>
                <a:gridCol w="2669504">
                  <a:extLst>
                    <a:ext uri="{9D8B030D-6E8A-4147-A177-3AD203B41FA5}">
                      <a16:colId xmlns:a16="http://schemas.microsoft.com/office/drawing/2014/main" val="1436029364"/>
                    </a:ext>
                  </a:extLst>
                </a:gridCol>
              </a:tblGrid>
              <a:tr h="1278355">
                <a:tc>
                  <a:txBody>
                    <a:bodyPr/>
                    <a:lstStyle/>
                    <a:p>
                      <a:pPr marL="0" marR="0" indent="0" algn="l">
                        <a:lnSpc>
                          <a:spcPct val="100000"/>
                        </a:lnSpc>
                        <a:spcBef>
                          <a:spcPts val="0"/>
                        </a:spcBef>
                        <a:spcAft>
                          <a:spcPts val="0"/>
                        </a:spcAft>
                      </a:pPr>
                      <a:r>
                        <a:rPr lang="en-US"/>
                        <a:t>             </a:t>
                      </a:r>
                      <a:endParaRPr lang="en-US" sz="1800" b="0" i="0" u="none" strike="noStrike" noProof="0">
                        <a:latin typeface="Trebuchet MS"/>
                      </a:endParaRPr>
                    </a:p>
                    <a:p>
                      <a:pPr marL="0" marR="0" lvl="0" indent="0" algn="l">
                        <a:lnSpc>
                          <a:spcPct val="100000"/>
                        </a:lnSpc>
                        <a:spcBef>
                          <a:spcPts val="0"/>
                        </a:spcBef>
                        <a:spcAft>
                          <a:spcPts val="0"/>
                        </a:spcAft>
                        <a:buNone/>
                      </a:pPr>
                      <a:endParaRPr lang="en-US" sz="1800" b="0" i="0" u="none" strike="noStrike" noProof="0">
                        <a:latin typeface="Trebuchet MS"/>
                      </a:endParaRPr>
                    </a:p>
                    <a:p>
                      <a:pPr lvl="0">
                        <a:buNone/>
                      </a:pPr>
                      <a:endParaRPr lang="en-US"/>
                    </a:p>
                  </a:txBody>
                  <a:tcPr/>
                </a:tc>
                <a:tc>
                  <a:txBody>
                    <a:bodyPr/>
                    <a:lstStyle/>
                    <a:p>
                      <a:pPr marL="0" marR="0" lvl="0" indent="0" algn="l">
                        <a:lnSpc>
                          <a:spcPct val="100000"/>
                        </a:lnSpc>
                        <a:spcBef>
                          <a:spcPts val="0"/>
                        </a:spcBef>
                        <a:spcAft>
                          <a:spcPts val="0"/>
                        </a:spcAft>
                        <a:buNone/>
                      </a:pPr>
                      <a:r>
                        <a:rPr lang="en-US" sz="1600" b="1" i="0" u="sng" strike="noStrike" kern="1200" noProof="0" err="1">
                          <a:solidFill>
                            <a:schemeClr val="tx1">
                              <a:lumMod val="85000"/>
                              <a:lumOff val="15000"/>
                            </a:schemeClr>
                          </a:solidFill>
                          <a:latin typeface="Trebuchet MS"/>
                          <a:ea typeface="+mn-ea"/>
                          <a:cs typeface="+mn-cs"/>
                        </a:rPr>
                        <a:t>Wissem</a:t>
                      </a:r>
                      <a:r>
                        <a:rPr lang="en-US" sz="1600" b="1" i="0" u="sng" strike="noStrike" kern="1200" noProof="0">
                          <a:solidFill>
                            <a:schemeClr val="tx1">
                              <a:lumMod val="85000"/>
                              <a:lumOff val="15000"/>
                            </a:schemeClr>
                          </a:solidFill>
                          <a:latin typeface="Trebuchet MS"/>
                          <a:ea typeface="+mn-ea"/>
                          <a:cs typeface="+mn-cs"/>
                        </a:rPr>
                        <a:t> Bennani</a:t>
                      </a:r>
                      <a:endParaRPr lang="en-US" sz="1600" b="1" i="0" u="sng" strike="noStrike" kern="1200">
                        <a:solidFill>
                          <a:schemeClr val="tx1">
                            <a:lumMod val="85000"/>
                            <a:lumOff val="15000"/>
                          </a:schemeClr>
                        </a:solidFill>
                        <a:latin typeface="Trebuchet MS"/>
                        <a:ea typeface="+mn-ea"/>
                        <a:cs typeface="+mn-cs"/>
                      </a:endParaRPr>
                    </a:p>
                    <a:p>
                      <a:pPr lvl="0" algn="l">
                        <a:lnSpc>
                          <a:spcPct val="100000"/>
                        </a:lnSpc>
                        <a:spcBef>
                          <a:spcPts val="0"/>
                        </a:spcBef>
                        <a:spcAft>
                          <a:spcPts val="0"/>
                        </a:spcAft>
                        <a:buNone/>
                      </a:pPr>
                      <a:r>
                        <a:rPr lang="en-US" sz="1600" b="0" i="0" u="none" strike="noStrike" noProof="0"/>
                        <a:t>Interim Dean, Enrollment Services and Support Programs </a:t>
                      </a:r>
                      <a:endParaRPr lang="en-US"/>
                    </a:p>
                    <a:p>
                      <a:pPr marL="0" marR="0" lvl="0" indent="0" algn="l">
                        <a:lnSpc>
                          <a:spcPct val="100000"/>
                        </a:lnSpc>
                        <a:spcBef>
                          <a:spcPts val="0"/>
                        </a:spcBef>
                        <a:spcAft>
                          <a:spcPts val="0"/>
                        </a:spcAft>
                        <a:buNone/>
                      </a:pPr>
                      <a:r>
                        <a:rPr lang="en-US" sz="1600" b="0" i="0" u="none" strike="noStrike" kern="1200" noProof="0" err="1">
                          <a:solidFill>
                            <a:schemeClr val="tx1">
                              <a:lumMod val="85000"/>
                              <a:lumOff val="15000"/>
                            </a:schemeClr>
                          </a:solidFill>
                          <a:latin typeface="Trebuchet MS"/>
                          <a:ea typeface="+mn-ea"/>
                          <a:cs typeface="+mn-cs"/>
                        </a:rPr>
                        <a:t>bennaniw@smccd.edu</a:t>
                      </a:r>
                      <a:endParaRPr lang="en-US" sz="1600" b="0" i="0" u="none" strike="noStrike" kern="1200">
                        <a:solidFill>
                          <a:schemeClr val="tx1">
                            <a:lumMod val="85000"/>
                            <a:lumOff val="15000"/>
                          </a:schemeClr>
                        </a:solidFill>
                        <a:latin typeface="Trebuchet MS"/>
                        <a:ea typeface="+mn-ea"/>
                        <a:cs typeface="+mn-cs"/>
                      </a:endParaRPr>
                    </a:p>
                  </a:txBody>
                  <a:tcPr/>
                </a:tc>
                <a:extLst>
                  <a:ext uri="{0D108BD9-81ED-4DB2-BD59-A6C34878D82A}">
                    <a16:rowId xmlns:a16="http://schemas.microsoft.com/office/drawing/2014/main" val="4273018780"/>
                  </a:ext>
                </a:extLst>
              </a:tr>
            </a:tbl>
          </a:graphicData>
        </a:graphic>
      </p:graphicFrame>
      <p:graphicFrame>
        <p:nvGraphicFramePr>
          <p:cNvPr id="13" name="Table 4">
            <a:extLst>
              <a:ext uri="{FF2B5EF4-FFF2-40B4-BE49-F238E27FC236}">
                <a16:creationId xmlns:a16="http://schemas.microsoft.com/office/drawing/2014/main" id="{9A06108E-5F25-493A-AC9F-F445E7AC836A}"/>
              </a:ext>
            </a:extLst>
          </p:cNvPr>
          <p:cNvGraphicFramePr>
            <a:graphicFrameLocks/>
          </p:cNvGraphicFramePr>
          <p:nvPr>
            <p:extLst>
              <p:ext uri="{D42A27DB-BD31-4B8C-83A1-F6EECF244321}">
                <p14:modId xmlns:p14="http://schemas.microsoft.com/office/powerpoint/2010/main" val="1187459055"/>
              </p:ext>
            </p:extLst>
          </p:nvPr>
        </p:nvGraphicFramePr>
        <p:xfrm>
          <a:off x="5175583" y="3395913"/>
          <a:ext cx="3947859" cy="1798320"/>
        </p:xfrm>
        <a:graphic>
          <a:graphicData uri="http://schemas.openxmlformats.org/drawingml/2006/table">
            <a:tbl>
              <a:tblPr firstRow="1" bandRow="1">
                <a:tableStyleId>{5C22544A-7EE6-4342-B048-85BDC9FD1C3A}</a:tableStyleId>
              </a:tblPr>
              <a:tblGrid>
                <a:gridCol w="1278355">
                  <a:extLst>
                    <a:ext uri="{9D8B030D-6E8A-4147-A177-3AD203B41FA5}">
                      <a16:colId xmlns:a16="http://schemas.microsoft.com/office/drawing/2014/main" val="4132716486"/>
                    </a:ext>
                  </a:extLst>
                </a:gridCol>
                <a:gridCol w="2669504">
                  <a:extLst>
                    <a:ext uri="{9D8B030D-6E8A-4147-A177-3AD203B41FA5}">
                      <a16:colId xmlns:a16="http://schemas.microsoft.com/office/drawing/2014/main" val="1436029364"/>
                    </a:ext>
                  </a:extLst>
                </a:gridCol>
              </a:tblGrid>
              <a:tr h="1360224">
                <a:tc>
                  <a:txBody>
                    <a:bodyPr/>
                    <a:lstStyle/>
                    <a:p>
                      <a:pPr marL="0" marR="0" indent="0" algn="l">
                        <a:lnSpc>
                          <a:spcPct val="100000"/>
                        </a:lnSpc>
                        <a:spcBef>
                          <a:spcPts val="0"/>
                        </a:spcBef>
                        <a:spcAft>
                          <a:spcPts val="0"/>
                        </a:spcAft>
                      </a:pPr>
                      <a:r>
                        <a:rPr lang="en-US"/>
                        <a:t>             </a:t>
                      </a:r>
                      <a:endParaRPr lang="en-US" sz="1800" b="0" i="0" u="none" strike="noStrike" noProof="0">
                        <a:latin typeface="Trebuchet MS"/>
                      </a:endParaRPr>
                    </a:p>
                    <a:p>
                      <a:pPr marL="0" marR="0" lvl="0" indent="0" algn="l">
                        <a:lnSpc>
                          <a:spcPct val="100000"/>
                        </a:lnSpc>
                        <a:spcBef>
                          <a:spcPts val="0"/>
                        </a:spcBef>
                        <a:spcAft>
                          <a:spcPts val="0"/>
                        </a:spcAft>
                        <a:buNone/>
                      </a:pPr>
                      <a:endParaRPr lang="en-US" sz="1800" b="0" i="0" u="none" strike="noStrike" noProof="0">
                        <a:latin typeface="Trebuchet MS"/>
                      </a:endParaRPr>
                    </a:p>
                    <a:p>
                      <a:pPr lvl="0">
                        <a:buNone/>
                      </a:pPr>
                      <a:endParaRPr lang="en-US"/>
                    </a:p>
                  </a:txBody>
                  <a:tcPr/>
                </a:tc>
                <a:tc>
                  <a:txBody>
                    <a:bodyPr/>
                    <a:lstStyle/>
                    <a:p>
                      <a:pPr marL="0" marR="0" lvl="0" indent="0" algn="l">
                        <a:lnSpc>
                          <a:spcPct val="100000"/>
                        </a:lnSpc>
                        <a:spcBef>
                          <a:spcPts val="0"/>
                        </a:spcBef>
                        <a:spcAft>
                          <a:spcPts val="0"/>
                        </a:spcAft>
                        <a:buNone/>
                      </a:pPr>
                      <a:endParaRPr lang="en-US" sz="1600" b="0" i="0" u="none" strike="noStrike" noProof="0">
                        <a:solidFill>
                          <a:schemeClr val="tx1">
                            <a:lumMod val="85000"/>
                            <a:lumOff val="15000"/>
                          </a:schemeClr>
                        </a:solidFill>
                        <a:latin typeface="Trebuchet MS"/>
                      </a:endParaRPr>
                    </a:p>
                    <a:p>
                      <a:pPr marL="0" marR="0" lvl="0" indent="0" algn="l">
                        <a:lnSpc>
                          <a:spcPct val="100000"/>
                        </a:lnSpc>
                        <a:spcBef>
                          <a:spcPts val="0"/>
                        </a:spcBef>
                        <a:spcAft>
                          <a:spcPts val="0"/>
                        </a:spcAft>
                        <a:buNone/>
                      </a:pPr>
                      <a:r>
                        <a:rPr lang="en-US" sz="1600" b="1" i="0" u="sng" strike="noStrike" noProof="0">
                          <a:solidFill>
                            <a:schemeClr val="tx1">
                              <a:lumMod val="85000"/>
                              <a:lumOff val="15000"/>
                            </a:schemeClr>
                          </a:solidFill>
                          <a:latin typeface="Trebuchet MS"/>
                        </a:rPr>
                        <a:t>Maria Lara-Blanco</a:t>
                      </a:r>
                      <a:endParaRPr lang="en-US" sz="1600" b="1" i="0" u="none" strike="noStrike" noProof="0"/>
                    </a:p>
                    <a:p>
                      <a:pPr marL="0" marR="0" lvl="0" indent="0" algn="l">
                        <a:lnSpc>
                          <a:spcPct val="100000"/>
                        </a:lnSpc>
                        <a:spcBef>
                          <a:spcPts val="0"/>
                        </a:spcBef>
                        <a:spcAft>
                          <a:spcPts val="0"/>
                        </a:spcAft>
                        <a:buNone/>
                      </a:pPr>
                      <a:r>
                        <a:rPr lang="en-US" sz="1600" b="0" i="0" u="none" strike="noStrike" noProof="0">
                          <a:solidFill>
                            <a:schemeClr val="bg1">
                              <a:lumMod val="95000"/>
                            </a:schemeClr>
                          </a:solidFill>
                          <a:latin typeface="Trebuchet MS"/>
                        </a:rPr>
                        <a:t>Interim Registrar</a:t>
                      </a:r>
                      <a:endParaRPr lang="en-US" sz="1600" b="1" i="0" u="none" strike="noStrike" noProof="0"/>
                    </a:p>
                    <a:p>
                      <a:pPr marL="0" marR="0" lvl="0" indent="0" algn="l">
                        <a:lnSpc>
                          <a:spcPct val="100000"/>
                        </a:lnSpc>
                        <a:spcBef>
                          <a:spcPts val="0"/>
                        </a:spcBef>
                        <a:spcAft>
                          <a:spcPts val="0"/>
                        </a:spcAft>
                        <a:buNone/>
                      </a:pPr>
                      <a:r>
                        <a:rPr lang="en-US" sz="1600" b="0" i="0" u="none" strike="noStrike" noProof="0"/>
                        <a:t>A&amp;R Office</a:t>
                      </a:r>
                    </a:p>
                    <a:p>
                      <a:pPr marL="0" marR="0" lvl="0" indent="0" algn="l">
                        <a:lnSpc>
                          <a:spcPct val="100000"/>
                        </a:lnSpc>
                        <a:spcBef>
                          <a:spcPts val="0"/>
                        </a:spcBef>
                        <a:spcAft>
                          <a:spcPts val="0"/>
                        </a:spcAft>
                        <a:buNone/>
                      </a:pPr>
                      <a:r>
                        <a:rPr lang="en-US" sz="1600" b="0" i="0" u="none" strike="noStrike" noProof="0">
                          <a:solidFill>
                            <a:schemeClr val="tx1">
                              <a:lumMod val="85000"/>
                              <a:lumOff val="15000"/>
                            </a:schemeClr>
                          </a:solidFill>
                          <a:latin typeface="Trebuchet MS"/>
                        </a:rPr>
                        <a:t>lara@smccd.edu</a:t>
                      </a:r>
                      <a:r>
                        <a:rPr lang="en-US" sz="1600" b="0" i="0" u="none" strike="noStrike" noProof="0">
                          <a:solidFill>
                            <a:schemeClr val="tx1">
                              <a:lumMod val="85000"/>
                              <a:lumOff val="15000"/>
                            </a:schemeClr>
                          </a:solidFill>
                          <a:latin typeface="Trebuchet MS"/>
                          <a:hlinkClick r:id="rId2"/>
                        </a:rPr>
                        <a:t>du</a:t>
                      </a:r>
                      <a:endParaRPr lang="en-US" sz="1600" b="1" i="0" u="none" strike="noStrike" noProof="0"/>
                    </a:p>
                    <a:p>
                      <a:pPr marL="0" marR="0" lvl="0" indent="0" algn="l">
                        <a:lnSpc>
                          <a:spcPct val="100000"/>
                        </a:lnSpc>
                        <a:spcBef>
                          <a:spcPts val="0"/>
                        </a:spcBef>
                        <a:spcAft>
                          <a:spcPts val="0"/>
                        </a:spcAft>
                        <a:buNone/>
                      </a:pPr>
                      <a:endParaRPr lang="en-US" sz="1600" b="0" i="0" u="none" strike="noStrike" noProof="0">
                        <a:solidFill>
                          <a:schemeClr val="tx1">
                            <a:lumMod val="85000"/>
                            <a:lumOff val="15000"/>
                          </a:schemeClr>
                        </a:solidFill>
                        <a:latin typeface="Trebuchet MS"/>
                      </a:endParaRPr>
                    </a:p>
                    <a:p>
                      <a:pPr marL="0" marR="0" lvl="0" indent="0" algn="l">
                        <a:lnSpc>
                          <a:spcPct val="100000"/>
                        </a:lnSpc>
                        <a:spcBef>
                          <a:spcPts val="0"/>
                        </a:spcBef>
                        <a:spcAft>
                          <a:spcPts val="0"/>
                        </a:spcAft>
                        <a:buNone/>
                      </a:pPr>
                      <a:endParaRPr lang="en-US" sz="1600" b="1" i="0" u="none" strike="noStrike" noProof="0">
                        <a:solidFill>
                          <a:schemeClr val="tx1">
                            <a:lumMod val="85000"/>
                            <a:lumOff val="15000"/>
                          </a:schemeClr>
                        </a:solidFill>
                        <a:latin typeface="Trebuchet MS"/>
                      </a:endParaRPr>
                    </a:p>
                  </a:txBody>
                  <a:tcPr/>
                </a:tc>
                <a:extLst>
                  <a:ext uri="{0D108BD9-81ED-4DB2-BD59-A6C34878D82A}">
                    <a16:rowId xmlns:a16="http://schemas.microsoft.com/office/drawing/2014/main" val="4273018780"/>
                  </a:ext>
                </a:extLst>
              </a:tr>
            </a:tbl>
          </a:graphicData>
        </a:graphic>
      </p:graphicFrame>
      <p:graphicFrame>
        <p:nvGraphicFramePr>
          <p:cNvPr id="15" name="Table 4">
            <a:extLst>
              <a:ext uri="{FF2B5EF4-FFF2-40B4-BE49-F238E27FC236}">
                <a16:creationId xmlns:a16="http://schemas.microsoft.com/office/drawing/2014/main" id="{4712A7E2-5A0F-433B-AFB7-A836C7B5C3F7}"/>
              </a:ext>
            </a:extLst>
          </p:cNvPr>
          <p:cNvGraphicFramePr>
            <a:graphicFrameLocks/>
          </p:cNvGraphicFramePr>
          <p:nvPr>
            <p:extLst>
              <p:ext uri="{D42A27DB-BD31-4B8C-83A1-F6EECF244321}">
                <p14:modId xmlns:p14="http://schemas.microsoft.com/office/powerpoint/2010/main" val="186997565"/>
              </p:ext>
            </p:extLst>
          </p:nvPr>
        </p:nvGraphicFramePr>
        <p:xfrm>
          <a:off x="5177588" y="1989221"/>
          <a:ext cx="3947859" cy="1310640"/>
        </p:xfrm>
        <a:graphic>
          <a:graphicData uri="http://schemas.openxmlformats.org/drawingml/2006/table">
            <a:tbl>
              <a:tblPr firstRow="1" bandRow="1">
                <a:tableStyleId>{5C22544A-7EE6-4342-B048-85BDC9FD1C3A}</a:tableStyleId>
              </a:tblPr>
              <a:tblGrid>
                <a:gridCol w="1278355">
                  <a:extLst>
                    <a:ext uri="{9D8B030D-6E8A-4147-A177-3AD203B41FA5}">
                      <a16:colId xmlns:a16="http://schemas.microsoft.com/office/drawing/2014/main" val="4132716486"/>
                    </a:ext>
                  </a:extLst>
                </a:gridCol>
                <a:gridCol w="2669504">
                  <a:extLst>
                    <a:ext uri="{9D8B030D-6E8A-4147-A177-3AD203B41FA5}">
                      <a16:colId xmlns:a16="http://schemas.microsoft.com/office/drawing/2014/main" val="1436029364"/>
                    </a:ext>
                  </a:extLst>
                </a:gridCol>
              </a:tblGrid>
              <a:tr h="1278355">
                <a:tc>
                  <a:txBody>
                    <a:bodyPr/>
                    <a:lstStyle/>
                    <a:p>
                      <a:pPr marL="0" marR="0" indent="0" algn="l">
                        <a:lnSpc>
                          <a:spcPct val="100000"/>
                        </a:lnSpc>
                        <a:spcBef>
                          <a:spcPts val="0"/>
                        </a:spcBef>
                        <a:spcAft>
                          <a:spcPts val="0"/>
                        </a:spcAft>
                      </a:pPr>
                      <a:r>
                        <a:rPr lang="en-US"/>
                        <a:t>             </a:t>
                      </a:r>
                      <a:endParaRPr lang="en-US" sz="1800" b="0" i="0" u="none" strike="noStrike" noProof="0">
                        <a:latin typeface="Trebuchet MS"/>
                      </a:endParaRPr>
                    </a:p>
                    <a:p>
                      <a:pPr marL="0" marR="0" lvl="0" indent="0" algn="l">
                        <a:lnSpc>
                          <a:spcPct val="100000"/>
                        </a:lnSpc>
                        <a:spcBef>
                          <a:spcPts val="0"/>
                        </a:spcBef>
                        <a:spcAft>
                          <a:spcPts val="0"/>
                        </a:spcAft>
                        <a:buNone/>
                      </a:pPr>
                      <a:endParaRPr lang="en-US" sz="1800" b="0" i="0" u="none" strike="noStrike" noProof="0">
                        <a:latin typeface="Trebuchet MS"/>
                      </a:endParaRPr>
                    </a:p>
                    <a:p>
                      <a:pPr lvl="0">
                        <a:buNone/>
                      </a:pPr>
                      <a:endParaRPr lang="en-US"/>
                    </a:p>
                  </a:txBody>
                  <a:tcPr/>
                </a:tc>
                <a:tc>
                  <a:txBody>
                    <a:bodyPr/>
                    <a:lstStyle/>
                    <a:p>
                      <a:pPr marL="0" marR="0" lvl="0" indent="0" algn="l">
                        <a:lnSpc>
                          <a:spcPct val="100000"/>
                        </a:lnSpc>
                        <a:spcBef>
                          <a:spcPts val="0"/>
                        </a:spcBef>
                        <a:spcAft>
                          <a:spcPts val="0"/>
                        </a:spcAft>
                        <a:buNone/>
                      </a:pPr>
                      <a:r>
                        <a:rPr lang="en-US" sz="1600" b="1" i="0" u="sng" strike="noStrike" noProof="0">
                          <a:solidFill>
                            <a:schemeClr val="tx1"/>
                          </a:solidFill>
                        </a:rPr>
                        <a:t>Dave Eck</a:t>
                      </a:r>
                      <a:endParaRPr lang="en-US">
                        <a:solidFill>
                          <a:schemeClr val="tx1"/>
                        </a:solidFill>
                      </a:endParaRPr>
                    </a:p>
                    <a:p>
                      <a:pPr marL="0" marR="0" lvl="0" indent="0" algn="l">
                        <a:lnSpc>
                          <a:spcPct val="100000"/>
                        </a:lnSpc>
                        <a:spcBef>
                          <a:spcPts val="0"/>
                        </a:spcBef>
                        <a:spcAft>
                          <a:spcPts val="0"/>
                        </a:spcAft>
                        <a:buNone/>
                      </a:pPr>
                      <a:r>
                        <a:rPr lang="en-US" sz="1600" b="1" i="0" u="none" strike="noStrike" noProof="0">
                          <a:solidFill>
                            <a:schemeClr val="bg1"/>
                          </a:solidFill>
                          <a:latin typeface="Trebuchet MS"/>
                        </a:rPr>
                        <a:t>Academic Senate President, Philosophy Professor</a:t>
                      </a:r>
                    </a:p>
                    <a:p>
                      <a:pPr marL="0" marR="0" lvl="0" indent="0" algn="l">
                        <a:lnSpc>
                          <a:spcPct val="100000"/>
                        </a:lnSpc>
                        <a:spcBef>
                          <a:spcPts val="0"/>
                        </a:spcBef>
                        <a:spcAft>
                          <a:spcPts val="0"/>
                        </a:spcAft>
                        <a:buNone/>
                      </a:pPr>
                      <a:r>
                        <a:rPr lang="en-US" sz="1600" b="0" i="0" u="none" strike="noStrike" noProof="0" err="1">
                          <a:solidFill>
                            <a:schemeClr val="tx1"/>
                          </a:solidFill>
                          <a:latin typeface="Trebuchet MS"/>
                        </a:rPr>
                        <a:t>eckd@smccd.edu</a:t>
                      </a:r>
                      <a:endParaRPr lang="en-US" sz="1600" b="1" i="0" u="none" strike="noStrike" noProof="0">
                        <a:solidFill>
                          <a:schemeClr val="tx1"/>
                        </a:solidFill>
                        <a:latin typeface="Trebuchet MS"/>
                      </a:endParaRPr>
                    </a:p>
                  </a:txBody>
                  <a:tcPr/>
                </a:tc>
                <a:extLst>
                  <a:ext uri="{0D108BD9-81ED-4DB2-BD59-A6C34878D82A}">
                    <a16:rowId xmlns:a16="http://schemas.microsoft.com/office/drawing/2014/main" val="4273018780"/>
                  </a:ext>
                </a:extLst>
              </a:tr>
            </a:tbl>
          </a:graphicData>
        </a:graphic>
      </p:graphicFrame>
      <p:graphicFrame>
        <p:nvGraphicFramePr>
          <p:cNvPr id="17" name="Table 4">
            <a:extLst>
              <a:ext uri="{FF2B5EF4-FFF2-40B4-BE49-F238E27FC236}">
                <a16:creationId xmlns:a16="http://schemas.microsoft.com/office/drawing/2014/main" id="{BA60E91A-9251-453F-B60F-7A48DE47B4C3}"/>
              </a:ext>
            </a:extLst>
          </p:cNvPr>
          <p:cNvGraphicFramePr>
            <a:graphicFrameLocks/>
          </p:cNvGraphicFramePr>
          <p:nvPr>
            <p:extLst>
              <p:ext uri="{D42A27DB-BD31-4B8C-83A1-F6EECF244321}">
                <p14:modId xmlns:p14="http://schemas.microsoft.com/office/powerpoint/2010/main" val="3150498179"/>
              </p:ext>
            </p:extLst>
          </p:nvPr>
        </p:nvGraphicFramePr>
        <p:xfrm>
          <a:off x="839201" y="4759492"/>
          <a:ext cx="3947859" cy="1310640"/>
        </p:xfrm>
        <a:graphic>
          <a:graphicData uri="http://schemas.openxmlformats.org/drawingml/2006/table">
            <a:tbl>
              <a:tblPr firstRow="1" bandRow="1">
                <a:tableStyleId>{5C22544A-7EE6-4342-B048-85BDC9FD1C3A}</a:tableStyleId>
              </a:tblPr>
              <a:tblGrid>
                <a:gridCol w="1278355">
                  <a:extLst>
                    <a:ext uri="{9D8B030D-6E8A-4147-A177-3AD203B41FA5}">
                      <a16:colId xmlns:a16="http://schemas.microsoft.com/office/drawing/2014/main" val="4132716486"/>
                    </a:ext>
                  </a:extLst>
                </a:gridCol>
                <a:gridCol w="2669504">
                  <a:extLst>
                    <a:ext uri="{9D8B030D-6E8A-4147-A177-3AD203B41FA5}">
                      <a16:colId xmlns:a16="http://schemas.microsoft.com/office/drawing/2014/main" val="1436029364"/>
                    </a:ext>
                  </a:extLst>
                </a:gridCol>
              </a:tblGrid>
              <a:tr h="1278355">
                <a:tc>
                  <a:txBody>
                    <a:bodyPr/>
                    <a:lstStyle/>
                    <a:p>
                      <a:pPr marL="0" marR="0" indent="0" algn="l">
                        <a:lnSpc>
                          <a:spcPct val="100000"/>
                        </a:lnSpc>
                        <a:spcBef>
                          <a:spcPts val="0"/>
                        </a:spcBef>
                        <a:spcAft>
                          <a:spcPts val="0"/>
                        </a:spcAft>
                      </a:pPr>
                      <a:r>
                        <a:rPr lang="en-US"/>
                        <a:t>             </a:t>
                      </a:r>
                      <a:endParaRPr lang="en-US" sz="1800" b="0" i="0" u="none" strike="noStrike" noProof="0">
                        <a:latin typeface="Trebuchet MS"/>
                      </a:endParaRPr>
                    </a:p>
                    <a:p>
                      <a:pPr marL="0" marR="0" lvl="0" indent="0" algn="l">
                        <a:lnSpc>
                          <a:spcPct val="100000"/>
                        </a:lnSpc>
                        <a:spcBef>
                          <a:spcPts val="0"/>
                        </a:spcBef>
                        <a:spcAft>
                          <a:spcPts val="0"/>
                        </a:spcAft>
                        <a:buNone/>
                      </a:pPr>
                      <a:endParaRPr lang="en-US" sz="1800" b="0" i="0" u="none" strike="noStrike" noProof="0">
                        <a:latin typeface="Trebuchet MS"/>
                      </a:endParaRPr>
                    </a:p>
                    <a:p>
                      <a:pPr lvl="0">
                        <a:buNone/>
                      </a:pPr>
                      <a:endParaRPr lang="en-US"/>
                    </a:p>
                  </a:txBody>
                  <a:tcPr/>
                </a:tc>
                <a:tc>
                  <a:txBody>
                    <a:bodyPr/>
                    <a:lstStyle/>
                    <a:p>
                      <a:pPr marL="0" marR="0" lvl="0" indent="0" algn="l">
                        <a:lnSpc>
                          <a:spcPct val="100000"/>
                        </a:lnSpc>
                        <a:spcBef>
                          <a:spcPts val="0"/>
                        </a:spcBef>
                        <a:spcAft>
                          <a:spcPts val="0"/>
                        </a:spcAft>
                        <a:buNone/>
                      </a:pPr>
                      <a:endParaRPr lang="en-US" sz="1600" b="1" i="0" u="sng" strike="noStrike" noProof="0">
                        <a:solidFill>
                          <a:schemeClr val="tx1">
                            <a:lumMod val="85000"/>
                            <a:lumOff val="15000"/>
                          </a:schemeClr>
                        </a:solidFill>
                        <a:latin typeface="Trebuchet MS"/>
                      </a:endParaRPr>
                    </a:p>
                    <a:p>
                      <a:pPr marL="0" marR="0" lvl="0" indent="0" algn="l">
                        <a:lnSpc>
                          <a:spcPct val="100000"/>
                        </a:lnSpc>
                        <a:spcBef>
                          <a:spcPts val="0"/>
                        </a:spcBef>
                        <a:spcAft>
                          <a:spcPts val="0"/>
                        </a:spcAft>
                        <a:buNone/>
                      </a:pPr>
                      <a:r>
                        <a:rPr lang="en-US" sz="1600" b="1" i="0" u="sng" strike="noStrike" noProof="0">
                          <a:solidFill>
                            <a:schemeClr val="tx1">
                              <a:lumMod val="85000"/>
                              <a:lumOff val="15000"/>
                            </a:schemeClr>
                          </a:solidFill>
                          <a:latin typeface="Trebuchet MS"/>
                        </a:rPr>
                        <a:t>Manuel Alejandro Pérez</a:t>
                      </a:r>
                      <a:endParaRPr lang="en-US"/>
                    </a:p>
                    <a:p>
                      <a:pPr marL="0" marR="0" lvl="0" indent="0" algn="l">
                        <a:lnSpc>
                          <a:spcPct val="100000"/>
                        </a:lnSpc>
                        <a:spcBef>
                          <a:spcPts val="0"/>
                        </a:spcBef>
                        <a:spcAft>
                          <a:spcPts val="0"/>
                        </a:spcAft>
                        <a:buNone/>
                      </a:pPr>
                      <a:r>
                        <a:rPr lang="en-US" sz="1600" b="0" i="0" u="none" strike="noStrike" noProof="0">
                          <a:solidFill>
                            <a:schemeClr val="bg1">
                              <a:lumMod val="95000"/>
                            </a:schemeClr>
                          </a:solidFill>
                          <a:latin typeface="Trebuchet MS"/>
                        </a:rPr>
                        <a:t>Vice President of Student Services</a:t>
                      </a:r>
                      <a:endParaRPr lang="en-US"/>
                    </a:p>
                    <a:p>
                      <a:pPr marL="0" marR="0" lvl="0" indent="0" algn="l">
                        <a:lnSpc>
                          <a:spcPct val="100000"/>
                        </a:lnSpc>
                        <a:spcBef>
                          <a:spcPts val="0"/>
                        </a:spcBef>
                        <a:spcAft>
                          <a:spcPts val="0"/>
                        </a:spcAft>
                        <a:buNone/>
                      </a:pPr>
                      <a:r>
                        <a:rPr lang="en-US" sz="1600" b="0" i="0" u="none" strike="noStrike" noProof="0" err="1">
                          <a:solidFill>
                            <a:schemeClr val="tx1">
                              <a:lumMod val="85000"/>
                              <a:lumOff val="15000"/>
                            </a:schemeClr>
                          </a:solidFill>
                          <a:latin typeface="Trebuchet MS"/>
                        </a:rPr>
                        <a:t>perezma@smccd.edu</a:t>
                      </a:r>
                      <a:endParaRPr lang="en-US" sz="1600" b="1" i="0" u="none" strike="noStrike" noProof="0"/>
                    </a:p>
                  </a:txBody>
                  <a:tcPr/>
                </a:tc>
                <a:extLst>
                  <a:ext uri="{0D108BD9-81ED-4DB2-BD59-A6C34878D82A}">
                    <a16:rowId xmlns:a16="http://schemas.microsoft.com/office/drawing/2014/main" val="4273018780"/>
                  </a:ext>
                </a:extLst>
              </a:tr>
            </a:tbl>
          </a:graphicData>
        </a:graphic>
      </p:graphicFrame>
      <p:graphicFrame>
        <p:nvGraphicFramePr>
          <p:cNvPr id="19" name="Table 4">
            <a:extLst>
              <a:ext uri="{FF2B5EF4-FFF2-40B4-BE49-F238E27FC236}">
                <a16:creationId xmlns:a16="http://schemas.microsoft.com/office/drawing/2014/main" id="{6ABD3E1E-CA3D-40FB-82F6-C313DB87CD05}"/>
              </a:ext>
            </a:extLst>
          </p:cNvPr>
          <p:cNvGraphicFramePr>
            <a:graphicFrameLocks/>
          </p:cNvGraphicFramePr>
          <p:nvPr>
            <p:extLst>
              <p:ext uri="{D42A27DB-BD31-4B8C-83A1-F6EECF244321}">
                <p14:modId xmlns:p14="http://schemas.microsoft.com/office/powerpoint/2010/main" val="1765043935"/>
              </p:ext>
            </p:extLst>
          </p:nvPr>
        </p:nvGraphicFramePr>
        <p:xfrm>
          <a:off x="5150517" y="4774531"/>
          <a:ext cx="3947859" cy="1310640"/>
        </p:xfrm>
        <a:graphic>
          <a:graphicData uri="http://schemas.openxmlformats.org/drawingml/2006/table">
            <a:tbl>
              <a:tblPr firstRow="1" bandRow="1">
                <a:tableStyleId>{5C22544A-7EE6-4342-B048-85BDC9FD1C3A}</a:tableStyleId>
              </a:tblPr>
              <a:tblGrid>
                <a:gridCol w="1278355">
                  <a:extLst>
                    <a:ext uri="{9D8B030D-6E8A-4147-A177-3AD203B41FA5}">
                      <a16:colId xmlns:a16="http://schemas.microsoft.com/office/drawing/2014/main" val="4132716486"/>
                    </a:ext>
                  </a:extLst>
                </a:gridCol>
                <a:gridCol w="2669504">
                  <a:extLst>
                    <a:ext uri="{9D8B030D-6E8A-4147-A177-3AD203B41FA5}">
                      <a16:colId xmlns:a16="http://schemas.microsoft.com/office/drawing/2014/main" val="1436029364"/>
                    </a:ext>
                  </a:extLst>
                </a:gridCol>
              </a:tblGrid>
              <a:tr h="1278355">
                <a:tc>
                  <a:txBody>
                    <a:bodyPr/>
                    <a:lstStyle/>
                    <a:p>
                      <a:pPr marL="0" marR="0" indent="0" algn="l">
                        <a:lnSpc>
                          <a:spcPct val="100000"/>
                        </a:lnSpc>
                        <a:spcBef>
                          <a:spcPts val="0"/>
                        </a:spcBef>
                        <a:spcAft>
                          <a:spcPts val="0"/>
                        </a:spcAft>
                      </a:pPr>
                      <a:r>
                        <a:rPr lang="en-US"/>
                        <a:t>             </a:t>
                      </a:r>
                      <a:endParaRPr lang="en-US" sz="1800" b="0" i="0" u="none" strike="noStrike" noProof="0">
                        <a:latin typeface="Trebuchet MS"/>
                      </a:endParaRPr>
                    </a:p>
                    <a:p>
                      <a:pPr marL="0" marR="0" lvl="0" indent="0" algn="l">
                        <a:lnSpc>
                          <a:spcPct val="100000"/>
                        </a:lnSpc>
                        <a:spcBef>
                          <a:spcPts val="0"/>
                        </a:spcBef>
                        <a:spcAft>
                          <a:spcPts val="0"/>
                        </a:spcAft>
                        <a:buNone/>
                      </a:pPr>
                      <a:endParaRPr lang="en-US" sz="1800" b="0" i="0" u="none" strike="noStrike" noProof="0">
                        <a:latin typeface="Trebuchet MS"/>
                      </a:endParaRPr>
                    </a:p>
                    <a:p>
                      <a:pPr lvl="0">
                        <a:buNone/>
                      </a:pPr>
                      <a:endParaRPr lang="en-US"/>
                    </a:p>
                  </a:txBody>
                  <a:tcPr/>
                </a:tc>
                <a:tc>
                  <a:txBody>
                    <a:bodyPr/>
                    <a:lstStyle/>
                    <a:p>
                      <a:pPr marL="0" marR="0" lvl="0" indent="0" algn="l">
                        <a:lnSpc>
                          <a:spcPct val="100000"/>
                        </a:lnSpc>
                        <a:spcBef>
                          <a:spcPts val="0"/>
                        </a:spcBef>
                        <a:spcAft>
                          <a:spcPts val="0"/>
                        </a:spcAft>
                        <a:buNone/>
                      </a:pPr>
                      <a:endParaRPr lang="en-US" sz="1600" b="1" i="0" u="sng" strike="noStrike" noProof="0">
                        <a:solidFill>
                          <a:schemeClr val="tx1">
                            <a:lumMod val="85000"/>
                            <a:lumOff val="15000"/>
                          </a:schemeClr>
                        </a:solidFill>
                        <a:latin typeface="Trebuchet MS"/>
                      </a:endParaRPr>
                    </a:p>
                    <a:p>
                      <a:pPr marL="0" marR="0" lvl="0" indent="0" algn="l">
                        <a:lnSpc>
                          <a:spcPct val="100000"/>
                        </a:lnSpc>
                        <a:spcBef>
                          <a:spcPts val="0"/>
                        </a:spcBef>
                        <a:spcAft>
                          <a:spcPts val="0"/>
                        </a:spcAft>
                        <a:buNone/>
                      </a:pPr>
                      <a:r>
                        <a:rPr lang="en-US" sz="1600" b="1" i="0" u="sng" strike="noStrike" noProof="0">
                          <a:solidFill>
                            <a:schemeClr val="tx1">
                              <a:lumMod val="85000"/>
                              <a:lumOff val="15000"/>
                            </a:schemeClr>
                          </a:solidFill>
                          <a:latin typeface="Trebuchet MS"/>
                        </a:rPr>
                        <a:t>Andrea Garcia-Rittgers </a:t>
                      </a:r>
                      <a:endParaRPr lang="en-US" u="sng"/>
                    </a:p>
                    <a:p>
                      <a:pPr marL="0" marR="0" lvl="0" indent="0" algn="l">
                        <a:lnSpc>
                          <a:spcPct val="100000"/>
                        </a:lnSpc>
                        <a:spcBef>
                          <a:spcPts val="0"/>
                        </a:spcBef>
                        <a:spcAft>
                          <a:spcPts val="0"/>
                        </a:spcAft>
                        <a:buNone/>
                      </a:pPr>
                      <a:r>
                        <a:rPr lang="en-US" sz="1600" b="0" i="0" u="none" strike="noStrike" noProof="0">
                          <a:solidFill>
                            <a:schemeClr val="bg1">
                              <a:lumMod val="95000"/>
                            </a:schemeClr>
                          </a:solidFill>
                          <a:latin typeface="Trebuchet MS"/>
                        </a:rPr>
                        <a:t>Interim Director of </a:t>
                      </a:r>
                    </a:p>
                    <a:p>
                      <a:pPr marL="0" marR="0" lvl="0" indent="0" algn="l">
                        <a:lnSpc>
                          <a:spcPct val="100000"/>
                        </a:lnSpc>
                        <a:spcBef>
                          <a:spcPts val="0"/>
                        </a:spcBef>
                        <a:spcAft>
                          <a:spcPts val="0"/>
                        </a:spcAft>
                        <a:buNone/>
                      </a:pPr>
                      <a:r>
                        <a:rPr lang="en-US" sz="1600" b="0" i="0" u="none" strike="noStrike" noProof="0">
                          <a:solidFill>
                            <a:schemeClr val="bg1">
                              <a:lumMod val="95000"/>
                            </a:schemeClr>
                          </a:solidFill>
                          <a:latin typeface="Trebuchet MS"/>
                        </a:rPr>
                        <a:t>Financial Aid </a:t>
                      </a:r>
                      <a:endParaRPr lang="en-US" sz="1600">
                        <a:solidFill>
                          <a:schemeClr val="bg1">
                            <a:lumMod val="95000"/>
                          </a:schemeClr>
                        </a:solidFill>
                      </a:endParaRPr>
                    </a:p>
                    <a:p>
                      <a:pPr marL="0" marR="0" lvl="0" indent="0" algn="l">
                        <a:lnSpc>
                          <a:spcPct val="100000"/>
                        </a:lnSpc>
                        <a:spcBef>
                          <a:spcPts val="0"/>
                        </a:spcBef>
                        <a:spcAft>
                          <a:spcPts val="0"/>
                        </a:spcAft>
                        <a:buNone/>
                      </a:pPr>
                      <a:r>
                        <a:rPr lang="en-US" sz="1600" b="0" i="0" u="none" strike="noStrike" noProof="0">
                          <a:solidFill>
                            <a:schemeClr val="tx1">
                              <a:lumMod val="85000"/>
                              <a:lumOff val="15000"/>
                            </a:schemeClr>
                          </a:solidFill>
                          <a:latin typeface="Trebuchet MS"/>
                        </a:rPr>
                        <a:t>garciarittgers@smccd.edu</a:t>
                      </a:r>
                      <a:endParaRPr lang="en-US" sz="1600"/>
                    </a:p>
                  </a:txBody>
                  <a:tcPr/>
                </a:tc>
                <a:extLst>
                  <a:ext uri="{0D108BD9-81ED-4DB2-BD59-A6C34878D82A}">
                    <a16:rowId xmlns:a16="http://schemas.microsoft.com/office/drawing/2014/main" val="4273018780"/>
                  </a:ext>
                </a:extLst>
              </a:tr>
            </a:tbl>
          </a:graphicData>
        </a:graphic>
      </p:graphicFrame>
      <p:pic>
        <p:nvPicPr>
          <p:cNvPr id="5" name="Picture 5" descr="A picture containing person, person, indoor, smiling&#10;&#10;Description automatically generated">
            <a:extLst>
              <a:ext uri="{FF2B5EF4-FFF2-40B4-BE49-F238E27FC236}">
                <a16:creationId xmlns:a16="http://schemas.microsoft.com/office/drawing/2014/main" id="{B0F195BA-6773-47AC-A352-B785A8E6F0F4}"/>
              </a:ext>
            </a:extLst>
          </p:cNvPr>
          <p:cNvPicPr>
            <a:picLocks noChangeAspect="1"/>
          </p:cNvPicPr>
          <p:nvPr/>
        </p:nvPicPr>
        <p:blipFill>
          <a:blip r:embed="rId3"/>
          <a:stretch>
            <a:fillRect/>
          </a:stretch>
        </p:blipFill>
        <p:spPr>
          <a:xfrm>
            <a:off x="5426241" y="4943976"/>
            <a:ext cx="727911" cy="970549"/>
          </a:xfrm>
          <a:prstGeom prst="rect">
            <a:avLst/>
          </a:prstGeom>
        </p:spPr>
      </p:pic>
      <p:pic>
        <p:nvPicPr>
          <p:cNvPr id="3" name="Picture 5" descr="A picture containing person, wall, indoor&#10;&#10;Description automatically generated">
            <a:extLst>
              <a:ext uri="{FF2B5EF4-FFF2-40B4-BE49-F238E27FC236}">
                <a16:creationId xmlns:a16="http://schemas.microsoft.com/office/drawing/2014/main" id="{3055BAF1-956C-4503-9EC8-D4A993DD7AD3}"/>
              </a:ext>
            </a:extLst>
          </p:cNvPr>
          <p:cNvPicPr>
            <a:picLocks noChangeAspect="1"/>
          </p:cNvPicPr>
          <p:nvPr/>
        </p:nvPicPr>
        <p:blipFill>
          <a:blip r:embed="rId4"/>
          <a:stretch>
            <a:fillRect/>
          </a:stretch>
        </p:blipFill>
        <p:spPr>
          <a:xfrm>
            <a:off x="5401129" y="3540806"/>
            <a:ext cx="772887" cy="1019176"/>
          </a:xfrm>
          <a:prstGeom prst="rect">
            <a:avLst/>
          </a:prstGeom>
        </p:spPr>
      </p:pic>
      <p:pic>
        <p:nvPicPr>
          <p:cNvPr id="6" name="Picture 6">
            <a:extLst>
              <a:ext uri="{FF2B5EF4-FFF2-40B4-BE49-F238E27FC236}">
                <a16:creationId xmlns:a16="http://schemas.microsoft.com/office/drawing/2014/main" id="{AD846087-6CD8-4AF9-87B0-6117A313E722}"/>
              </a:ext>
            </a:extLst>
          </p:cNvPr>
          <p:cNvPicPr>
            <a:picLocks noChangeAspect="1"/>
          </p:cNvPicPr>
          <p:nvPr/>
        </p:nvPicPr>
        <p:blipFill>
          <a:blip r:embed="rId5"/>
          <a:stretch>
            <a:fillRect/>
          </a:stretch>
        </p:blipFill>
        <p:spPr>
          <a:xfrm>
            <a:off x="5378642" y="2152951"/>
            <a:ext cx="826656" cy="1020403"/>
          </a:xfrm>
          <a:prstGeom prst="rect">
            <a:avLst/>
          </a:prstGeom>
        </p:spPr>
      </p:pic>
      <p:pic>
        <p:nvPicPr>
          <p:cNvPr id="7" name="Picture 7">
            <a:extLst>
              <a:ext uri="{FF2B5EF4-FFF2-40B4-BE49-F238E27FC236}">
                <a16:creationId xmlns:a16="http://schemas.microsoft.com/office/drawing/2014/main" id="{B8C429D8-A253-4F2D-97E9-94215A82AB0D}"/>
              </a:ext>
            </a:extLst>
          </p:cNvPr>
          <p:cNvPicPr>
            <a:picLocks noChangeAspect="1"/>
          </p:cNvPicPr>
          <p:nvPr/>
        </p:nvPicPr>
        <p:blipFill>
          <a:blip r:embed="rId6"/>
          <a:stretch>
            <a:fillRect/>
          </a:stretch>
        </p:blipFill>
        <p:spPr>
          <a:xfrm>
            <a:off x="1123043" y="4847601"/>
            <a:ext cx="729344" cy="1117940"/>
          </a:xfrm>
          <a:prstGeom prst="rect">
            <a:avLst/>
          </a:prstGeom>
        </p:spPr>
      </p:pic>
      <p:pic>
        <p:nvPicPr>
          <p:cNvPr id="8" name="Picture 8">
            <a:extLst>
              <a:ext uri="{FF2B5EF4-FFF2-40B4-BE49-F238E27FC236}">
                <a16:creationId xmlns:a16="http://schemas.microsoft.com/office/drawing/2014/main" id="{913C4D97-A3C1-4F5E-A686-56A4CB0DF343}"/>
              </a:ext>
            </a:extLst>
          </p:cNvPr>
          <p:cNvPicPr>
            <a:picLocks noChangeAspect="1"/>
          </p:cNvPicPr>
          <p:nvPr/>
        </p:nvPicPr>
        <p:blipFill>
          <a:blip r:embed="rId7"/>
          <a:stretch>
            <a:fillRect/>
          </a:stretch>
        </p:blipFill>
        <p:spPr>
          <a:xfrm>
            <a:off x="1085850" y="3543769"/>
            <a:ext cx="768350" cy="970612"/>
          </a:xfrm>
          <a:prstGeom prst="rect">
            <a:avLst/>
          </a:prstGeom>
        </p:spPr>
      </p:pic>
      <p:pic>
        <p:nvPicPr>
          <p:cNvPr id="20" name="Picture 4">
            <a:extLst>
              <a:ext uri="{FF2B5EF4-FFF2-40B4-BE49-F238E27FC236}">
                <a16:creationId xmlns:a16="http://schemas.microsoft.com/office/drawing/2014/main" id="{81AE9FDF-F74B-FF4E-94E2-26AC961B7D0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0000" y="2152951"/>
            <a:ext cx="794040" cy="924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372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5D9F-E1BC-4130-9075-E9ABB2A4FFDC}"/>
              </a:ext>
            </a:extLst>
          </p:cNvPr>
          <p:cNvSpPr>
            <a:spLocks noGrp="1"/>
          </p:cNvSpPr>
          <p:nvPr>
            <p:ph type="title"/>
          </p:nvPr>
        </p:nvSpPr>
        <p:spPr/>
        <p:txBody>
          <a:bodyPr/>
          <a:lstStyle/>
          <a:p>
            <a:r>
              <a:rPr lang="en-US"/>
              <a:t>Context</a:t>
            </a:r>
          </a:p>
        </p:txBody>
      </p:sp>
      <p:sp>
        <p:nvSpPr>
          <p:cNvPr id="3" name="Content Placeholder 2">
            <a:extLst>
              <a:ext uri="{FF2B5EF4-FFF2-40B4-BE49-F238E27FC236}">
                <a16:creationId xmlns:a16="http://schemas.microsoft.com/office/drawing/2014/main" id="{1B9A6331-110C-45AD-B17D-3ABE0F79884F}"/>
              </a:ext>
            </a:extLst>
          </p:cNvPr>
          <p:cNvSpPr>
            <a:spLocks noGrp="1"/>
          </p:cNvSpPr>
          <p:nvPr>
            <p:ph idx="1"/>
          </p:nvPr>
        </p:nvSpPr>
        <p:spPr>
          <a:xfrm>
            <a:off x="600170" y="1186386"/>
            <a:ext cx="8467256" cy="2839052"/>
          </a:xfrm>
        </p:spPr>
        <p:txBody>
          <a:bodyPr vert="horz" lIns="91440" tIns="45720" rIns="91440" bIns="45720" rtlCol="0" anchor="t">
            <a:normAutofit/>
          </a:bodyPr>
          <a:lstStyle/>
          <a:p>
            <a:pPr>
              <a:buFont typeface="Wingdings,Sans-Serif" charset="2"/>
              <a:buChar char="Ø"/>
            </a:pPr>
            <a:endParaRPr lang="en-US">
              <a:ea typeface="+mn-lt"/>
              <a:cs typeface="+mn-lt"/>
            </a:endParaRPr>
          </a:p>
          <a:p>
            <a:pPr>
              <a:buFont typeface="Wingdings,Sans-Serif" charset="2"/>
              <a:buChar char="Ø"/>
            </a:pPr>
            <a:r>
              <a:rPr lang="en-US">
                <a:ea typeface="+mn-lt"/>
                <a:cs typeface="+mn-lt"/>
              </a:rPr>
              <a:t>Fraud Type: </a:t>
            </a:r>
            <a:endParaRPr lang="en-US"/>
          </a:p>
          <a:p>
            <a:pPr marL="742950" indent="-285750">
              <a:buFont typeface="Wingdings,Sans-Serif" charset="2"/>
              <a:buChar char="Ø"/>
            </a:pPr>
            <a:r>
              <a:rPr lang="en-US"/>
              <a:t>Admission application fraud can occur during the creation of </a:t>
            </a:r>
            <a:r>
              <a:rPr lang="en-US" err="1"/>
              <a:t>CCCApply</a:t>
            </a:r>
            <a:r>
              <a:rPr lang="en-US"/>
              <a:t> </a:t>
            </a:r>
            <a:endParaRPr lang="en-US">
              <a:ea typeface="+mn-lt"/>
              <a:cs typeface="+mn-lt"/>
            </a:endParaRPr>
          </a:p>
          <a:p>
            <a:pPr lvl="1">
              <a:buFont typeface="Wingdings,Sans-Serif" charset="2"/>
              <a:buChar char="Ø"/>
            </a:pPr>
            <a:r>
              <a:rPr lang="en-US" sz="1800"/>
              <a:t>Financial aid-related fraud can occur after the student is admitted</a:t>
            </a:r>
          </a:p>
          <a:p>
            <a:pPr lvl="1">
              <a:buFont typeface="Wingdings,Sans-Serif" charset="2"/>
              <a:buChar char="Ø"/>
            </a:pPr>
            <a:r>
              <a:rPr lang="en-US" sz="1800"/>
              <a:t>Financial aid fraud is not the same as student email discrepancy from past years</a:t>
            </a:r>
          </a:p>
          <a:p>
            <a:pPr lvl="2">
              <a:buFont typeface="Wingdings,Sans-Serif" charset="2"/>
              <a:buChar char="Ø"/>
            </a:pPr>
            <a:endParaRPr lang="en-US" sz="1600"/>
          </a:p>
        </p:txBody>
      </p:sp>
      <p:pic>
        <p:nvPicPr>
          <p:cNvPr id="4" name="Picture 4" descr="Image of California Community Colleges memo warning about increased fraudulent activity.  ">
            <a:extLst>
              <a:ext uri="{FF2B5EF4-FFF2-40B4-BE49-F238E27FC236}">
                <a16:creationId xmlns:a16="http://schemas.microsoft.com/office/drawing/2014/main" id="{3C2E0C5A-D222-45A1-BB95-132191B461E9}"/>
              </a:ext>
            </a:extLst>
          </p:cNvPr>
          <p:cNvPicPr>
            <a:picLocks noChangeAspect="1"/>
          </p:cNvPicPr>
          <p:nvPr/>
        </p:nvPicPr>
        <p:blipFill>
          <a:blip r:embed="rId2"/>
          <a:stretch>
            <a:fillRect/>
          </a:stretch>
        </p:blipFill>
        <p:spPr>
          <a:xfrm>
            <a:off x="2960968" y="3350040"/>
            <a:ext cx="4788060" cy="31244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5875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EBC8F-3146-3E46-A101-DF197A95340E}"/>
              </a:ext>
            </a:extLst>
          </p:cNvPr>
          <p:cNvSpPr>
            <a:spLocks noGrp="1"/>
          </p:cNvSpPr>
          <p:nvPr>
            <p:ph type="title"/>
          </p:nvPr>
        </p:nvSpPr>
        <p:spPr>
          <a:xfrm>
            <a:off x="5536734" y="609600"/>
            <a:ext cx="3737268" cy="1320800"/>
          </a:xfrm>
        </p:spPr>
        <p:txBody>
          <a:bodyPr>
            <a:normAutofit/>
          </a:bodyPr>
          <a:lstStyle/>
          <a:p>
            <a:r>
              <a:rPr lang="en-US"/>
              <a:t>Financial Aid Process</a:t>
            </a:r>
          </a:p>
        </p:txBody>
      </p:sp>
      <p:sp>
        <p:nvSpPr>
          <p:cNvPr id="3" name="Content Placeholder 2">
            <a:extLst>
              <a:ext uri="{FF2B5EF4-FFF2-40B4-BE49-F238E27FC236}">
                <a16:creationId xmlns:a16="http://schemas.microsoft.com/office/drawing/2014/main" id="{6DFA1347-F950-9440-9506-99DD7FB67ECE}"/>
              </a:ext>
            </a:extLst>
          </p:cNvPr>
          <p:cNvSpPr>
            <a:spLocks noGrp="1"/>
          </p:cNvSpPr>
          <p:nvPr>
            <p:ph idx="1"/>
          </p:nvPr>
        </p:nvSpPr>
        <p:spPr>
          <a:xfrm>
            <a:off x="5209563" y="2160589"/>
            <a:ext cx="6637492" cy="3880773"/>
          </a:xfrm>
        </p:spPr>
        <p:txBody>
          <a:bodyPr vert="horz" lIns="91440" tIns="45720" rIns="91440" bIns="45720" rtlCol="0" anchor="t">
            <a:noAutofit/>
          </a:bodyPr>
          <a:lstStyle/>
          <a:p>
            <a:pPr marL="0" indent="0">
              <a:lnSpc>
                <a:spcPct val="90000"/>
              </a:lnSpc>
              <a:buNone/>
            </a:pPr>
            <a:r>
              <a:rPr lang="en-US" sz="1600" b="1"/>
              <a:t>Steps for students to receive Financial Aid:</a:t>
            </a:r>
          </a:p>
          <a:p>
            <a:pPr marL="0" indent="0">
              <a:lnSpc>
                <a:spcPct val="90000"/>
              </a:lnSpc>
              <a:buNone/>
            </a:pPr>
            <a:r>
              <a:rPr lang="en-US" sz="1600"/>
              <a:t>1. Student submits application (FAFSA or Dream Act)</a:t>
            </a:r>
          </a:p>
          <a:p>
            <a:pPr marL="0" indent="0">
              <a:lnSpc>
                <a:spcPct val="90000"/>
              </a:lnSpc>
              <a:buNone/>
            </a:pPr>
            <a:r>
              <a:rPr lang="en-US" sz="1600"/>
              <a:t>2. FAO downloads their file &amp; requests any necessary required documents</a:t>
            </a:r>
          </a:p>
          <a:p>
            <a:pPr marL="0" indent="0">
              <a:lnSpc>
                <a:spcPct val="90000"/>
              </a:lnSpc>
              <a:buNone/>
            </a:pPr>
            <a:r>
              <a:rPr lang="en-US" sz="1600"/>
              <a:t>3. Student submits required documents</a:t>
            </a:r>
          </a:p>
          <a:p>
            <a:pPr marL="0" indent="0">
              <a:lnSpc>
                <a:spcPct val="90000"/>
              </a:lnSpc>
              <a:buNone/>
            </a:pPr>
            <a:r>
              <a:rPr lang="en-US" sz="1600"/>
              <a:t>4. FAO reviews documents and make any necessary corrections</a:t>
            </a:r>
          </a:p>
          <a:p>
            <a:pPr marL="0" indent="0">
              <a:lnSpc>
                <a:spcPct val="90000"/>
              </a:lnSpc>
              <a:buNone/>
            </a:pPr>
            <a:r>
              <a:rPr lang="en-US" sz="1600"/>
              <a:t>5. FAO Runs Satisfactory Academic Progress (SAP)</a:t>
            </a:r>
          </a:p>
          <a:p>
            <a:pPr marL="0" indent="0">
              <a:lnSpc>
                <a:spcPct val="90000"/>
              </a:lnSpc>
              <a:buNone/>
            </a:pPr>
            <a:r>
              <a:rPr lang="en-US" sz="1600"/>
              <a:t>6. Student signs up for refund preference through BankMobile</a:t>
            </a:r>
          </a:p>
          <a:p>
            <a:pPr marL="0" indent="0">
              <a:lnSpc>
                <a:spcPct val="90000"/>
              </a:lnSpc>
              <a:buNone/>
            </a:pPr>
            <a:r>
              <a:rPr lang="en-US" sz="1600"/>
              <a:t>7. FAO Awards students and sends award letter</a:t>
            </a:r>
          </a:p>
          <a:p>
            <a:pPr marL="0" indent="0">
              <a:lnSpc>
                <a:spcPct val="90000"/>
              </a:lnSpc>
              <a:buNone/>
            </a:pPr>
            <a:r>
              <a:rPr lang="en-US" sz="1600"/>
              <a:t>8. FAO verifies units and disburses funds to students</a:t>
            </a:r>
          </a:p>
          <a:p>
            <a:pPr marL="0" indent="0">
              <a:lnSpc>
                <a:spcPct val="90000"/>
              </a:lnSpc>
              <a:buNone/>
            </a:pPr>
            <a:r>
              <a:rPr lang="en-US" sz="1600"/>
              <a:t>9. Students receive refund through their preferred method with BankMobile</a:t>
            </a:r>
          </a:p>
          <a:p>
            <a:pPr>
              <a:lnSpc>
                <a:spcPct val="90000"/>
              </a:lnSpc>
            </a:pPr>
            <a:endParaRPr lang="en-US" sz="1300"/>
          </a:p>
        </p:txBody>
      </p:sp>
      <p:pic>
        <p:nvPicPr>
          <p:cNvPr id="4" name="Picture 4" descr="Diagram&#10;&#10;Description automatically generated">
            <a:extLst>
              <a:ext uri="{FF2B5EF4-FFF2-40B4-BE49-F238E27FC236}">
                <a16:creationId xmlns:a16="http://schemas.microsoft.com/office/drawing/2014/main" id="{E2F69119-2155-4281-91A5-DC266DE9EAF7}"/>
              </a:ext>
            </a:extLst>
          </p:cNvPr>
          <p:cNvPicPr>
            <a:picLocks noChangeAspect="1"/>
          </p:cNvPicPr>
          <p:nvPr/>
        </p:nvPicPr>
        <p:blipFill rotWithShape="1">
          <a:blip r:embed="rId2"/>
          <a:srcRect l="16022" r="21240"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2804467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65AC7D1-EAA9-48F5-B509-60A7F50BF7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Rectangle 34">
            <a:extLst>
              <a:ext uri="{FF2B5EF4-FFF2-40B4-BE49-F238E27FC236}">
                <a16:creationId xmlns:a16="http://schemas.microsoft.com/office/drawing/2014/main" id="{D6320AF9-619A-4175-865B-5663E1AEF4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063B6EC6-D752-4EE7-908B-F8F19E8C7FE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EFECD4E8-AD3E-4228-82A2-9461958EA9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41"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44">
            <a:extLst>
              <a:ext uri="{FF2B5EF4-FFF2-40B4-BE49-F238E27FC236}">
                <a16:creationId xmlns:a16="http://schemas.microsoft.com/office/drawing/2014/main" id="{A032553A-72E8-4B0D-8405-FF9771C9AF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Isosceles Triangle 48">
            <a:extLst>
              <a:ext uri="{FF2B5EF4-FFF2-40B4-BE49-F238E27FC236}">
                <a16:creationId xmlns:a16="http://schemas.microsoft.com/office/drawing/2014/main" id="{1F9D6ACB-2FF4-49F9-978A-E0D5327FC6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Freeform: Shape 50">
            <a:extLst>
              <a:ext uri="{FF2B5EF4-FFF2-40B4-BE49-F238E27FC236}">
                <a16:creationId xmlns:a16="http://schemas.microsoft.com/office/drawing/2014/main" id="{A5EC319D-0FEA-4B95-A3EA-01E35672C9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1CEBC8F-3146-3E46-A101-DF197A95340E}"/>
              </a:ext>
            </a:extLst>
          </p:cNvPr>
          <p:cNvSpPr>
            <a:spLocks noGrp="1"/>
          </p:cNvSpPr>
          <p:nvPr>
            <p:ph type="title"/>
          </p:nvPr>
        </p:nvSpPr>
        <p:spPr>
          <a:xfrm>
            <a:off x="7181723" y="609600"/>
            <a:ext cx="4512989" cy="2227730"/>
          </a:xfrm>
        </p:spPr>
        <p:txBody>
          <a:bodyPr anchor="ctr">
            <a:normAutofit/>
          </a:bodyPr>
          <a:lstStyle/>
          <a:p>
            <a:r>
              <a:rPr lang="en-US">
                <a:solidFill>
                  <a:srgbClr val="FFFFFF"/>
                </a:solidFill>
              </a:rPr>
              <a:t>Financial Aid Disbursements  </a:t>
            </a:r>
          </a:p>
        </p:txBody>
      </p:sp>
      <p:pic>
        <p:nvPicPr>
          <p:cNvPr id="4" name="Picture 4" descr="A picture containing text, clipart&#10;&#10;Description automatically generated">
            <a:extLst>
              <a:ext uri="{FF2B5EF4-FFF2-40B4-BE49-F238E27FC236}">
                <a16:creationId xmlns:a16="http://schemas.microsoft.com/office/drawing/2014/main" id="{FCAE0D99-E3BB-4E5A-BADA-6B55234B5046}"/>
              </a:ext>
            </a:extLst>
          </p:cNvPr>
          <p:cNvPicPr>
            <a:picLocks noChangeAspect="1"/>
          </p:cNvPicPr>
          <p:nvPr/>
        </p:nvPicPr>
        <p:blipFill>
          <a:blip r:embed="rId2"/>
          <a:stretch>
            <a:fillRect/>
          </a:stretch>
        </p:blipFill>
        <p:spPr>
          <a:xfrm>
            <a:off x="757251" y="1839141"/>
            <a:ext cx="3856774" cy="3268616"/>
          </a:xfrm>
          <a:prstGeom prst="rect">
            <a:avLst/>
          </a:prstGeom>
        </p:spPr>
      </p:pic>
      <p:sp>
        <p:nvSpPr>
          <p:cNvPr id="3" name="Content Placeholder 2">
            <a:extLst>
              <a:ext uri="{FF2B5EF4-FFF2-40B4-BE49-F238E27FC236}">
                <a16:creationId xmlns:a16="http://schemas.microsoft.com/office/drawing/2014/main" id="{6DFA1347-F950-9440-9506-99DD7FB67ECE}"/>
              </a:ext>
            </a:extLst>
          </p:cNvPr>
          <p:cNvSpPr>
            <a:spLocks noGrp="1"/>
          </p:cNvSpPr>
          <p:nvPr>
            <p:ph idx="1"/>
          </p:nvPr>
        </p:nvSpPr>
        <p:spPr>
          <a:xfrm>
            <a:off x="7093000" y="2837329"/>
            <a:ext cx="5139288" cy="3317938"/>
          </a:xfrm>
        </p:spPr>
        <p:txBody>
          <a:bodyPr vert="horz" lIns="91440" tIns="45720" rIns="91440" bIns="45720" rtlCol="0" anchor="t">
            <a:noAutofit/>
          </a:bodyPr>
          <a:lstStyle/>
          <a:p>
            <a:pPr>
              <a:lnSpc>
                <a:spcPct val="90000"/>
              </a:lnSpc>
            </a:pPr>
            <a:r>
              <a:rPr lang="en-US" sz="1400" b="1">
                <a:solidFill>
                  <a:srgbClr val="FFFFFF"/>
                </a:solidFill>
                <a:ea typeface="+mn-lt"/>
                <a:cs typeface="+mn-lt"/>
              </a:rPr>
              <a:t>How do we disburse funds to students?</a:t>
            </a:r>
          </a:p>
          <a:p>
            <a:pPr marL="0" indent="0">
              <a:lnSpc>
                <a:spcPct val="90000"/>
              </a:lnSpc>
              <a:buNone/>
            </a:pPr>
            <a:r>
              <a:rPr lang="en-US" sz="1400">
                <a:solidFill>
                  <a:srgbClr val="FFFFFF"/>
                </a:solidFill>
                <a:ea typeface="+mn-lt"/>
                <a:cs typeface="+mn-lt"/>
              </a:rPr>
              <a:t>FAO Partners with </a:t>
            </a:r>
            <a:r>
              <a:rPr lang="en-US" sz="1400" err="1">
                <a:solidFill>
                  <a:srgbClr val="FFFFFF"/>
                </a:solidFill>
                <a:ea typeface="+mn-lt"/>
                <a:cs typeface="+mn-lt"/>
              </a:rPr>
              <a:t>BankMobile</a:t>
            </a:r>
            <a:r>
              <a:rPr lang="en-US" sz="1400">
                <a:solidFill>
                  <a:srgbClr val="FFFFFF"/>
                </a:solidFill>
                <a:ea typeface="+mn-lt"/>
                <a:cs typeface="+mn-lt"/>
              </a:rPr>
              <a:t> to disburse funds to students</a:t>
            </a:r>
          </a:p>
          <a:p>
            <a:pPr marL="0" indent="0">
              <a:lnSpc>
                <a:spcPct val="90000"/>
              </a:lnSpc>
              <a:buNone/>
            </a:pPr>
            <a:r>
              <a:rPr lang="en-US" sz="1400">
                <a:solidFill>
                  <a:srgbClr val="FFFFFF"/>
                </a:solidFill>
                <a:ea typeface="+mn-lt"/>
                <a:cs typeface="+mn-lt"/>
              </a:rPr>
              <a:t>Disbursement methods include: </a:t>
            </a:r>
          </a:p>
          <a:p>
            <a:pPr marL="0" indent="0">
              <a:lnSpc>
                <a:spcPct val="90000"/>
              </a:lnSpc>
              <a:buNone/>
            </a:pPr>
            <a:r>
              <a:rPr lang="en-US" sz="1400">
                <a:solidFill>
                  <a:srgbClr val="FFFFFF"/>
                </a:solidFill>
                <a:ea typeface="+mn-lt"/>
                <a:cs typeface="+mn-lt"/>
              </a:rPr>
              <a:t>1. Direct Deposit (Preferred Method)</a:t>
            </a:r>
          </a:p>
          <a:p>
            <a:pPr marL="0" indent="0">
              <a:lnSpc>
                <a:spcPct val="90000"/>
              </a:lnSpc>
              <a:buNone/>
            </a:pPr>
            <a:r>
              <a:rPr lang="en-US" sz="1400">
                <a:solidFill>
                  <a:srgbClr val="FFFFFF"/>
                </a:solidFill>
                <a:ea typeface="+mn-lt"/>
                <a:cs typeface="+mn-lt"/>
              </a:rPr>
              <a:t>2. </a:t>
            </a:r>
            <a:r>
              <a:rPr lang="en-US" sz="1400" err="1">
                <a:solidFill>
                  <a:srgbClr val="FFFFFF"/>
                </a:solidFill>
                <a:ea typeface="+mn-lt"/>
                <a:cs typeface="+mn-lt"/>
              </a:rPr>
              <a:t>BankMobile</a:t>
            </a:r>
            <a:r>
              <a:rPr lang="en-US" sz="1400">
                <a:solidFill>
                  <a:srgbClr val="FFFFFF"/>
                </a:solidFill>
                <a:ea typeface="+mn-lt"/>
                <a:cs typeface="+mn-lt"/>
              </a:rPr>
              <a:t> debit card</a:t>
            </a:r>
          </a:p>
          <a:p>
            <a:pPr marL="0" indent="0">
              <a:lnSpc>
                <a:spcPct val="90000"/>
              </a:lnSpc>
              <a:buNone/>
            </a:pPr>
            <a:r>
              <a:rPr lang="en-US" sz="1400">
                <a:solidFill>
                  <a:srgbClr val="FFFFFF"/>
                </a:solidFill>
                <a:ea typeface="+mn-lt"/>
                <a:cs typeface="+mn-lt"/>
              </a:rPr>
              <a:t>3. Paper check (Default method – don't recommend)</a:t>
            </a:r>
          </a:p>
          <a:p>
            <a:pPr marL="0" indent="0">
              <a:lnSpc>
                <a:spcPct val="90000"/>
              </a:lnSpc>
              <a:buNone/>
            </a:pPr>
            <a:endParaRPr lang="en-US" sz="1400">
              <a:solidFill>
                <a:srgbClr val="FFFFFF"/>
              </a:solidFill>
              <a:ea typeface="+mn-lt"/>
              <a:cs typeface="+mn-lt"/>
            </a:endParaRPr>
          </a:p>
          <a:p>
            <a:pPr>
              <a:lnSpc>
                <a:spcPct val="90000"/>
              </a:lnSpc>
            </a:pPr>
            <a:r>
              <a:rPr lang="en-US" sz="1400" b="1">
                <a:solidFill>
                  <a:srgbClr val="FFFFFF"/>
                </a:solidFill>
                <a:ea typeface="+mn-lt"/>
                <a:cs typeface="+mn-lt"/>
              </a:rPr>
              <a:t>When are funds disbursed to students?</a:t>
            </a:r>
          </a:p>
          <a:p>
            <a:pPr marL="0" indent="0">
              <a:lnSpc>
                <a:spcPct val="90000"/>
              </a:lnSpc>
              <a:buNone/>
            </a:pPr>
            <a:r>
              <a:rPr lang="en-US" sz="1400">
                <a:solidFill>
                  <a:srgbClr val="FFFFFF"/>
                </a:solidFill>
              </a:rPr>
              <a:t>Disbursements depends on the funding source (1-2 times per semester)</a:t>
            </a:r>
          </a:p>
          <a:p>
            <a:pPr marL="0" indent="0">
              <a:lnSpc>
                <a:spcPct val="90000"/>
              </a:lnSpc>
              <a:buNone/>
            </a:pPr>
            <a:r>
              <a:rPr lang="en-US" sz="1400">
                <a:solidFill>
                  <a:srgbClr val="FFFFFF"/>
                </a:solidFill>
                <a:ea typeface="+mn-lt"/>
                <a:cs typeface="+mn-lt"/>
                <a:hlinkClick r:id="rId3">
                  <a:extLst>
                    <a:ext uri="{A12FA001-AC4F-418D-AE19-62706E023703}">
                      <ahyp:hlinkClr xmlns:ahyp="http://schemas.microsoft.com/office/drawing/2018/hyperlinkcolor" xmlns="" val="tx"/>
                    </a:ext>
                  </a:extLst>
                </a:hlinkClick>
              </a:rPr>
              <a:t>https://canadacollege.edu/financialaid/disbursement.php</a:t>
            </a:r>
            <a:endParaRPr lang="en-US" sz="1400">
              <a:solidFill>
                <a:srgbClr val="FFFFFF"/>
              </a:solidFill>
              <a:ea typeface="+mn-lt"/>
              <a:cs typeface="+mn-lt"/>
            </a:endParaRPr>
          </a:p>
          <a:p>
            <a:pPr marL="0" indent="0">
              <a:lnSpc>
                <a:spcPct val="90000"/>
              </a:lnSpc>
              <a:buNone/>
            </a:pPr>
            <a:endParaRPr lang="en-US" sz="1100">
              <a:solidFill>
                <a:srgbClr val="FFFFFF"/>
              </a:solidFill>
            </a:endParaRPr>
          </a:p>
        </p:txBody>
      </p:sp>
    </p:spTree>
    <p:extLst>
      <p:ext uri="{BB962C8B-B14F-4D97-AF65-F5344CB8AC3E}">
        <p14:creationId xmlns:p14="http://schemas.microsoft.com/office/powerpoint/2010/main" val="2466196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CEBC8F-3146-3E46-A101-DF197A95340E}"/>
              </a:ext>
            </a:extLst>
          </p:cNvPr>
          <p:cNvSpPr>
            <a:spLocks noGrp="1"/>
          </p:cNvSpPr>
          <p:nvPr>
            <p:ph type="title"/>
          </p:nvPr>
        </p:nvSpPr>
        <p:spPr>
          <a:xfrm>
            <a:off x="652481" y="1382486"/>
            <a:ext cx="3547581" cy="4093028"/>
          </a:xfrm>
        </p:spPr>
        <p:txBody>
          <a:bodyPr anchor="ctr">
            <a:normAutofit/>
          </a:bodyPr>
          <a:lstStyle/>
          <a:p>
            <a:r>
              <a:rPr lang="en-US" sz="4400"/>
              <a:t>Importance of Census</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5F91223-C7CB-4693-B18C-A05857957893}"/>
              </a:ext>
            </a:extLst>
          </p:cNvPr>
          <p:cNvGraphicFramePr>
            <a:graphicFrameLocks noGrp="1"/>
          </p:cNvGraphicFramePr>
          <p:nvPr>
            <p:ph idx="1"/>
            <p:extLst>
              <p:ext uri="{D42A27DB-BD31-4B8C-83A1-F6EECF244321}">
                <p14:modId xmlns:p14="http://schemas.microsoft.com/office/powerpoint/2010/main" val="2812898953"/>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4859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E402D-A126-8243-A980-B2E8B9B88C7F}"/>
              </a:ext>
            </a:extLst>
          </p:cNvPr>
          <p:cNvSpPr>
            <a:spLocks noGrp="1"/>
          </p:cNvSpPr>
          <p:nvPr>
            <p:ph type="title"/>
          </p:nvPr>
        </p:nvSpPr>
        <p:spPr/>
        <p:txBody>
          <a:bodyPr/>
          <a:lstStyle/>
          <a:p>
            <a:r>
              <a:rPr lang="en-US"/>
              <a:t>Census Verification </a:t>
            </a:r>
          </a:p>
        </p:txBody>
      </p:sp>
      <p:sp>
        <p:nvSpPr>
          <p:cNvPr id="3" name="Content Placeholder 2">
            <a:extLst>
              <a:ext uri="{FF2B5EF4-FFF2-40B4-BE49-F238E27FC236}">
                <a16:creationId xmlns:a16="http://schemas.microsoft.com/office/drawing/2014/main" id="{A4EDF2EA-2F4F-F44F-8D16-CF406F84647A}"/>
              </a:ext>
            </a:extLst>
          </p:cNvPr>
          <p:cNvSpPr>
            <a:spLocks noGrp="1"/>
          </p:cNvSpPr>
          <p:nvPr>
            <p:ph idx="1"/>
          </p:nvPr>
        </p:nvSpPr>
        <p:spPr>
          <a:xfrm>
            <a:off x="677334" y="1477837"/>
            <a:ext cx="9013953" cy="4563525"/>
          </a:xfrm>
        </p:spPr>
        <p:txBody>
          <a:bodyPr vert="horz" lIns="91440" tIns="45720" rIns="91440" bIns="45720" rtlCol="0" anchor="t">
            <a:normAutofit lnSpcReduction="10000"/>
          </a:bodyPr>
          <a:lstStyle/>
          <a:p>
            <a:pPr marL="0" indent="0">
              <a:buNone/>
            </a:pPr>
            <a:r>
              <a:rPr lang="en-US" b="1">
                <a:ea typeface="+mn-lt"/>
                <a:cs typeface="+mn-lt"/>
              </a:rPr>
              <a:t>What is “Census”?</a:t>
            </a:r>
            <a:endParaRPr lang="en-US"/>
          </a:p>
          <a:p>
            <a:pPr marL="0" indent="0">
              <a:buNone/>
            </a:pPr>
            <a:r>
              <a:rPr lang="en-US">
                <a:ea typeface="+mn-lt"/>
                <a:cs typeface="+mn-lt"/>
              </a:rPr>
              <a:t>The California Code of Regulations, Title 5, requires districts to “clear the rolls of inactive enrollment” as of the </a:t>
            </a:r>
            <a:r>
              <a:rPr lang="en-US" b="1">
                <a:ea typeface="+mn-lt"/>
                <a:cs typeface="+mn-lt"/>
              </a:rPr>
              <a:t>day before</a:t>
            </a:r>
            <a:r>
              <a:rPr lang="en-US">
                <a:ea typeface="+mn-lt"/>
                <a:cs typeface="+mn-lt"/>
              </a:rPr>
              <a:t> the census day for all students. </a:t>
            </a:r>
            <a:endParaRPr lang="en-US"/>
          </a:p>
          <a:p>
            <a:pPr marL="0" indent="0">
              <a:buNone/>
            </a:pPr>
            <a:r>
              <a:rPr lang="en-US" b="1">
                <a:ea typeface="+mn-lt"/>
                <a:cs typeface="+mn-lt"/>
              </a:rPr>
              <a:t>What is my role as faculty in monitoring enrollment? </a:t>
            </a:r>
          </a:p>
          <a:p>
            <a:pPr marL="0" indent="0">
              <a:buNone/>
            </a:pPr>
            <a:r>
              <a:rPr lang="en-US">
                <a:ea typeface="+mn-lt"/>
                <a:cs typeface="+mn-lt"/>
              </a:rPr>
              <a:t>As faculty, you play an important role in determining which students are not active or no longer active in your course, especially at the start of the term or session.  It is vital you remove non-attending students by census day.</a:t>
            </a:r>
            <a:endParaRPr lang="en-US" b="1">
              <a:ea typeface="+mn-lt"/>
              <a:cs typeface="+mn-lt"/>
            </a:endParaRPr>
          </a:p>
          <a:p>
            <a:pPr marL="0" indent="0">
              <a:buNone/>
            </a:pPr>
            <a:r>
              <a:rPr lang="en-US">
                <a:ea typeface="+mn-lt"/>
                <a:cs typeface="+mn-lt"/>
              </a:rPr>
              <a:t> According to Title 5, 58004: “Inactive Enrollment" in a course, as of each census day or date, is defined as any student who, according to published college regulations, has </a:t>
            </a:r>
          </a:p>
          <a:p>
            <a:r>
              <a:rPr lang="en-US"/>
              <a:t>Been identified as a no show, or </a:t>
            </a:r>
          </a:p>
          <a:p>
            <a:r>
              <a:rPr lang="en-US"/>
              <a:t>Officially withdrawn from course, or </a:t>
            </a:r>
          </a:p>
          <a:p>
            <a:pPr marL="285750" indent="-285750"/>
            <a:r>
              <a:rPr lang="en-US"/>
              <a:t>Been dropped from course. A student shall be dropped if no longer participating in the course, except if there are extenuating circumstances.” </a:t>
            </a:r>
          </a:p>
          <a:p>
            <a:pPr marL="0" indent="0">
              <a:buNone/>
            </a:pPr>
            <a:endParaRPr lang="en-US" b="1"/>
          </a:p>
          <a:p>
            <a:pPr marL="0" indent="0">
              <a:buNone/>
            </a:pPr>
            <a:endParaRPr lang="en-US" b="1"/>
          </a:p>
          <a:p>
            <a:pPr marL="0" indent="0">
              <a:buNone/>
            </a:pPr>
            <a:endParaRPr lang="en-US"/>
          </a:p>
          <a:p>
            <a:pPr>
              <a:buNone/>
            </a:pPr>
            <a:endParaRPr lang="en-US"/>
          </a:p>
        </p:txBody>
      </p:sp>
    </p:spTree>
    <p:extLst>
      <p:ext uri="{BB962C8B-B14F-4D97-AF65-F5344CB8AC3E}">
        <p14:creationId xmlns:p14="http://schemas.microsoft.com/office/powerpoint/2010/main" val="1673917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D508C-D306-4744-B5B6-212C55CAAEE3}"/>
              </a:ext>
            </a:extLst>
          </p:cNvPr>
          <p:cNvSpPr>
            <a:spLocks noGrp="1"/>
          </p:cNvSpPr>
          <p:nvPr>
            <p:ph type="title"/>
          </p:nvPr>
        </p:nvSpPr>
        <p:spPr/>
        <p:txBody>
          <a:bodyPr/>
          <a:lstStyle/>
          <a:p>
            <a:r>
              <a:rPr lang="en-US"/>
              <a:t>Need to reinstate your student?</a:t>
            </a:r>
          </a:p>
        </p:txBody>
      </p:sp>
      <p:sp>
        <p:nvSpPr>
          <p:cNvPr id="3" name="Content Placeholder 2">
            <a:extLst>
              <a:ext uri="{FF2B5EF4-FFF2-40B4-BE49-F238E27FC236}">
                <a16:creationId xmlns:a16="http://schemas.microsoft.com/office/drawing/2014/main" id="{CFE20BD1-9872-4073-8353-558E7151AABE}"/>
              </a:ext>
            </a:extLst>
          </p:cNvPr>
          <p:cNvSpPr>
            <a:spLocks noGrp="1"/>
          </p:cNvSpPr>
          <p:nvPr>
            <p:ph idx="1"/>
          </p:nvPr>
        </p:nvSpPr>
        <p:spPr/>
        <p:txBody>
          <a:bodyPr vert="horz" lIns="91440" tIns="45720" rIns="91440" bIns="45720" rtlCol="0" anchor="t">
            <a:normAutofit/>
          </a:bodyPr>
          <a:lstStyle/>
          <a:p>
            <a:pPr marL="0" indent="0">
              <a:buNone/>
            </a:pPr>
            <a:endParaRPr lang="en-US"/>
          </a:p>
          <a:p>
            <a:pPr marL="0" indent="0">
              <a:buNone/>
            </a:pPr>
            <a:r>
              <a:rPr lang="en-US" b="1">
                <a:solidFill>
                  <a:schemeClr val="tx1"/>
                </a:solidFill>
              </a:rPr>
              <a:t>Don't Panic! It is as easy emailing Maria Lara.</a:t>
            </a:r>
          </a:p>
          <a:p>
            <a:pPr marL="0" indent="0">
              <a:buNone/>
            </a:pPr>
            <a:endParaRPr lang="en-US"/>
          </a:p>
          <a:p>
            <a:pPr marL="0" indent="0">
              <a:buNone/>
            </a:pPr>
            <a:r>
              <a:rPr lang="en-US"/>
              <a:t>Just include the following information:</a:t>
            </a:r>
          </a:p>
          <a:p>
            <a:pPr marL="685800" lvl="1">
              <a:buFont typeface="Wingdings" charset="2"/>
              <a:buChar char="ü"/>
            </a:pPr>
            <a:r>
              <a:rPr lang="en-US"/>
              <a:t>Student Name</a:t>
            </a:r>
          </a:p>
          <a:p>
            <a:pPr marL="685800" lvl="1" indent="-285750">
              <a:buFont typeface="Wingdings" charset="2"/>
              <a:buChar char="ü"/>
            </a:pPr>
            <a:r>
              <a:rPr lang="en-US"/>
              <a:t>Student G number </a:t>
            </a:r>
          </a:p>
          <a:p>
            <a:pPr marL="685800" lvl="1" indent="-285750">
              <a:buFont typeface="Wingdings" charset="2"/>
              <a:buChar char="ü"/>
            </a:pPr>
            <a:r>
              <a:rPr lang="en-US"/>
              <a:t>Course Number </a:t>
            </a:r>
          </a:p>
          <a:p>
            <a:pPr marL="0" indent="0">
              <a:buNone/>
            </a:pPr>
            <a:r>
              <a:rPr lang="en-US">
                <a:hlinkClick r:id="rId2"/>
              </a:rPr>
              <a:t>Lara@smccd.edu</a:t>
            </a:r>
            <a:r>
              <a:rPr lang="en-US"/>
              <a:t> </a:t>
            </a:r>
          </a:p>
          <a:p>
            <a:pPr marL="0" indent="0">
              <a:buNone/>
            </a:pPr>
            <a:endParaRPr lang="en-US"/>
          </a:p>
        </p:txBody>
      </p:sp>
      <p:pic>
        <p:nvPicPr>
          <p:cNvPr id="4" name="Picture 4">
            <a:extLst>
              <a:ext uri="{FF2B5EF4-FFF2-40B4-BE49-F238E27FC236}">
                <a16:creationId xmlns:a16="http://schemas.microsoft.com/office/drawing/2014/main" id="{6A81CD53-26A3-42B4-8DE9-5EE5A009D512}"/>
              </a:ext>
            </a:extLst>
          </p:cNvPr>
          <p:cNvPicPr>
            <a:picLocks noChangeAspect="1"/>
          </p:cNvPicPr>
          <p:nvPr/>
        </p:nvPicPr>
        <p:blipFill>
          <a:blip r:embed="rId3"/>
          <a:stretch>
            <a:fillRect/>
          </a:stretch>
        </p:blipFill>
        <p:spPr>
          <a:xfrm>
            <a:off x="6418785" y="2690729"/>
            <a:ext cx="2743200" cy="2413660"/>
          </a:xfrm>
          <a:prstGeom prst="rect">
            <a:avLst/>
          </a:prstGeom>
        </p:spPr>
      </p:pic>
    </p:spTree>
    <p:extLst>
      <p:ext uri="{BB962C8B-B14F-4D97-AF65-F5344CB8AC3E}">
        <p14:creationId xmlns:p14="http://schemas.microsoft.com/office/powerpoint/2010/main" val="298990497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{B5BB6398-2FF9-C94B-A594-B84EF1460BD1}tf10001069</Template>
  <TotalTime>0</TotalTime>
  <Words>1159</Words>
  <Application>Microsoft Office PowerPoint</Application>
  <PresentationFormat>Widescreen</PresentationFormat>
  <Paragraphs>148</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Times New Roman</vt:lpstr>
      <vt:lpstr>Trebuchet MS</vt:lpstr>
      <vt:lpstr>Wingdings</vt:lpstr>
      <vt:lpstr>Wingdings 3</vt:lpstr>
      <vt:lpstr>Wingdings,Sans-Serif</vt:lpstr>
      <vt:lpstr>Facet</vt:lpstr>
      <vt:lpstr>Enrollment and Student Rosters: A Joint Effort of Student Services and Faculty</vt:lpstr>
      <vt:lpstr>Outline </vt:lpstr>
      <vt:lpstr>Presenter Information</vt:lpstr>
      <vt:lpstr>Context</vt:lpstr>
      <vt:lpstr>Financial Aid Process</vt:lpstr>
      <vt:lpstr>Financial Aid Disbursements  </vt:lpstr>
      <vt:lpstr>Importance of Census</vt:lpstr>
      <vt:lpstr>Census Verification </vt:lpstr>
      <vt:lpstr>Need to reinstate your student?</vt:lpstr>
      <vt:lpstr>Strategy to mitigate admission application fraud</vt:lpstr>
      <vt:lpstr>Strategy to mitigate financial aid-related fraud </vt:lpstr>
      <vt:lpstr>Summer/Fall data </vt:lpstr>
      <vt:lpstr>Best practice to remove inactive enrollment: faculty perspective (5 min) </vt:lpstr>
      <vt:lpstr>Canvas: Check Last Activity Date</vt:lpstr>
      <vt:lpstr>Canvas: See Participation in New Analytics</vt:lpstr>
      <vt:lpstr>How to Quickly Message a Group of Students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Enrollment and Student Rosters: A Joint Effort of Student Services and Faculty</dc:title>
  <dc:creator>Bennani, Wissem</dc:creator>
  <cp:lastModifiedBy>Reed, David</cp:lastModifiedBy>
  <cp:revision>1</cp:revision>
  <dcterms:created xsi:type="dcterms:W3CDTF">2021-08-04T15:17:16Z</dcterms:created>
  <dcterms:modified xsi:type="dcterms:W3CDTF">2021-08-17T23:19:41Z</dcterms:modified>
</cp:coreProperties>
</file>