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5" r:id="rId4"/>
    <p:sldId id="257" r:id="rId5"/>
    <p:sldId id="260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6001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0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8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10128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68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5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6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666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193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2FA3D0F-89A6-40C6-AC3A-77989F92BD61}" type="datetimeFigureOut">
              <a:rPr lang="en-US" smtClean="0"/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D4C8482-4F2D-4732-9C50-9860C2452B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633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cap="none" dirty="0"/>
              <a:t>Accessibility, Universal Design, and Our Classes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725" y="3453437"/>
            <a:ext cx="2348361" cy="217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2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now for something completely different…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775" y="2286000"/>
            <a:ext cx="5397500" cy="35814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6699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4763" y="2365744"/>
            <a:ext cx="9601200" cy="1485900"/>
          </a:xfrm>
        </p:spPr>
        <p:txBody>
          <a:bodyPr/>
          <a:lstStyle/>
          <a:p>
            <a:r>
              <a:rPr lang="en-US" dirty="0"/>
              <a:t>But first…an introduction…</a:t>
            </a:r>
          </a:p>
        </p:txBody>
      </p:sp>
    </p:spTree>
    <p:extLst>
      <p:ext uri="{BB962C8B-B14F-4D97-AF65-F5344CB8AC3E}">
        <p14:creationId xmlns:p14="http://schemas.microsoft.com/office/powerpoint/2010/main" val="646819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hear the topic of accessibility…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…what first comes to mind?</a:t>
            </a:r>
          </a:p>
          <a:p>
            <a:r>
              <a:rPr lang="en-US" sz="2800" dirty="0" smtClean="0"/>
              <a:t>…what do you think it will require from you?</a:t>
            </a:r>
          </a:p>
          <a:p>
            <a:r>
              <a:rPr lang="en-US" sz="2800" dirty="0" smtClean="0"/>
              <a:t>…how much time do you think it will add to your already maxed work-load?</a:t>
            </a:r>
          </a:p>
        </p:txBody>
      </p:sp>
    </p:spTree>
    <p:extLst>
      <p:ext uri="{BB962C8B-B14F-4D97-AF65-F5344CB8AC3E}">
        <p14:creationId xmlns:p14="http://schemas.microsoft.com/office/powerpoint/2010/main" val="3925412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1763"/>
            <a:ext cx="9601200" cy="1485900"/>
          </a:xfrm>
        </p:spPr>
        <p:txBody>
          <a:bodyPr/>
          <a:lstStyle/>
          <a:p>
            <a:r>
              <a:rPr lang="en-US" dirty="0"/>
              <a:t>What does it mean to have your course shell and documents ‘accessible’?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71330"/>
            <a:ext cx="9601200" cy="4476307"/>
          </a:xfrm>
        </p:spPr>
        <p:txBody>
          <a:bodyPr>
            <a:normAutofit/>
          </a:bodyPr>
          <a:lstStyle/>
          <a:p>
            <a:r>
              <a:rPr lang="en-US" sz="2800" dirty="0"/>
              <a:t>Use of programmed styles in documents</a:t>
            </a:r>
          </a:p>
          <a:p>
            <a:r>
              <a:rPr lang="en-US" sz="2800" dirty="0"/>
              <a:t>Writing descriptions in Alt-Text for documents, and in all activities and resources in the course shell</a:t>
            </a:r>
          </a:p>
          <a:p>
            <a:r>
              <a:rPr lang="en-US" sz="2800" dirty="0"/>
              <a:t>Using PDFs that are readable</a:t>
            </a:r>
          </a:p>
          <a:p>
            <a:r>
              <a:rPr lang="en-US" sz="2800" dirty="0"/>
              <a:t>Videos are captioned</a:t>
            </a:r>
          </a:p>
          <a:p>
            <a:pPr marL="0" indent="0">
              <a:buNone/>
            </a:pPr>
            <a:r>
              <a:rPr lang="en-US" sz="2800" b="1" i="1" dirty="0"/>
              <a:t>Basically, that anyone can use your material, regardless of their abilities</a:t>
            </a:r>
          </a:p>
        </p:txBody>
      </p:sp>
    </p:spTree>
    <p:extLst>
      <p:ext uri="{BB962C8B-B14F-4D97-AF65-F5344CB8AC3E}">
        <p14:creationId xmlns:p14="http://schemas.microsoft.com/office/powerpoint/2010/main" val="2970129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93405"/>
            <a:ext cx="9601200" cy="1778295"/>
          </a:xfrm>
        </p:spPr>
        <p:txBody>
          <a:bodyPr>
            <a:normAutofit fontScale="90000"/>
          </a:bodyPr>
          <a:lstStyle/>
          <a:p>
            <a:r>
              <a:rPr lang="en-US" dirty="0"/>
              <a:t>Do I always have to do this? What if I don’t have any students who need accommodation?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658140"/>
            <a:ext cx="9601200" cy="3209260"/>
          </a:xfrm>
        </p:spPr>
        <p:txBody>
          <a:bodyPr>
            <a:normAutofit/>
          </a:bodyPr>
          <a:lstStyle/>
          <a:p>
            <a:r>
              <a:rPr lang="en-US" sz="2400" dirty="0"/>
              <a:t>Yes, it’s a very good idea to do this ahead of time.</a:t>
            </a:r>
          </a:p>
          <a:p>
            <a:r>
              <a:rPr lang="en-US" sz="2400" dirty="0"/>
              <a:t>It takes a lot of time to do it after the fact.</a:t>
            </a:r>
          </a:p>
          <a:p>
            <a:r>
              <a:rPr lang="en-US" sz="2400" dirty="0"/>
              <a:t>These measures help </a:t>
            </a:r>
            <a:r>
              <a:rPr lang="en-US" sz="2400" b="1" i="1" dirty="0"/>
              <a:t>all </a:t>
            </a:r>
            <a:r>
              <a:rPr lang="en-US" sz="2400" dirty="0"/>
              <a:t>students, not just those who need accommodation.</a:t>
            </a:r>
          </a:p>
          <a:p>
            <a:pPr lvl="1"/>
            <a:r>
              <a:rPr lang="en-US" sz="2400" dirty="0"/>
              <a:t>Organization will set you right!</a:t>
            </a:r>
          </a:p>
        </p:txBody>
      </p:sp>
    </p:spTree>
    <p:extLst>
      <p:ext uri="{BB962C8B-B14F-4D97-AF65-F5344CB8AC3E}">
        <p14:creationId xmlns:p14="http://schemas.microsoft.com/office/powerpoint/2010/main" val="178621162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0349"/>
          </a:xfrm>
        </p:spPr>
        <p:txBody>
          <a:bodyPr>
            <a:normAutofit fontScale="90000"/>
          </a:bodyPr>
          <a:lstStyle/>
          <a:p>
            <a:r>
              <a:rPr lang="en-US" dirty="0"/>
              <a:t>Programmed styles in documents: How do I do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402958"/>
            <a:ext cx="9601200" cy="3464442"/>
          </a:xfrm>
        </p:spPr>
        <p:txBody>
          <a:bodyPr/>
          <a:lstStyle/>
          <a:p>
            <a:r>
              <a:rPr lang="en-US" dirty="0"/>
              <a:t>Microsoft Office and Adobe products have programmed styles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mtClean="0"/>
              <a:t>Use </a:t>
            </a:r>
            <a:r>
              <a:rPr lang="en-US" dirty="0"/>
              <a:t>these to create headings in </a:t>
            </a:r>
            <a:r>
              <a:rPr lang="en-US"/>
              <a:t>your </a:t>
            </a:r>
            <a:r>
              <a:rPr lang="en-US" smtClean="0"/>
              <a:t>document</a:t>
            </a:r>
            <a:endParaRPr lang="en-US" dirty="0"/>
          </a:p>
          <a:p>
            <a:r>
              <a:rPr lang="en-US" dirty="0"/>
              <a:t>They also help you format your document quickly!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897268"/>
            <a:ext cx="10058400" cy="108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1372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2247"/>
          </a:xfrm>
        </p:spPr>
        <p:txBody>
          <a:bodyPr/>
          <a:lstStyle/>
          <a:p>
            <a:r>
              <a:rPr lang="en-US" dirty="0"/>
              <a:t>Adding Alt-Text: How do I do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48048"/>
            <a:ext cx="5519058" cy="1160466"/>
          </a:xfrm>
        </p:spPr>
        <p:txBody>
          <a:bodyPr/>
          <a:lstStyle/>
          <a:p>
            <a:r>
              <a:rPr lang="en-US" dirty="0"/>
              <a:t>In a document, right-click on the image and then click on ‘Format picture….’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658" y="1648047"/>
            <a:ext cx="4206063" cy="22891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87743" y="4587466"/>
            <a:ext cx="48341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In the course shell, when you upload the image, fill in the information in the dialog box.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970" y="4165226"/>
            <a:ext cx="5970688" cy="269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49493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make sure my PDFs are scanable and readable?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498650"/>
            <a:ext cx="9601200" cy="3368749"/>
          </a:xfrm>
        </p:spPr>
        <p:txBody>
          <a:bodyPr>
            <a:normAutofit/>
          </a:bodyPr>
          <a:lstStyle/>
          <a:p>
            <a:r>
              <a:rPr lang="en-US" sz="2400" dirty="0"/>
              <a:t>Write documents in Microsoft Word, and then save as PDF.</a:t>
            </a:r>
          </a:p>
          <a:p>
            <a:r>
              <a:rPr lang="en-US" sz="2400" dirty="0"/>
              <a:t>Don’t scan documents from a copy </a:t>
            </a:r>
            <a:r>
              <a:rPr lang="en-US" sz="2400" dirty="0" smtClean="0"/>
              <a:t>machine.</a:t>
            </a:r>
          </a:p>
          <a:p>
            <a:r>
              <a:rPr lang="en-US" sz="2400" dirty="0" smtClean="0"/>
              <a:t>If you use a scanner, make sure that the OCR function is set.</a:t>
            </a:r>
            <a:endParaRPr lang="en-US" sz="2400" dirty="0"/>
          </a:p>
          <a:p>
            <a:r>
              <a:rPr lang="en-US" sz="2400" dirty="0" smtClean="0"/>
              <a:t>Search </a:t>
            </a:r>
            <a:r>
              <a:rPr lang="en-US" sz="2400" dirty="0"/>
              <a:t>for digitalized PDFs of articles and books from library databases.</a:t>
            </a:r>
          </a:p>
        </p:txBody>
      </p:sp>
    </p:spTree>
    <p:extLst>
      <p:ext uri="{BB962C8B-B14F-4D97-AF65-F5344CB8AC3E}">
        <p14:creationId xmlns:p14="http://schemas.microsoft.com/office/powerpoint/2010/main" val="61180282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56191"/>
            <a:ext cx="9601200" cy="1485900"/>
          </a:xfrm>
        </p:spPr>
        <p:txBody>
          <a:bodyPr/>
          <a:lstStyle/>
          <a:p>
            <a:r>
              <a:rPr lang="en-US" dirty="0"/>
              <a:t>How do I make sure that my videos are captioned?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Use videos that are produced by production companies.</a:t>
            </a:r>
          </a:p>
          <a:p>
            <a:r>
              <a:rPr lang="en-US" sz="2400" dirty="0"/>
              <a:t>Caption your own videos using Camtasia or similar movie making software.</a:t>
            </a:r>
          </a:p>
          <a:p>
            <a:r>
              <a:rPr lang="en-US" sz="2400" dirty="0"/>
              <a:t>Use online videos that are captioned.</a:t>
            </a:r>
          </a:p>
        </p:txBody>
      </p:sp>
    </p:spTree>
    <p:extLst>
      <p:ext uri="{BB962C8B-B14F-4D97-AF65-F5344CB8AC3E}">
        <p14:creationId xmlns:p14="http://schemas.microsoft.com/office/powerpoint/2010/main" val="106476755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69</TotalTime>
  <Words>363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Franklin Gothic Book</vt:lpstr>
      <vt:lpstr>Wingdings</vt:lpstr>
      <vt:lpstr>Crop</vt:lpstr>
      <vt:lpstr>Accessibility, Universal Design, and Our Classes</vt:lpstr>
      <vt:lpstr>But first…an introduction…</vt:lpstr>
      <vt:lpstr>When you hear the topic of accessibility…</vt:lpstr>
      <vt:lpstr>What does it mean to have your course shell and documents ‘accessible’?</vt:lpstr>
      <vt:lpstr>Do I always have to do this? What if I don’t have any students who need accommodation?</vt:lpstr>
      <vt:lpstr>Programmed styles in documents: How do I do this?</vt:lpstr>
      <vt:lpstr>Adding Alt-Text: How do I do this?</vt:lpstr>
      <vt:lpstr>How do I make sure my PDFs are scanable and readable?</vt:lpstr>
      <vt:lpstr>How do I make sure that my videos are captioned?</vt:lpstr>
      <vt:lpstr>And now for something completely different…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Harmon</dc:creator>
  <cp:lastModifiedBy>Moore, Erin</cp:lastModifiedBy>
  <cp:revision>9</cp:revision>
  <dcterms:created xsi:type="dcterms:W3CDTF">2016-02-29T04:39:28Z</dcterms:created>
  <dcterms:modified xsi:type="dcterms:W3CDTF">2016-03-09T18:34:18Z</dcterms:modified>
</cp:coreProperties>
</file>