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3" r:id="rId5"/>
    <p:sldId id="277" r:id="rId6"/>
    <p:sldId id="276" r:id="rId7"/>
    <p:sldId id="280" r:id="rId8"/>
    <p:sldId id="267" r:id="rId9"/>
    <p:sldId id="266" r:id="rId10"/>
    <p:sldId id="281" r:id="rId11"/>
    <p:sldId id="28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" userId="78e14530-ccb1-4de2-b74b-37827a468220" providerId="ADAL" clId="{0CBCF453-20E2-4497-A06F-8374260B03CB}"/>
    <pc:docChg chg="undo redo custSel addSld delSld modSld sldOrd">
      <pc:chgData name="Christopher" userId="78e14530-ccb1-4de2-b74b-37827a468220" providerId="ADAL" clId="{0CBCF453-20E2-4497-A06F-8374260B03CB}" dt="2023-08-25T22:38:42.441" v="598" actId="1076"/>
      <pc:docMkLst>
        <pc:docMk/>
      </pc:docMkLst>
      <pc:sldChg chg="del">
        <pc:chgData name="Christopher" userId="78e14530-ccb1-4de2-b74b-37827a468220" providerId="ADAL" clId="{0CBCF453-20E2-4497-A06F-8374260B03CB}" dt="2023-08-25T22:30:21.030" v="478" actId="47"/>
        <pc:sldMkLst>
          <pc:docMk/>
          <pc:sldMk cId="1098446647" sldId="264"/>
        </pc:sldMkLst>
      </pc:sldChg>
      <pc:sldChg chg="del">
        <pc:chgData name="Christopher" userId="78e14530-ccb1-4de2-b74b-37827a468220" providerId="ADAL" clId="{0CBCF453-20E2-4497-A06F-8374260B03CB}" dt="2023-08-25T22:30:20.361" v="477" actId="47"/>
        <pc:sldMkLst>
          <pc:docMk/>
          <pc:sldMk cId="1069010162" sldId="265"/>
        </pc:sldMkLst>
      </pc:sldChg>
      <pc:sldChg chg="addSp delSp modSp mod modTransition delAnim modAnim">
        <pc:chgData name="Christopher" userId="78e14530-ccb1-4de2-b74b-37827a468220" providerId="ADAL" clId="{0CBCF453-20E2-4497-A06F-8374260B03CB}" dt="2023-08-25T22:35:40.993" v="542"/>
        <pc:sldMkLst>
          <pc:docMk/>
          <pc:sldMk cId="2478613877" sldId="266"/>
        </pc:sldMkLst>
        <pc:spChg chg="mod">
          <ac:chgData name="Christopher" userId="78e14530-ccb1-4de2-b74b-37827a468220" providerId="ADAL" clId="{0CBCF453-20E2-4497-A06F-8374260B03CB}" dt="2023-08-25T21:48:48.974" v="89" actId="20577"/>
          <ac:spMkLst>
            <pc:docMk/>
            <pc:sldMk cId="2478613877" sldId="266"/>
            <ac:spMk id="9" creationId="{4DBFFD6C-7021-41CA-9EB1-F5748EEE3A14}"/>
          </ac:spMkLst>
        </pc:spChg>
        <pc:spChg chg="del mod">
          <ac:chgData name="Christopher" userId="78e14530-ccb1-4de2-b74b-37827a468220" providerId="ADAL" clId="{0CBCF453-20E2-4497-A06F-8374260B03CB}" dt="2023-08-25T21:48:57.025" v="92" actId="478"/>
          <ac:spMkLst>
            <pc:docMk/>
            <pc:sldMk cId="2478613877" sldId="266"/>
            <ac:spMk id="13" creationId="{B0564FE8-E2D6-49C6-8362-EAB3A5CC6912}"/>
          </ac:spMkLst>
        </pc:spChg>
        <pc:spChg chg="del">
          <ac:chgData name="Christopher" userId="78e14530-ccb1-4de2-b74b-37827a468220" providerId="ADAL" clId="{0CBCF453-20E2-4497-A06F-8374260B03CB}" dt="2023-08-25T21:48:57.827" v="93" actId="478"/>
          <ac:spMkLst>
            <pc:docMk/>
            <pc:sldMk cId="2478613877" sldId="266"/>
            <ac:spMk id="14" creationId="{BC097BED-E3E6-4908-8A4F-8D8B8673C6F6}"/>
          </ac:spMkLst>
        </pc:spChg>
        <pc:spChg chg="add del mod">
          <ac:chgData name="Christopher" userId="78e14530-ccb1-4de2-b74b-37827a468220" providerId="ADAL" clId="{0CBCF453-20E2-4497-A06F-8374260B03CB}" dt="2023-08-25T21:56:59.286" v="205" actId="21"/>
          <ac:spMkLst>
            <pc:docMk/>
            <pc:sldMk cId="2478613877" sldId="266"/>
            <ac:spMk id="16" creationId="{D4C12499-28DB-49C0-ADF3-771F4C8CFB1B}"/>
          </ac:spMkLst>
        </pc:spChg>
        <pc:spChg chg="add mod">
          <ac:chgData name="Christopher" userId="78e14530-ccb1-4de2-b74b-37827a468220" providerId="ADAL" clId="{0CBCF453-20E2-4497-A06F-8374260B03CB}" dt="2023-08-25T21:57:32.002" v="210" actId="1076"/>
          <ac:spMkLst>
            <pc:docMk/>
            <pc:sldMk cId="2478613877" sldId="266"/>
            <ac:spMk id="21" creationId="{9DAA2EA9-406A-4303-AF95-770AE9116988}"/>
          </ac:spMkLst>
        </pc:spChg>
        <pc:spChg chg="add mod">
          <ac:chgData name="Christopher" userId="78e14530-ccb1-4de2-b74b-37827a468220" providerId="ADAL" clId="{0CBCF453-20E2-4497-A06F-8374260B03CB}" dt="2023-08-25T21:57:20.494" v="209"/>
          <ac:spMkLst>
            <pc:docMk/>
            <pc:sldMk cId="2478613877" sldId="266"/>
            <ac:spMk id="23" creationId="{30D1EFF8-690A-44B6-93B6-C426CA6CA7B0}"/>
          </ac:spMkLst>
        </pc:spChg>
        <pc:spChg chg="add del mod">
          <ac:chgData name="Christopher" userId="78e14530-ccb1-4de2-b74b-37827a468220" providerId="ADAL" clId="{0CBCF453-20E2-4497-A06F-8374260B03CB}" dt="2023-08-25T22:24:21.261" v="351" actId="21"/>
          <ac:spMkLst>
            <pc:docMk/>
            <pc:sldMk cId="2478613877" sldId="266"/>
            <ac:spMk id="24" creationId="{25DC6994-B688-42F1-BE86-337A925622FE}"/>
          </ac:spMkLst>
        </pc:spChg>
        <pc:grpChg chg="del">
          <ac:chgData name="Christopher" userId="78e14530-ccb1-4de2-b74b-37827a468220" providerId="ADAL" clId="{0CBCF453-20E2-4497-A06F-8374260B03CB}" dt="2023-08-25T21:48:54.087" v="90" actId="478"/>
          <ac:grpSpMkLst>
            <pc:docMk/>
            <pc:sldMk cId="2478613877" sldId="266"/>
            <ac:grpSpMk id="6" creationId="{808F41F1-6D33-4BA5-8579-25AD34A77021}"/>
          </ac:grpSpMkLst>
        </pc:grpChg>
        <pc:picChg chg="add mod">
          <ac:chgData name="Christopher" userId="78e14530-ccb1-4de2-b74b-37827a468220" providerId="ADAL" clId="{0CBCF453-20E2-4497-A06F-8374260B03CB}" dt="2023-08-25T21:57:32.002" v="210" actId="1076"/>
          <ac:picMkLst>
            <pc:docMk/>
            <pc:sldMk cId="2478613877" sldId="266"/>
            <ac:picMk id="10" creationId="{AB3063F5-7055-43A4-8EF1-9AED244B81D2}"/>
          </ac:picMkLst>
        </pc:picChg>
        <pc:picChg chg="add del mod">
          <ac:chgData name="Christopher" userId="78e14530-ccb1-4de2-b74b-37827a468220" providerId="ADAL" clId="{0CBCF453-20E2-4497-A06F-8374260B03CB}" dt="2023-08-25T21:56:59.286" v="205" actId="21"/>
          <ac:picMkLst>
            <pc:docMk/>
            <pc:sldMk cId="2478613877" sldId="266"/>
            <ac:picMk id="15" creationId="{4FA81FDA-4F80-45A4-804E-53E1AABA801E}"/>
          </ac:picMkLst>
        </pc:picChg>
        <pc:picChg chg="add mod">
          <ac:chgData name="Christopher" userId="78e14530-ccb1-4de2-b74b-37827a468220" providerId="ADAL" clId="{0CBCF453-20E2-4497-A06F-8374260B03CB}" dt="2023-08-25T21:57:20.494" v="209"/>
          <ac:picMkLst>
            <pc:docMk/>
            <pc:sldMk cId="2478613877" sldId="266"/>
            <ac:picMk id="22" creationId="{4CA5FECD-F0D4-4144-8A0B-0BB2E99D2DAC}"/>
          </ac:picMkLst>
        </pc:picChg>
        <pc:picChg chg="add del mod">
          <ac:chgData name="Christopher" userId="78e14530-ccb1-4de2-b74b-37827a468220" providerId="ADAL" clId="{0CBCF453-20E2-4497-A06F-8374260B03CB}" dt="2023-08-25T22:24:21.261" v="351" actId="21"/>
          <ac:picMkLst>
            <pc:docMk/>
            <pc:sldMk cId="2478613877" sldId="266"/>
            <ac:picMk id="25" creationId="{8B642D9B-074A-4682-AA15-F98A7275C4D1}"/>
          </ac:picMkLst>
        </pc:picChg>
        <pc:cxnChg chg="add mod">
          <ac:chgData name="Christopher" userId="78e14530-ccb1-4de2-b74b-37827a468220" providerId="ADAL" clId="{0CBCF453-20E2-4497-A06F-8374260B03CB}" dt="2023-08-25T21:56:21.889" v="204" actId="1076"/>
          <ac:cxnSpMkLst>
            <pc:docMk/>
            <pc:sldMk cId="2478613877" sldId="266"/>
            <ac:cxnSpMk id="4" creationId="{05E9DC6C-18EE-4D75-8BEA-CF638529510A}"/>
          </ac:cxnSpMkLst>
        </pc:cxnChg>
      </pc:sldChg>
      <pc:sldChg chg="modSp mod modTransition">
        <pc:chgData name="Christopher" userId="78e14530-ccb1-4de2-b74b-37827a468220" providerId="ADAL" clId="{0CBCF453-20E2-4497-A06F-8374260B03CB}" dt="2023-08-25T22:36:44.344" v="586" actId="20577"/>
        <pc:sldMkLst>
          <pc:docMk/>
          <pc:sldMk cId="189886423" sldId="267"/>
        </pc:sldMkLst>
        <pc:spChg chg="mod">
          <ac:chgData name="Christopher" userId="78e14530-ccb1-4de2-b74b-37827a468220" providerId="ADAL" clId="{0CBCF453-20E2-4497-A06F-8374260B03CB}" dt="2023-08-25T22:35:43.622" v="544" actId="20577"/>
          <ac:spMkLst>
            <pc:docMk/>
            <pc:sldMk cId="189886423" sldId="267"/>
            <ac:spMk id="14" creationId="{7C571066-5316-4435-BA96-0DE598808CC3}"/>
          </ac:spMkLst>
        </pc:spChg>
        <pc:spChg chg="mod">
          <ac:chgData name="Christopher" userId="78e14530-ccb1-4de2-b74b-37827a468220" providerId="ADAL" clId="{0CBCF453-20E2-4497-A06F-8374260B03CB}" dt="2023-08-25T22:36:44.344" v="586" actId="20577"/>
          <ac:spMkLst>
            <pc:docMk/>
            <pc:sldMk cId="189886423" sldId="267"/>
            <ac:spMk id="16" creationId="{405B71AE-6649-402A-8F09-F57B2A52E4B1}"/>
          </ac:spMkLst>
        </pc:spChg>
        <pc:picChg chg="mod">
          <ac:chgData name="Christopher" userId="78e14530-ccb1-4de2-b74b-37827a468220" providerId="ADAL" clId="{0CBCF453-20E2-4497-A06F-8374260B03CB}" dt="2023-08-25T21:35:25.226" v="4" actId="14861"/>
          <ac:picMkLst>
            <pc:docMk/>
            <pc:sldMk cId="189886423" sldId="267"/>
            <ac:picMk id="17" creationId="{952EA34E-4255-4E71-A106-6F8754CEA63D}"/>
          </ac:picMkLst>
        </pc:picChg>
      </pc:sldChg>
      <pc:sldChg chg="del">
        <pc:chgData name="Christopher" userId="78e14530-ccb1-4de2-b74b-37827a468220" providerId="ADAL" clId="{0CBCF453-20E2-4497-A06F-8374260B03CB}" dt="2023-08-25T22:30:14.799" v="471" actId="47"/>
        <pc:sldMkLst>
          <pc:docMk/>
          <pc:sldMk cId="3795611536" sldId="268"/>
        </pc:sldMkLst>
      </pc:sldChg>
      <pc:sldChg chg="del">
        <pc:chgData name="Christopher" userId="78e14530-ccb1-4de2-b74b-37827a468220" providerId="ADAL" clId="{0CBCF453-20E2-4497-A06F-8374260B03CB}" dt="2023-08-25T22:30:13.527" v="470" actId="47"/>
        <pc:sldMkLst>
          <pc:docMk/>
          <pc:sldMk cId="4217931070" sldId="269"/>
        </pc:sldMkLst>
      </pc:sldChg>
      <pc:sldChg chg="addSp delSp modSp mod modTransition">
        <pc:chgData name="Christopher" userId="78e14530-ccb1-4de2-b74b-37827a468220" providerId="ADAL" clId="{0CBCF453-20E2-4497-A06F-8374260B03CB}" dt="2023-08-25T22:35:40.993" v="542"/>
        <pc:sldMkLst>
          <pc:docMk/>
          <pc:sldMk cId="3797785863" sldId="271"/>
        </pc:sldMkLst>
        <pc:spChg chg="mod">
          <ac:chgData name="Christopher" userId="78e14530-ccb1-4de2-b74b-37827a468220" providerId="ADAL" clId="{0CBCF453-20E2-4497-A06F-8374260B03CB}" dt="2023-08-25T22:31:21.603" v="482" actId="20577"/>
          <ac:spMkLst>
            <pc:docMk/>
            <pc:sldMk cId="3797785863" sldId="271"/>
            <ac:spMk id="4" creationId="{6D8A94D6-3150-43C2-ADC4-D9FEB4F4D762}"/>
          </ac:spMkLst>
        </pc:spChg>
        <pc:spChg chg="mod">
          <ac:chgData name="Christopher" userId="78e14530-ccb1-4de2-b74b-37827a468220" providerId="ADAL" clId="{0CBCF453-20E2-4497-A06F-8374260B03CB}" dt="2023-08-25T22:30:03.835" v="468" actId="20577"/>
          <ac:spMkLst>
            <pc:docMk/>
            <pc:sldMk cId="3797785863" sldId="271"/>
            <ac:spMk id="9" creationId="{4DBFFD6C-7021-41CA-9EB1-F5748EEE3A14}"/>
          </ac:spMkLst>
        </pc:spChg>
        <pc:spChg chg="del">
          <ac:chgData name="Christopher" userId="78e14530-ccb1-4de2-b74b-37827a468220" providerId="ADAL" clId="{0CBCF453-20E2-4497-A06F-8374260B03CB}" dt="2023-08-25T22:29:17.919" v="460" actId="478"/>
          <ac:spMkLst>
            <pc:docMk/>
            <pc:sldMk cId="3797785863" sldId="271"/>
            <ac:spMk id="13" creationId="{AF0D91F8-35B6-4F15-B2E3-9A0CD29DCB16}"/>
          </ac:spMkLst>
        </pc:spChg>
        <pc:spChg chg="mod">
          <ac:chgData name="Christopher" userId="78e14530-ccb1-4de2-b74b-37827a468220" providerId="ADAL" clId="{0CBCF453-20E2-4497-A06F-8374260B03CB}" dt="2023-08-25T22:29:53.282" v="466" actId="6549"/>
          <ac:spMkLst>
            <pc:docMk/>
            <pc:sldMk cId="3797785863" sldId="271"/>
            <ac:spMk id="14" creationId="{BC097BED-E3E6-4908-8A4F-8D8B8673C6F6}"/>
          </ac:spMkLst>
        </pc:spChg>
        <pc:spChg chg="add mod">
          <ac:chgData name="Christopher" userId="78e14530-ccb1-4de2-b74b-37827a468220" providerId="ADAL" clId="{0CBCF453-20E2-4497-A06F-8374260B03CB}" dt="2023-08-25T22:29:35.629" v="463" actId="2711"/>
          <ac:spMkLst>
            <pc:docMk/>
            <pc:sldMk cId="3797785863" sldId="271"/>
            <ac:spMk id="15" creationId="{B6061B72-C8EA-4C01-84C4-2A75B792F5FA}"/>
          </ac:spMkLst>
        </pc:spChg>
        <pc:picChg chg="del">
          <ac:chgData name="Christopher" userId="78e14530-ccb1-4de2-b74b-37827a468220" providerId="ADAL" clId="{0CBCF453-20E2-4497-A06F-8374260B03CB}" dt="2023-08-25T22:29:18.448" v="461" actId="478"/>
          <ac:picMkLst>
            <pc:docMk/>
            <pc:sldMk cId="3797785863" sldId="271"/>
            <ac:picMk id="12" creationId="{1EDB1C83-FF93-4FCE-BDED-C9D2FAB6D276}"/>
          </ac:picMkLst>
        </pc:picChg>
        <pc:picChg chg="add mod">
          <ac:chgData name="Christopher" userId="78e14530-ccb1-4de2-b74b-37827a468220" providerId="ADAL" clId="{0CBCF453-20E2-4497-A06F-8374260B03CB}" dt="2023-08-25T22:29:28.316" v="462"/>
          <ac:picMkLst>
            <pc:docMk/>
            <pc:sldMk cId="3797785863" sldId="271"/>
            <ac:picMk id="16" creationId="{16088B13-6615-4F5A-98C6-5C79AD04E75A}"/>
          </ac:picMkLst>
        </pc:picChg>
      </pc:sldChg>
      <pc:sldChg chg="del">
        <pc:chgData name="Christopher" userId="78e14530-ccb1-4de2-b74b-37827a468220" providerId="ADAL" clId="{0CBCF453-20E2-4497-A06F-8374260B03CB}" dt="2023-08-25T22:30:18.768" v="476" actId="47"/>
        <pc:sldMkLst>
          <pc:docMk/>
          <pc:sldMk cId="1047898522" sldId="272"/>
        </pc:sldMkLst>
      </pc:sldChg>
      <pc:sldChg chg="del">
        <pc:chgData name="Christopher" userId="78e14530-ccb1-4de2-b74b-37827a468220" providerId="ADAL" clId="{0CBCF453-20E2-4497-A06F-8374260B03CB}" dt="2023-08-25T22:30:17.325" v="474" actId="47"/>
        <pc:sldMkLst>
          <pc:docMk/>
          <pc:sldMk cId="1475254789" sldId="273"/>
        </pc:sldMkLst>
      </pc:sldChg>
      <pc:sldChg chg="del">
        <pc:chgData name="Christopher" userId="78e14530-ccb1-4de2-b74b-37827a468220" providerId="ADAL" clId="{0CBCF453-20E2-4497-A06F-8374260B03CB}" dt="2023-08-25T22:30:16.627" v="473" actId="47"/>
        <pc:sldMkLst>
          <pc:docMk/>
          <pc:sldMk cId="4107937937" sldId="274"/>
        </pc:sldMkLst>
      </pc:sldChg>
      <pc:sldChg chg="del">
        <pc:chgData name="Christopher" userId="78e14530-ccb1-4de2-b74b-37827a468220" providerId="ADAL" clId="{0CBCF453-20E2-4497-A06F-8374260B03CB}" dt="2023-08-25T22:30:15.877" v="472" actId="47"/>
        <pc:sldMkLst>
          <pc:docMk/>
          <pc:sldMk cId="3257000833" sldId="275"/>
        </pc:sldMkLst>
      </pc:sldChg>
      <pc:sldChg chg="modSp mod">
        <pc:chgData name="Christopher" userId="78e14530-ccb1-4de2-b74b-37827a468220" providerId="ADAL" clId="{0CBCF453-20E2-4497-A06F-8374260B03CB}" dt="2023-08-25T21:47:57.964" v="75" actId="207"/>
        <pc:sldMkLst>
          <pc:docMk/>
          <pc:sldMk cId="2954587268" sldId="276"/>
        </pc:sldMkLst>
        <pc:spChg chg="mod">
          <ac:chgData name="Christopher" userId="78e14530-ccb1-4de2-b74b-37827a468220" providerId="ADAL" clId="{0CBCF453-20E2-4497-A06F-8374260B03CB}" dt="2023-08-25T21:47:57.964" v="75" actId="207"/>
          <ac:spMkLst>
            <pc:docMk/>
            <pc:sldMk cId="2954587268" sldId="276"/>
            <ac:spMk id="9" creationId="{90E98D37-82E0-4A79-9D81-D5079D847D51}"/>
          </ac:spMkLst>
        </pc:spChg>
        <pc:picChg chg="mod">
          <ac:chgData name="Christopher" userId="78e14530-ccb1-4de2-b74b-37827a468220" providerId="ADAL" clId="{0CBCF453-20E2-4497-A06F-8374260B03CB}" dt="2023-08-25T21:35:18.369" v="3" actId="14861"/>
          <ac:picMkLst>
            <pc:docMk/>
            <pc:sldMk cId="2954587268" sldId="276"/>
            <ac:picMk id="3" creationId="{1F1FFA33-114C-4622-8D71-B11C83D0BF76}"/>
          </ac:picMkLst>
        </pc:picChg>
      </pc:sldChg>
      <pc:sldChg chg="del">
        <pc:chgData name="Christopher" userId="78e14530-ccb1-4de2-b74b-37827a468220" providerId="ADAL" clId="{0CBCF453-20E2-4497-A06F-8374260B03CB}" dt="2023-08-25T22:30:12.586" v="469" actId="47"/>
        <pc:sldMkLst>
          <pc:docMk/>
          <pc:sldMk cId="1203403675" sldId="278"/>
        </pc:sldMkLst>
      </pc:sldChg>
      <pc:sldChg chg="del">
        <pc:chgData name="Christopher" userId="78e14530-ccb1-4de2-b74b-37827a468220" providerId="ADAL" clId="{0CBCF453-20E2-4497-A06F-8374260B03CB}" dt="2023-08-25T22:30:18.066" v="475" actId="47"/>
        <pc:sldMkLst>
          <pc:docMk/>
          <pc:sldMk cId="2873217304" sldId="279"/>
        </pc:sldMkLst>
      </pc:sldChg>
      <pc:sldChg chg="addSp delSp modSp add mod ord modTransition">
        <pc:chgData name="Christopher" userId="78e14530-ccb1-4de2-b74b-37827a468220" providerId="ADAL" clId="{0CBCF453-20E2-4497-A06F-8374260B03CB}" dt="2023-08-25T22:38:42.441" v="598" actId="1076"/>
        <pc:sldMkLst>
          <pc:docMk/>
          <pc:sldMk cId="4245151012" sldId="280"/>
        </pc:sldMkLst>
        <pc:spChg chg="mod">
          <ac:chgData name="Christopher" userId="78e14530-ccb1-4de2-b74b-37827a468220" providerId="ADAL" clId="{0CBCF453-20E2-4497-A06F-8374260B03CB}" dt="2023-08-25T22:38:42.441" v="598" actId="1076"/>
          <ac:spMkLst>
            <pc:docMk/>
            <pc:sldMk cId="4245151012" sldId="280"/>
            <ac:spMk id="14" creationId="{7C571066-5316-4435-BA96-0DE598808CC3}"/>
          </ac:spMkLst>
        </pc:spChg>
        <pc:spChg chg="mod">
          <ac:chgData name="Christopher" userId="78e14530-ccb1-4de2-b74b-37827a468220" providerId="ADAL" clId="{0CBCF453-20E2-4497-A06F-8374260B03CB}" dt="2023-08-25T22:37:00.825" v="593" actId="20577"/>
          <ac:spMkLst>
            <pc:docMk/>
            <pc:sldMk cId="4245151012" sldId="280"/>
            <ac:spMk id="16" creationId="{405B71AE-6649-402A-8F09-F57B2A52E4B1}"/>
          </ac:spMkLst>
        </pc:spChg>
        <pc:spChg chg="add del mod">
          <ac:chgData name="Christopher" userId="78e14530-ccb1-4de2-b74b-37827a468220" providerId="ADAL" clId="{0CBCF453-20E2-4497-A06F-8374260B03CB}" dt="2023-08-25T21:57:18.894" v="208" actId="21"/>
          <ac:spMkLst>
            <pc:docMk/>
            <pc:sldMk cId="4245151012" sldId="280"/>
            <ac:spMk id="20" creationId="{DFC18146-4645-40D6-9B03-5A4430CCCC90}"/>
          </ac:spMkLst>
        </pc:spChg>
        <pc:picChg chg="add del mod">
          <ac:chgData name="Christopher" userId="78e14530-ccb1-4de2-b74b-37827a468220" providerId="ADAL" clId="{0CBCF453-20E2-4497-A06F-8374260B03CB}" dt="2023-08-25T21:50:21.087" v="96" actId="21"/>
          <ac:picMkLst>
            <pc:docMk/>
            <pc:sldMk cId="4245151012" sldId="280"/>
            <ac:picMk id="3" creationId="{39B5EEC0-A6C9-4E10-8799-ECE472CE76DE}"/>
          </ac:picMkLst>
        </pc:picChg>
        <pc:picChg chg="add del mod">
          <ac:chgData name="Christopher" userId="78e14530-ccb1-4de2-b74b-37827a468220" providerId="ADAL" clId="{0CBCF453-20E2-4497-A06F-8374260B03CB}" dt="2023-08-25T21:50:31.669" v="99" actId="21"/>
          <ac:picMkLst>
            <pc:docMk/>
            <pc:sldMk cId="4245151012" sldId="280"/>
            <ac:picMk id="18" creationId="{8A4AFE0E-7B88-4978-956C-8F588E3D383E}"/>
          </ac:picMkLst>
        </pc:picChg>
        <pc:picChg chg="add del mod">
          <ac:chgData name="Christopher" userId="78e14530-ccb1-4de2-b74b-37827a468220" providerId="ADAL" clId="{0CBCF453-20E2-4497-A06F-8374260B03CB}" dt="2023-08-25T21:57:18.894" v="208" actId="21"/>
          <ac:picMkLst>
            <pc:docMk/>
            <pc:sldMk cId="4245151012" sldId="280"/>
            <ac:picMk id="19" creationId="{65C1B4FB-0168-40DC-96BB-BC8BF868D277}"/>
          </ac:picMkLst>
        </pc:picChg>
      </pc:sldChg>
      <pc:sldChg chg="addSp delSp modSp add mod modTransition">
        <pc:chgData name="Christopher" userId="78e14530-ccb1-4de2-b74b-37827a468220" providerId="ADAL" clId="{0CBCF453-20E2-4497-A06F-8374260B03CB}" dt="2023-08-25T22:35:40.993" v="542"/>
        <pc:sldMkLst>
          <pc:docMk/>
          <pc:sldMk cId="2704232584" sldId="281"/>
        </pc:sldMkLst>
        <pc:spChg chg="add del mod">
          <ac:chgData name="Christopher" userId="78e14530-ccb1-4de2-b74b-37827a468220" providerId="ADAL" clId="{0CBCF453-20E2-4497-A06F-8374260B03CB}" dt="2023-08-25T22:21:04.157" v="332"/>
          <ac:spMkLst>
            <pc:docMk/>
            <pc:sldMk cId="2704232584" sldId="281"/>
            <ac:spMk id="2" creationId="{98215AE6-73A4-479E-BC2D-2D2CBCE16815}"/>
          </ac:spMkLst>
        </pc:spChg>
        <pc:spChg chg="add del">
          <ac:chgData name="Christopher" userId="78e14530-ccb1-4de2-b74b-37827a468220" providerId="ADAL" clId="{0CBCF453-20E2-4497-A06F-8374260B03CB}" dt="2023-08-25T22:21:23.482" v="334"/>
          <ac:spMkLst>
            <pc:docMk/>
            <pc:sldMk cId="2704232584" sldId="281"/>
            <ac:spMk id="3" creationId="{9E280BAB-D661-42A3-8CB2-4D899CBD38E4}"/>
          </ac:spMkLst>
        </pc:spChg>
        <pc:spChg chg="mod">
          <ac:chgData name="Christopher" userId="78e14530-ccb1-4de2-b74b-37827a468220" providerId="ADAL" clId="{0CBCF453-20E2-4497-A06F-8374260B03CB}" dt="2023-08-25T22:25:23.918" v="360" actId="20577"/>
          <ac:spMkLst>
            <pc:docMk/>
            <pc:sldMk cId="2704232584" sldId="281"/>
            <ac:spMk id="9" creationId="{4DBFFD6C-7021-41CA-9EB1-F5748EEE3A14}"/>
          </ac:spMkLst>
        </pc:spChg>
        <pc:spChg chg="add mod">
          <ac:chgData name="Christopher" userId="78e14530-ccb1-4de2-b74b-37827a468220" providerId="ADAL" clId="{0CBCF453-20E2-4497-A06F-8374260B03CB}" dt="2023-08-25T22:24:23.248" v="352"/>
          <ac:spMkLst>
            <pc:docMk/>
            <pc:sldMk cId="2704232584" sldId="281"/>
            <ac:spMk id="17" creationId="{F6923510-04B2-4F3A-A391-CE62000422CA}"/>
          </ac:spMkLst>
        </pc:spChg>
        <pc:spChg chg="del mod">
          <ac:chgData name="Christopher" userId="78e14530-ccb1-4de2-b74b-37827a468220" providerId="ADAL" clId="{0CBCF453-20E2-4497-A06F-8374260B03CB}" dt="2023-08-25T22:24:07.470" v="348" actId="21"/>
          <ac:spMkLst>
            <pc:docMk/>
            <pc:sldMk cId="2704232584" sldId="281"/>
            <ac:spMk id="21" creationId="{9DAA2EA9-406A-4303-AF95-770AE9116988}"/>
          </ac:spMkLst>
        </pc:spChg>
        <pc:spChg chg="del">
          <ac:chgData name="Christopher" userId="78e14530-ccb1-4de2-b74b-37827a468220" providerId="ADAL" clId="{0CBCF453-20E2-4497-A06F-8374260B03CB}" dt="2023-08-25T22:27:57.375" v="453" actId="478"/>
          <ac:spMkLst>
            <pc:docMk/>
            <pc:sldMk cId="2704232584" sldId="281"/>
            <ac:spMk id="23" creationId="{30D1EFF8-690A-44B6-93B6-C426CA6CA7B0}"/>
          </ac:spMkLst>
        </pc:spChg>
        <pc:picChg chg="add del mod modCrop">
          <ac:chgData name="Christopher" userId="78e14530-ccb1-4de2-b74b-37827a468220" providerId="ADAL" clId="{0CBCF453-20E2-4497-A06F-8374260B03CB}" dt="2023-08-25T22:24:07.470" v="348" actId="21"/>
          <ac:picMkLst>
            <pc:docMk/>
            <pc:sldMk cId="2704232584" sldId="281"/>
            <ac:picMk id="5" creationId="{6FC1D416-571E-4FD1-96E4-AC9F9C753AAC}"/>
          </ac:picMkLst>
        </pc:picChg>
        <pc:picChg chg="del mod">
          <ac:chgData name="Christopher" userId="78e14530-ccb1-4de2-b74b-37827a468220" providerId="ADAL" clId="{0CBCF453-20E2-4497-A06F-8374260B03CB}" dt="2023-08-25T21:57:52.885" v="214" actId="478"/>
          <ac:picMkLst>
            <pc:docMk/>
            <pc:sldMk cId="2704232584" sldId="281"/>
            <ac:picMk id="10" creationId="{AB3063F5-7055-43A4-8EF1-9AED244B81D2}"/>
          </ac:picMkLst>
        </pc:picChg>
        <pc:picChg chg="add mod">
          <ac:chgData name="Christopher" userId="78e14530-ccb1-4de2-b74b-37827a468220" providerId="ADAL" clId="{0CBCF453-20E2-4497-A06F-8374260B03CB}" dt="2023-08-25T22:24:23.248" v="352"/>
          <ac:picMkLst>
            <pc:docMk/>
            <pc:sldMk cId="2704232584" sldId="281"/>
            <ac:picMk id="19" creationId="{E9F261F4-2BD9-4924-9A42-DA4ABAEA2DE7}"/>
          </ac:picMkLst>
        </pc:picChg>
        <pc:cxnChg chg="del">
          <ac:chgData name="Christopher" userId="78e14530-ccb1-4de2-b74b-37827a468220" providerId="ADAL" clId="{0CBCF453-20E2-4497-A06F-8374260B03CB}" dt="2023-08-25T21:57:51.937" v="212" actId="478"/>
          <ac:cxnSpMkLst>
            <pc:docMk/>
            <pc:sldMk cId="2704232584" sldId="281"/>
            <ac:cxnSpMk id="4" creationId="{05E9DC6C-18EE-4D75-8BEA-CF638529510A}"/>
          </ac:cxnSpMkLst>
        </pc:cxnChg>
      </pc:sldChg>
      <pc:sldChg chg="addSp delSp modSp add mod modTransition">
        <pc:chgData name="Christopher" userId="78e14530-ccb1-4de2-b74b-37827a468220" providerId="ADAL" clId="{0CBCF453-20E2-4497-A06F-8374260B03CB}" dt="2023-08-25T22:38:14.357" v="595" actId="14100"/>
        <pc:sldMkLst>
          <pc:docMk/>
          <pc:sldMk cId="4011814487" sldId="282"/>
        </pc:sldMkLst>
        <pc:spChg chg="add mod">
          <ac:chgData name="Christopher" userId="78e14530-ccb1-4de2-b74b-37827a468220" providerId="ADAL" clId="{0CBCF453-20E2-4497-A06F-8374260B03CB}" dt="2023-08-25T22:28:09.613" v="455"/>
          <ac:spMkLst>
            <pc:docMk/>
            <pc:sldMk cId="4011814487" sldId="282"/>
            <ac:spMk id="12" creationId="{3CA5A04B-6B66-44BE-B101-EAB77584287A}"/>
          </ac:spMkLst>
        </pc:spChg>
        <pc:spChg chg="mod">
          <ac:chgData name="Christopher" userId="78e14530-ccb1-4de2-b74b-37827a468220" providerId="ADAL" clId="{0CBCF453-20E2-4497-A06F-8374260B03CB}" dt="2023-08-25T22:38:14.357" v="595" actId="14100"/>
          <ac:spMkLst>
            <pc:docMk/>
            <pc:sldMk cId="4011814487" sldId="282"/>
            <ac:spMk id="14" creationId="{7C571066-5316-4435-BA96-0DE598808CC3}"/>
          </ac:spMkLst>
        </pc:spChg>
        <pc:spChg chg="del">
          <ac:chgData name="Christopher" userId="78e14530-ccb1-4de2-b74b-37827a468220" providerId="ADAL" clId="{0CBCF453-20E2-4497-A06F-8374260B03CB}" dt="2023-08-25T22:28:09.325" v="454" actId="478"/>
          <ac:spMkLst>
            <pc:docMk/>
            <pc:sldMk cId="4011814487" sldId="282"/>
            <ac:spMk id="16" creationId="{405B71AE-6649-402A-8F09-F57B2A52E4B1}"/>
          </ac:spMkLst>
        </pc:spChg>
        <pc:picChg chg="add mod">
          <ac:chgData name="Christopher" userId="78e14530-ccb1-4de2-b74b-37827a468220" providerId="ADAL" clId="{0CBCF453-20E2-4497-A06F-8374260B03CB}" dt="2023-08-25T22:27:46.162" v="452"/>
          <ac:picMkLst>
            <pc:docMk/>
            <pc:sldMk cId="4011814487" sldId="282"/>
            <ac:picMk id="11" creationId="{2C917583-E5D5-4E78-9ACE-AD30483955AE}"/>
          </ac:picMkLst>
        </pc:picChg>
        <pc:picChg chg="del">
          <ac:chgData name="Christopher" userId="78e14530-ccb1-4de2-b74b-37827a468220" providerId="ADAL" clId="{0CBCF453-20E2-4497-A06F-8374260B03CB}" dt="2023-08-25T22:27:38.033" v="451" actId="478"/>
          <ac:picMkLst>
            <pc:docMk/>
            <pc:sldMk cId="4011814487" sldId="282"/>
            <ac:picMk id="17" creationId="{952EA34E-4255-4E71-A106-6F8754CEA63D}"/>
          </ac:picMkLst>
        </pc:picChg>
      </pc:sldChg>
    </pc:docChg>
  </pc:docChgLst>
  <pc:docChgLst>
    <pc:chgData name="Wardell, Christopher" userId="78e14530-ccb1-4de2-b74b-37827a468220" providerId="ADAL" clId="{0CBCF453-20E2-4497-A06F-8374260B03CB}"/>
    <pc:docChg chg="undo custSel modSld modMainMaster">
      <pc:chgData name="Wardell, Christopher" userId="78e14530-ccb1-4de2-b74b-37827a468220" providerId="ADAL" clId="{0CBCF453-20E2-4497-A06F-8374260B03CB}" dt="2023-09-08T18:04:30.696" v="143" actId="1076"/>
      <pc:docMkLst>
        <pc:docMk/>
      </pc:docMkLst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0" sldId="263"/>
        </pc:sldMkLst>
      </pc:sldChg>
      <pc:sldChg chg="modTransition modAnim">
        <pc:chgData name="Wardell, Christopher" userId="78e14530-ccb1-4de2-b74b-37827a468220" providerId="ADAL" clId="{0CBCF453-20E2-4497-A06F-8374260B03CB}" dt="2023-08-29T16:16:37.381" v="119"/>
        <pc:sldMkLst>
          <pc:docMk/>
          <pc:sldMk cId="2478613877" sldId="266"/>
        </pc:sldMkLst>
      </pc:sldChg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189886423" sldId="267"/>
        </pc:sldMkLst>
      </pc:sldChg>
      <pc:sldChg chg="addSp delSp modSp mod modTransition">
        <pc:chgData name="Wardell, Christopher" userId="78e14530-ccb1-4de2-b74b-37827a468220" providerId="ADAL" clId="{0CBCF453-20E2-4497-A06F-8374260B03CB}" dt="2023-09-08T18:04:30.696" v="143" actId="1076"/>
        <pc:sldMkLst>
          <pc:docMk/>
          <pc:sldMk cId="3797785863" sldId="271"/>
        </pc:sldMkLst>
        <pc:spChg chg="add del mod">
          <ac:chgData name="Wardell, Christopher" userId="78e14530-ccb1-4de2-b74b-37827a468220" providerId="ADAL" clId="{0CBCF453-20E2-4497-A06F-8374260B03CB}" dt="2023-09-08T18:04:30.696" v="143" actId="1076"/>
          <ac:spMkLst>
            <pc:docMk/>
            <pc:sldMk cId="3797785863" sldId="271"/>
            <ac:spMk id="4" creationId="{6D8A94D6-3150-43C2-ADC4-D9FEB4F4D762}"/>
          </ac:spMkLst>
        </pc:spChg>
        <pc:spChg chg="mod">
          <ac:chgData name="Wardell, Christopher" userId="78e14530-ccb1-4de2-b74b-37827a468220" providerId="ADAL" clId="{0CBCF453-20E2-4497-A06F-8374260B03CB}" dt="2023-09-08T18:04:28.653" v="142" actId="1076"/>
          <ac:spMkLst>
            <pc:docMk/>
            <pc:sldMk cId="3797785863" sldId="271"/>
            <ac:spMk id="14" creationId="{BC097BED-E3E6-4908-8A4F-8D8B8673C6F6}"/>
          </ac:spMkLst>
        </pc:spChg>
        <pc:spChg chg="mod">
          <ac:chgData name="Wardell, Christopher" userId="78e14530-ccb1-4de2-b74b-37827a468220" providerId="ADAL" clId="{0CBCF453-20E2-4497-A06F-8374260B03CB}" dt="2023-09-08T17:57:44.750" v="137" actId="1076"/>
          <ac:spMkLst>
            <pc:docMk/>
            <pc:sldMk cId="3797785863" sldId="271"/>
            <ac:spMk id="15" creationId="{B6061B72-C8EA-4C01-84C4-2A75B792F5FA}"/>
          </ac:spMkLst>
        </pc:spChg>
        <pc:picChg chg="add mod">
          <ac:chgData name="Wardell, Christopher" userId="78e14530-ccb1-4de2-b74b-37827a468220" providerId="ADAL" clId="{0CBCF453-20E2-4497-A06F-8374260B03CB}" dt="2023-09-08T17:57:53.292" v="139" actId="1076"/>
          <ac:picMkLst>
            <pc:docMk/>
            <pc:sldMk cId="3797785863" sldId="271"/>
            <ac:picMk id="3" creationId="{546B8DBE-7453-4CFF-A1CF-46ECE2CF0DAF}"/>
          </ac:picMkLst>
        </pc:picChg>
        <pc:picChg chg="mod">
          <ac:chgData name="Wardell, Christopher" userId="78e14530-ccb1-4de2-b74b-37827a468220" providerId="ADAL" clId="{0CBCF453-20E2-4497-A06F-8374260B03CB}" dt="2023-09-08T18:04:21.905" v="141" actId="1076"/>
          <ac:picMkLst>
            <pc:docMk/>
            <pc:sldMk cId="3797785863" sldId="271"/>
            <ac:picMk id="10" creationId="{3E8E836F-15D8-4A87-A683-FFCB6A17BCC4}"/>
          </ac:picMkLst>
        </pc:picChg>
        <pc:picChg chg="mod">
          <ac:chgData name="Wardell, Christopher" userId="78e14530-ccb1-4de2-b74b-37827a468220" providerId="ADAL" clId="{0CBCF453-20E2-4497-A06F-8374260B03CB}" dt="2023-09-08T17:57:40.222" v="136" actId="1076"/>
          <ac:picMkLst>
            <pc:docMk/>
            <pc:sldMk cId="3797785863" sldId="271"/>
            <ac:picMk id="16" creationId="{16088B13-6615-4F5A-98C6-5C79AD04E75A}"/>
          </ac:picMkLst>
        </pc:picChg>
      </pc:sldChg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2954587268" sldId="276"/>
        </pc:sldMkLst>
      </pc:sldChg>
      <pc:sldChg chg="modTransition">
        <pc:chgData name="Wardell, Christopher" userId="78e14530-ccb1-4de2-b74b-37827a468220" providerId="ADAL" clId="{0CBCF453-20E2-4497-A06F-8374260B03CB}" dt="2023-08-29T16:18:04.556" v="121"/>
        <pc:sldMkLst>
          <pc:docMk/>
          <pc:sldMk cId="2944970682" sldId="277"/>
        </pc:sldMkLst>
      </pc:sldChg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4245151012" sldId="280"/>
        </pc:sldMkLst>
      </pc:sldChg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2704232584" sldId="281"/>
        </pc:sldMkLst>
      </pc:sldChg>
      <pc:sldChg chg="modTransition">
        <pc:chgData name="Wardell, Christopher" userId="78e14530-ccb1-4de2-b74b-37827a468220" providerId="ADAL" clId="{0CBCF453-20E2-4497-A06F-8374260B03CB}" dt="2023-08-29T16:16:37.381" v="119"/>
        <pc:sldMkLst>
          <pc:docMk/>
          <pc:sldMk cId="4011814487" sldId="282"/>
        </pc:sldMkLst>
      </pc:sldChg>
      <pc:sldMasterChg chg="modTransition modSldLayout">
        <pc:chgData name="Wardell, Christopher" userId="78e14530-ccb1-4de2-b74b-37827a468220" providerId="ADAL" clId="{0CBCF453-20E2-4497-A06F-8374260B03CB}" dt="2023-08-29T16:16:37.381" v="119"/>
        <pc:sldMasterMkLst>
          <pc:docMk/>
          <pc:sldMasterMk cId="2144161598" sldId="2147483648"/>
        </pc:sldMasterMkLst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3285422639" sldId="2147483649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176159795" sldId="2147483650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2896964520" sldId="2147483651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1040043764" sldId="2147483652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3778289271" sldId="2147483653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1904975765" sldId="2147483654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3717624832" sldId="2147483655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3813877418" sldId="2147483656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3126341054" sldId="2147483657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1072877464" sldId="2147483658"/>
          </pc:sldLayoutMkLst>
        </pc:sldLayoutChg>
        <pc:sldLayoutChg chg="modTransition">
          <pc:chgData name="Wardell, Christopher" userId="78e14530-ccb1-4de2-b74b-37827a468220" providerId="ADAL" clId="{0CBCF453-20E2-4497-A06F-8374260B03CB}" dt="2023-08-29T16:16:37.381" v="119"/>
          <pc:sldLayoutMkLst>
            <pc:docMk/>
            <pc:sldMasterMk cId="2144161598" sldId="2147483648"/>
            <pc:sldLayoutMk cId="2360255149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8F08F-46F9-488B-ABFF-8604CAC73C2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BA272-57CB-4596-926C-A57CF6322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9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947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720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0855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1274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2399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502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8500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612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82E6-4F95-4F05-8C2B-D3523D5B7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9CA1F-512F-437B-BE0B-7E918603F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DD5AA-43E5-4E6C-BECD-84998C81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4501D-54F4-42BC-9F4D-CC9A0A53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CE67A-7806-40F1-941E-C83DD5AA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22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86E03-15F5-4FE6-B056-4AE343B9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BB059-FF6E-4F4D-B8F7-5D1165536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8B4AF-7983-4D29-90F2-67B2274E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21881-20EF-4494-AC48-55C46A60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350FA-128A-400E-B9DE-27775028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77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44E88-1F11-4F4E-B545-253BD6D11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525C-8E5A-4E5F-BC5D-FD9E352A2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FDF78-A468-4728-A9B4-7188C1EB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79B51-1833-4B41-90E5-26B382F1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8D945-8BE5-490E-9083-DE76F01F0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51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84DD3-57E1-4E20-AACA-86EC7CC3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0A4CD-C035-4916-8A34-57E88688B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20D9F-E80D-4D08-8B74-CBF888CD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48087-0EB5-4EA3-8E5A-224D5EE5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D4FE9-B70F-4A57-B407-4FD927F4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9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4E4F2-95B1-465B-B2DF-F972EDA2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AE1DA-EE53-48FA-91FB-9BE3CEE12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24345-5F6E-48D6-B5C1-C557F0FC8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9B74-66AB-4288-B49F-441D5AD8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A6AB0-9D03-4138-AE40-2C5AEE27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4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0361-67F7-4301-883D-75F194B3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ABFF-2093-4349-98F1-A1FFC2528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DB0F9-3FBD-47FC-AEC8-0DB46E1F4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9EA43-C6E7-4774-9D9C-8F8E19FE1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A3346-C4B6-4CAA-B06C-93822BFA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CA483-9E85-4574-B8D9-C1540123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43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BC59-C894-4746-8F2D-5DCD31DB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C2656-0184-476D-9BB2-C6DE36B28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EF3E2-ACA0-4CA4-88EB-D3276FC32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7224D-DFA9-45D1-8DC3-2D19DD5D7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CF2C28-BB1C-486A-8B8D-EAA1AC1D1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D9DF66-8788-4DAB-B127-A6C4362E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16202F-9CE1-4D9A-A48F-9D56F7AE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CB1B8A-B2E2-4648-B2B3-E8EE2FA6B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89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25E8-A455-4EE5-B376-777627EB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8FE1D-96EA-4D6B-9E53-382863BB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041E3-52B6-4485-AE4E-4C728A49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49AD0-ADB3-40A7-95C7-D18058C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75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55FD9-4FAD-4D7A-A604-7D80D501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0752D-4EEE-4E77-95CA-3C14FEDE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9DDD3-61D9-44BA-BA0D-756EB0C2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248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F1A41-2E35-427D-BA9B-BEF0B631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DFEC8-F4D3-4887-B1B3-810E2DB55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90125-0B72-4BE4-9841-FD156D8FF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736A2-8634-435C-A64D-2D0B4629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E6D3B-DFF8-48B2-A72B-3942262A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C05E6-020A-43AB-AC02-BD2AE6F4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774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0BE08-099B-499B-81EC-C55E7F4A7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A17EE1-E383-4B19-B019-4BF1B27C09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C2EDD-BAA3-4214-A5E5-CBE74ECC9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6A99A-360C-4367-839E-C4A91624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8463F-802C-4BB1-A52D-61B65B93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0FA7A-A7EC-49F2-8D63-8EF996B1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10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31B7C-C146-4C98-99F7-0B85A29B7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CF2AE-D4D3-4E37-9B41-63272BD22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4593C-7893-43CB-A03F-21B6A3FF8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5806-643E-4287-884C-87FDC6700EB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56001-4768-4BBD-9AB9-90405CBFD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074D6-40C0-49DB-809B-26B735BC0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2C00-461F-40E7-B97F-A02496D0A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6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canlaep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ly.com/wardellc" TargetMode="External"/><Relationship Id="rId3" Type="http://schemas.openxmlformats.org/officeDocument/2006/relationships/hyperlink" Target="mailto:verad@smccd.edu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hyperlink" Target="mailto:wardellc@smccd.edu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55D1D7-8188-408C-A076-A8E0B299F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041" y="1719069"/>
            <a:ext cx="6851918" cy="17099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0563FC-7D18-4418-8900-B85AA3FFF4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434" y="4230608"/>
            <a:ext cx="1891131" cy="1562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13F3826-8C73-45F5-AD07-67460200DE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91C5A05-A6C1-487E-9255-88C09687D0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6"/>
            <a:ext cx="2106144" cy="525599"/>
          </a:xfrm>
          <a:prstGeom prst="rect">
            <a:avLst/>
          </a:prstGeom>
        </p:spPr>
      </p:pic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E98D37-82E0-4A79-9D81-D5079D847D51}"/>
              </a:ext>
            </a:extLst>
          </p:cNvPr>
          <p:cNvSpPr txBox="1"/>
          <p:nvPr/>
        </p:nvSpPr>
        <p:spPr>
          <a:xfrm>
            <a:off x="437873" y="3653756"/>
            <a:ext cx="48136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/>
              <a:t>Christopher Wardell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6633"/>
                </a:solidFill>
              </a:rPr>
              <a:t>Program Services Coordinator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BF72D3-DC76-48E4-B331-40F7A23C0D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sp>
        <p:nvSpPr>
          <p:cNvPr id="17" name="Google Shape;172;p4">
            <a:extLst>
              <a:ext uri="{FF2B5EF4-FFF2-40B4-BE49-F238E27FC236}">
                <a16:creationId xmlns:a16="http://schemas.microsoft.com/office/drawing/2014/main" id="{2FB0286C-2734-4F54-95A1-53B41EB04509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Financial Aid Services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92EC31-AFA4-4F52-A5E5-AEE56F484D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66A3712-5D8E-4A1F-9C53-3B8C4393D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034" y="1726698"/>
            <a:ext cx="1921063" cy="1921063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CADDABE-E6C2-4F3F-AFBA-D3228A13B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31" y="1730543"/>
            <a:ext cx="1917218" cy="1917218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5D1719-0E60-409E-877B-EC1149111281}"/>
              </a:ext>
            </a:extLst>
          </p:cNvPr>
          <p:cNvSpPr txBox="1"/>
          <p:nvPr/>
        </p:nvSpPr>
        <p:spPr>
          <a:xfrm>
            <a:off x="6701721" y="3653756"/>
            <a:ext cx="48136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/>
              <a:t>Jackie Flores-Diaz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6633"/>
                </a:solidFill>
              </a:rPr>
              <a:t>Program Services Coordinator</a:t>
            </a:r>
          </a:p>
        </p:txBody>
      </p:sp>
    </p:spTree>
    <p:extLst>
      <p:ext uri="{BB962C8B-B14F-4D97-AF65-F5344CB8AC3E}">
        <p14:creationId xmlns:p14="http://schemas.microsoft.com/office/powerpoint/2010/main" val="2944970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13F3826-8C73-45F5-AD07-67460200DE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91C5A05-A6C1-487E-9255-88C09687D0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6"/>
            <a:ext cx="2106144" cy="525599"/>
          </a:xfrm>
          <a:prstGeom prst="rect">
            <a:avLst/>
          </a:prstGeom>
        </p:spPr>
      </p:pic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E98D37-82E0-4A79-9D81-D5079D847D51}"/>
              </a:ext>
            </a:extLst>
          </p:cNvPr>
          <p:cNvSpPr txBox="1"/>
          <p:nvPr/>
        </p:nvSpPr>
        <p:spPr>
          <a:xfrm>
            <a:off x="4459177" y="2542685"/>
            <a:ext cx="6361222" cy="189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Program available until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June 2031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Serve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underrepresented students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STEM students are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given priority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BF72D3-DC76-48E4-B331-40F7A23C0D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sp>
        <p:nvSpPr>
          <p:cNvPr id="17" name="Google Shape;172;p4">
            <a:extLst>
              <a:ext uri="{FF2B5EF4-FFF2-40B4-BE49-F238E27FC236}">
                <a16:creationId xmlns:a16="http://schemas.microsoft.com/office/drawing/2014/main" id="{2FB0286C-2734-4F54-95A1-53B41EB04509}"/>
              </a:ext>
            </a:extLst>
          </p:cNvPr>
          <p:cNvSpPr txBox="1">
            <a:spLocks/>
          </p:cNvSpPr>
          <p:nvPr/>
        </p:nvSpPr>
        <p:spPr>
          <a:xfrm>
            <a:off x="1589103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Learning-Aligned Employment Program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92EC31-AFA4-4F52-A5E5-AEE56F484D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F1FFA33-114C-4622-8D71-B11C83D0BF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9103" y="2542685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45872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CCD6813-9922-49FE-AB3D-91762CF2C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81B4F3-84E5-4A2D-9504-FEB3E314A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sp>
        <p:nvSpPr>
          <p:cNvPr id="16" name="Google Shape;172;p4">
            <a:extLst>
              <a:ext uri="{FF2B5EF4-FFF2-40B4-BE49-F238E27FC236}">
                <a16:creationId xmlns:a16="http://schemas.microsoft.com/office/drawing/2014/main" id="{405B71AE-6649-402A-8F09-F57B2A52E4B1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LAEP Underrepresented Criteria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571066-5316-4435-BA96-0DE598808CC3}"/>
              </a:ext>
            </a:extLst>
          </p:cNvPr>
          <p:cNvSpPr txBox="1"/>
          <p:nvPr/>
        </p:nvSpPr>
        <p:spPr>
          <a:xfrm>
            <a:off x="5201137" y="1059872"/>
            <a:ext cx="5619262" cy="486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FIRST-GENERATION STUDENT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VETERAN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FOSTER YOUTH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DISABILITY RESOURCE CENTER (DRC) STUDENT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AB540 (UNDOCUMENTED) STUDENT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LOW INCOME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HOMELESS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DISPLACED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FORMERLY INCARCERATED</a:t>
            </a:r>
          </a:p>
          <a:p>
            <a:pPr>
              <a:lnSpc>
                <a:spcPct val="150000"/>
              </a:lnSpc>
            </a:pPr>
            <a:r>
              <a:rPr lang="en-US" sz="1900" b="1" i="1" dirty="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</a:rPr>
              <a:t>Further priority will be given to eligible students majoring in STEM.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52EA34E-4255-4E71-A106-6F8754CEA6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9102" y="2542618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51510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CCD6813-9922-49FE-AB3D-91762CF2C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81B4F3-84E5-4A2D-9504-FEB3E314A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sp>
        <p:nvSpPr>
          <p:cNvPr id="16" name="Google Shape;172;p4">
            <a:extLst>
              <a:ext uri="{FF2B5EF4-FFF2-40B4-BE49-F238E27FC236}">
                <a16:creationId xmlns:a16="http://schemas.microsoft.com/office/drawing/2014/main" id="{405B71AE-6649-402A-8F09-F57B2A52E4B1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LAEP Eligibility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571066-5316-4435-BA96-0DE598808CC3}"/>
              </a:ext>
            </a:extLst>
          </p:cNvPr>
          <p:cNvSpPr txBox="1"/>
          <p:nvPr/>
        </p:nvSpPr>
        <p:spPr>
          <a:xfrm>
            <a:off x="5201137" y="1540199"/>
            <a:ext cx="5619262" cy="390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Enrolled in 6+ units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</a:rPr>
              <a:t>AND </a:t>
            </a:r>
            <a:r>
              <a:rPr lang="en-US" sz="2400" b="1" i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eligible</a:t>
            </a: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 program of study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Good SAP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</a:rPr>
              <a:t>, or be approved for SAP appeal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California resident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Financial need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</a:rPr>
              <a:t> via FAFSA or CADAA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Eligibility to work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</a:rPr>
              <a:t>in United States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52EA34E-4255-4E71-A106-6F8754CEA6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9102" y="2542618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886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72;p4">
            <a:extLst>
              <a:ext uri="{FF2B5EF4-FFF2-40B4-BE49-F238E27FC236}">
                <a16:creationId xmlns:a16="http://schemas.microsoft.com/office/drawing/2014/main" id="{4DBFFD6C-7021-41CA-9EB1-F5748EEE3A14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LAEP Proposals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5CE727A-8F7A-448D-B92C-45F869584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432A597-F0C7-40D6-9E8B-0E83AB17B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5E9DC6C-18EE-4D75-8BEA-CF638529510A}"/>
              </a:ext>
            </a:extLst>
          </p:cNvPr>
          <p:cNvCxnSpPr>
            <a:cxnSpLocks/>
          </p:cNvCxnSpPr>
          <p:nvPr/>
        </p:nvCxnSpPr>
        <p:spPr>
          <a:xfrm>
            <a:off x="4077337" y="3765218"/>
            <a:ext cx="4039340" cy="0"/>
          </a:xfrm>
          <a:prstGeom prst="straightConnector1">
            <a:avLst/>
          </a:prstGeom>
          <a:ln w="76200">
            <a:solidFill>
              <a:srgbClr val="00663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B3063F5-7055-43A4-8EF1-9AED244B81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4197" y="2542618"/>
            <a:ext cx="1897635" cy="189763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DAA2EA9-406A-4303-AF95-770AE9116988}"/>
              </a:ext>
            </a:extLst>
          </p:cNvPr>
          <p:cNvSpPr txBox="1"/>
          <p:nvPr/>
        </p:nvSpPr>
        <p:spPr>
          <a:xfrm>
            <a:off x="7936794" y="4211356"/>
            <a:ext cx="3052439" cy="639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latin typeface="Franklin Gothic Book" panose="020B0503020102020204" pitchFamily="34" charset="0"/>
              </a:rPr>
              <a:t>Approve or Redraft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CA5FECD-F0D4-4144-8A0B-0BB2E99D2D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8900" y="2542618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0D1EFF8-690A-44B6-93B6-C426CA6CA7B0}"/>
              </a:ext>
            </a:extLst>
          </p:cNvPr>
          <p:cNvSpPr txBox="1"/>
          <p:nvPr/>
        </p:nvSpPr>
        <p:spPr>
          <a:xfrm>
            <a:off x="1202769" y="4212857"/>
            <a:ext cx="3052439" cy="639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latin typeface="Franklin Gothic Book" panose="020B0503020102020204" pitchFamily="34" charset="0"/>
              </a:rPr>
              <a:t>Submit Proposal</a:t>
            </a:r>
          </a:p>
        </p:txBody>
      </p:sp>
    </p:spTree>
    <p:extLst>
      <p:ext uri="{BB962C8B-B14F-4D97-AF65-F5344CB8AC3E}">
        <p14:creationId xmlns:p14="http://schemas.microsoft.com/office/powerpoint/2010/main" val="2478613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72;p4">
            <a:extLst>
              <a:ext uri="{FF2B5EF4-FFF2-40B4-BE49-F238E27FC236}">
                <a16:creationId xmlns:a16="http://schemas.microsoft.com/office/drawing/2014/main" id="{4DBFFD6C-7021-41CA-9EB1-F5748EEE3A14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LAEP Proposals (cont.)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5CE727A-8F7A-448D-B92C-45F869584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432A597-F0C7-40D6-9E8B-0E83AB17B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CA5FECD-F0D4-4144-8A0B-0BB2E99D2D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900" y="2542618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6923510-04B2-4F3A-A391-CE62000422CA}"/>
              </a:ext>
            </a:extLst>
          </p:cNvPr>
          <p:cNvSpPr txBox="1"/>
          <p:nvPr/>
        </p:nvSpPr>
        <p:spPr>
          <a:xfrm>
            <a:off x="7149073" y="1793621"/>
            <a:ext cx="3671327" cy="1262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latin typeface="Franklin Gothic Book" panose="020B0503020102020204" pitchFamily="34" charset="0"/>
              </a:rPr>
              <a:t>Link to submit:</a:t>
            </a:r>
          </a:p>
          <a:p>
            <a:pPr algn="ctr">
              <a:lnSpc>
                <a:spcPct val="150000"/>
              </a:lnSpc>
            </a:pP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https://bit.ly/canlaep</a:t>
            </a:r>
            <a:endParaRPr lang="en-US" sz="2700" b="1" dirty="0">
              <a:solidFill>
                <a:srgbClr val="006633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9F261F4-2BD9-4924-9A42-DA4ABAEA2DE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199" t="9046" r="9106" b="9139"/>
          <a:stretch/>
        </p:blipFill>
        <p:spPr>
          <a:xfrm>
            <a:off x="8170579" y="3209783"/>
            <a:ext cx="1638575" cy="1640979"/>
          </a:xfrm>
          <a:prstGeom prst="rect">
            <a:avLst/>
          </a:prstGeom>
          <a:ln>
            <a:solidFill>
              <a:srgbClr val="006633"/>
            </a:solidFill>
          </a:ln>
        </p:spPr>
      </p:pic>
    </p:spTree>
    <p:extLst>
      <p:ext uri="{BB962C8B-B14F-4D97-AF65-F5344CB8AC3E}">
        <p14:creationId xmlns:p14="http://schemas.microsoft.com/office/powerpoint/2010/main" val="27042325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CCD6813-9922-49FE-AB3D-91762CF2C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81B4F3-84E5-4A2D-9504-FEB3E314A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C571066-5316-4435-BA96-0DE598808CC3}"/>
              </a:ext>
            </a:extLst>
          </p:cNvPr>
          <p:cNvSpPr txBox="1"/>
          <p:nvPr/>
        </p:nvSpPr>
        <p:spPr>
          <a:xfrm>
            <a:off x="5201136" y="2542618"/>
            <a:ext cx="5729675" cy="1885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Proposal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approved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Research tracked and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documented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latin typeface="Franklin Gothic Book" panose="020B0503020102020204" pitchFamily="34" charset="0"/>
              </a:rPr>
              <a:t>Hours tracked for </a:t>
            </a:r>
            <a:r>
              <a:rPr lang="en-US" sz="2700" b="1" dirty="0">
                <a:solidFill>
                  <a:srgbClr val="006633"/>
                </a:solidFill>
                <a:latin typeface="Franklin Gothic Book" panose="020B0503020102020204" pitchFamily="34" charset="0"/>
              </a:rPr>
              <a:t>payment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917583-E5D5-4E78-9ACE-AD30483955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900" y="2542618"/>
            <a:ext cx="1897635" cy="189763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2" name="Google Shape;172;p4">
            <a:extLst>
              <a:ext uri="{FF2B5EF4-FFF2-40B4-BE49-F238E27FC236}">
                <a16:creationId xmlns:a16="http://schemas.microsoft.com/office/drawing/2014/main" id="{3CA5A04B-6B66-44BE-B101-EAB77584287A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LAEP Proposals (cont.)</a:t>
            </a:r>
          </a:p>
        </p:txBody>
      </p:sp>
    </p:spTree>
    <p:extLst>
      <p:ext uri="{BB962C8B-B14F-4D97-AF65-F5344CB8AC3E}">
        <p14:creationId xmlns:p14="http://schemas.microsoft.com/office/powerpoint/2010/main" val="4011814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/>
            <a:ahLst/>
            <a:cxnLst/>
            <a:rect l="l" t="t" r="r" b="b"/>
            <a:pathLst>
              <a:path w="1995342" h="640502" extrusionOk="0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4D4A5"/>
              </a:gs>
              <a:gs pos="50000">
                <a:srgbClr val="A8CD97"/>
              </a:gs>
              <a:gs pos="100000">
                <a:srgbClr val="9BC98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8A94D6-3150-43C2-ADC4-D9FEB4F4D762}"/>
              </a:ext>
            </a:extLst>
          </p:cNvPr>
          <p:cNvSpPr txBox="1"/>
          <p:nvPr/>
        </p:nvSpPr>
        <p:spPr>
          <a:xfrm>
            <a:off x="6462521" y="1489955"/>
            <a:ext cx="3585411" cy="651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latin typeface="Franklin Gothic Book" panose="020B0503020102020204" pitchFamily="34" charset="0"/>
              </a:rPr>
              <a:t>LAEP Questions?</a:t>
            </a:r>
          </a:p>
        </p:txBody>
      </p:sp>
      <p:sp>
        <p:nvSpPr>
          <p:cNvPr id="9" name="Google Shape;172;p4">
            <a:extLst>
              <a:ext uri="{FF2B5EF4-FFF2-40B4-BE49-F238E27FC236}">
                <a16:creationId xmlns:a16="http://schemas.microsoft.com/office/drawing/2014/main" id="{4DBFFD6C-7021-41CA-9EB1-F5748EEE3A14}"/>
              </a:ext>
            </a:extLst>
          </p:cNvPr>
          <p:cNvSpPr txBox="1">
            <a:spLocks/>
          </p:cNvSpPr>
          <p:nvPr/>
        </p:nvSpPr>
        <p:spPr>
          <a:xfrm>
            <a:off x="1371600" y="310002"/>
            <a:ext cx="9448800" cy="5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400"/>
              <a:buFont typeface="Libre Franklin"/>
              <a:buNone/>
            </a:pPr>
            <a:r>
              <a:rPr lang="en-US" sz="3400" b="1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Contact Me!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097BED-E3E6-4908-8A4F-8D8B8673C6F6}"/>
              </a:ext>
            </a:extLst>
          </p:cNvPr>
          <p:cNvSpPr txBox="1"/>
          <p:nvPr/>
        </p:nvSpPr>
        <p:spPr>
          <a:xfrm>
            <a:off x="5317515" y="3796275"/>
            <a:ext cx="5875425" cy="1686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atin typeface="Franklin Gothic Book" panose="020B0503020102020204" pitchFamily="34" charset="0"/>
              </a:rPr>
              <a:t>(650) 306-3308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verad@smccd.edu</a:t>
            </a:r>
            <a:endParaRPr lang="en-US" sz="2400" b="1" dirty="0">
              <a:solidFill>
                <a:srgbClr val="006633"/>
              </a:solidFill>
              <a:latin typeface="Franklin Gothic Book" panose="020B0503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wardellc@smccd.edu</a:t>
            </a:r>
            <a:endParaRPr lang="en-US" sz="2400" b="1" dirty="0">
              <a:solidFill>
                <a:srgbClr val="006633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EA8BB-E881-4AF2-8470-3D2E739D28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327" y="6199097"/>
            <a:ext cx="2106145" cy="5255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8E836F-15D8-4A87-A683-FFCB6A17BC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96249"/>
            <a:ext cx="4629255" cy="11552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55DBF3-D140-42C6-9A81-D174DA7B4D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1" y="6231896"/>
            <a:ext cx="646239" cy="5337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6061B72-C8EA-4C01-84C4-2A75B792F5FA}"/>
              </a:ext>
            </a:extLst>
          </p:cNvPr>
          <p:cNvSpPr txBox="1"/>
          <p:nvPr/>
        </p:nvSpPr>
        <p:spPr>
          <a:xfrm>
            <a:off x="437872" y="3109923"/>
            <a:ext cx="4813690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atin typeface="Franklin Gothic Book" panose="020B0503020102020204" pitchFamily="34" charset="0"/>
              </a:rPr>
              <a:t>Christopher Wardell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6633"/>
                </a:solidFill>
                <a:latin typeface="Franklin Gothic Book" panose="020B05030201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calendly.com/</a:t>
            </a:r>
            <a:r>
              <a:rPr lang="en-US" sz="2400" b="1" dirty="0" err="1">
                <a:solidFill>
                  <a:srgbClr val="006633"/>
                </a:solidFill>
                <a:latin typeface="Franklin Gothic Book" panose="020B05030201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wardellc</a:t>
            </a:r>
            <a:endParaRPr lang="en-US" sz="2400" b="1" dirty="0">
              <a:solidFill>
                <a:srgbClr val="006633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16088B13-6615-4F5A-98C6-5C79AD04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108" y="1184526"/>
            <a:ext cx="1917218" cy="1917218"/>
          </a:xfrm>
          <a:prstGeom prst="ellipse">
            <a:avLst/>
          </a:prstGeom>
          <a:ln w="31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6B8DBE-7453-4CFF-A1CF-46ECE2CF0D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00968" y="4309329"/>
            <a:ext cx="1687497" cy="168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785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F86C6824827745AE36821B09BB7F32" ma:contentTypeVersion="0" ma:contentTypeDescription="Create a new document." ma:contentTypeScope="" ma:versionID="e8550ad7cd67d4705bbc637c11ae7e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505a5cb301d2f34d0a4041bf1cf4ba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723C0A-2CD9-4239-A197-A436D9C7B8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35C2A-9E6A-48E3-924F-6DE77DF73E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638C05-6E38-4449-B0D2-90B7D4559949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176</Words>
  <Application>Microsoft Office PowerPoint</Application>
  <PresentationFormat>Widescreen</PresentationFormat>
  <Paragraphs>52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Libre Franklin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Wardell, Christopher</dc:creator>
  <cp:lastModifiedBy>Wardell, Christopher</cp:lastModifiedBy>
  <cp:revision>49</cp:revision>
  <dcterms:created xsi:type="dcterms:W3CDTF">2023-03-07T18:42:58Z</dcterms:created>
  <dcterms:modified xsi:type="dcterms:W3CDTF">2023-09-08T18:04:54Z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0x0101002AF86C6824827745AE36821B09BB7F32</vt:lpwstr>
  </property>
</Properties>
</file>