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4"/>
  </p:notesMasterIdLst>
  <p:sldIdLst>
    <p:sldId id="256" r:id="rId6"/>
    <p:sldId id="269" r:id="rId7"/>
    <p:sldId id="270" r:id="rId8"/>
    <p:sldId id="272" r:id="rId9"/>
    <p:sldId id="257" r:id="rId10"/>
    <p:sldId id="258" r:id="rId11"/>
    <p:sldId id="273" r:id="rId12"/>
    <p:sldId id="274" r:id="rId13"/>
    <p:sldId id="26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4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gel, Karen" userId="b1bdb765-af5a-4eea-b146-a3f1b2df645c" providerId="ADAL" clId="{4B4230F9-9805-4C62-B439-71F1C9C5B559}"/>
    <pc:docChg chg="undo custSel addSld delSld modSld sldOrd">
      <pc:chgData name="Engel, Karen" userId="b1bdb765-af5a-4eea-b146-a3f1b2df645c" providerId="ADAL" clId="{4B4230F9-9805-4C62-B439-71F1C9C5B559}" dt="2024-01-31T23:45:10.824" v="1284"/>
      <pc:docMkLst>
        <pc:docMk/>
      </pc:docMkLst>
      <pc:sldChg chg="addSp modSp">
        <pc:chgData name="Engel, Karen" userId="b1bdb765-af5a-4eea-b146-a3f1b2df645c" providerId="ADAL" clId="{4B4230F9-9805-4C62-B439-71F1C9C5B559}" dt="2024-01-31T23:12:49.271" v="424" actId="1076"/>
        <pc:sldMkLst>
          <pc:docMk/>
          <pc:sldMk cId="1526422704" sldId="256"/>
        </pc:sldMkLst>
        <pc:spChg chg="add mod">
          <ac:chgData name="Engel, Karen" userId="b1bdb765-af5a-4eea-b146-a3f1b2df645c" providerId="ADAL" clId="{4B4230F9-9805-4C62-B439-71F1C9C5B559}" dt="2024-01-31T23:12:49.271" v="424" actId="1076"/>
          <ac:spMkLst>
            <pc:docMk/>
            <pc:sldMk cId="1526422704" sldId="256"/>
            <ac:spMk id="6" creationId="{22D570C3-F0CF-4CFA-819D-31F09B1BCE8E}"/>
          </ac:spMkLst>
        </pc:spChg>
      </pc:sldChg>
      <pc:sldChg chg="addSp delSp modSp add">
        <pc:chgData name="Engel, Karen" userId="b1bdb765-af5a-4eea-b146-a3f1b2df645c" providerId="ADAL" clId="{4B4230F9-9805-4C62-B439-71F1C9C5B559}" dt="2024-01-31T22:49:12.497" v="172" actId="20577"/>
        <pc:sldMkLst>
          <pc:docMk/>
          <pc:sldMk cId="1273895923" sldId="257"/>
        </pc:sldMkLst>
        <pc:spChg chg="mod">
          <ac:chgData name="Engel, Karen" userId="b1bdb765-af5a-4eea-b146-a3f1b2df645c" providerId="ADAL" clId="{4B4230F9-9805-4C62-B439-71F1C9C5B559}" dt="2024-01-31T22:49:12.497" v="172" actId="20577"/>
          <ac:spMkLst>
            <pc:docMk/>
            <pc:sldMk cId="1273895923" sldId="257"/>
            <ac:spMk id="2" creationId="{79A44EA9-7A02-4C07-BD99-4A41C3ADDC87}"/>
          </ac:spMkLst>
        </pc:spChg>
        <pc:spChg chg="del">
          <ac:chgData name="Engel, Karen" userId="b1bdb765-af5a-4eea-b146-a3f1b2df645c" providerId="ADAL" clId="{4B4230F9-9805-4C62-B439-71F1C9C5B559}" dt="2024-01-31T19:22:24.278" v="1" actId="478"/>
          <ac:spMkLst>
            <pc:docMk/>
            <pc:sldMk cId="1273895923" sldId="257"/>
            <ac:spMk id="3" creationId="{0F3E1347-A398-4B7A-A11E-CDD9541CD83F}"/>
          </ac:spMkLst>
        </pc:spChg>
        <pc:graphicFrameChg chg="add del mod modGraphic">
          <ac:chgData name="Engel, Karen" userId="b1bdb765-af5a-4eea-b146-a3f1b2df645c" providerId="ADAL" clId="{4B4230F9-9805-4C62-B439-71F1C9C5B559}" dt="2024-01-31T22:43:53.605" v="126" actId="14734"/>
          <ac:graphicFrameMkLst>
            <pc:docMk/>
            <pc:sldMk cId="1273895923" sldId="257"/>
            <ac:graphicFrameMk id="4" creationId="{927CE14D-E11B-446B-B3EB-2DD009EDC90A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2:49:00.627" v="161" actId="6549"/>
        <pc:sldMkLst>
          <pc:docMk/>
          <pc:sldMk cId="2560774559" sldId="258"/>
        </pc:sldMkLst>
        <pc:spChg chg="mod">
          <ac:chgData name="Engel, Karen" userId="b1bdb765-af5a-4eea-b146-a3f1b2df645c" providerId="ADAL" clId="{4B4230F9-9805-4C62-B439-71F1C9C5B559}" dt="2024-01-31T22:49:00.627" v="161" actId="6549"/>
          <ac:spMkLst>
            <pc:docMk/>
            <pc:sldMk cId="2560774559" sldId="258"/>
            <ac:spMk id="2" creationId="{7608F347-C62E-4AA9-AB46-2612D0BD0AF8}"/>
          </ac:spMkLst>
        </pc:spChg>
        <pc:spChg chg="del">
          <ac:chgData name="Engel, Karen" userId="b1bdb765-af5a-4eea-b146-a3f1b2df645c" providerId="ADAL" clId="{4B4230F9-9805-4C62-B439-71F1C9C5B559}" dt="2024-01-31T19:37:20.654" v="90" actId="478"/>
          <ac:spMkLst>
            <pc:docMk/>
            <pc:sldMk cId="2560774559" sldId="258"/>
            <ac:spMk id="3" creationId="{D1F82BD9-EE1C-4C7D-8734-0A23CAB260E5}"/>
          </ac:spMkLst>
        </pc:spChg>
        <pc:graphicFrameChg chg="add del">
          <ac:chgData name="Engel, Karen" userId="b1bdb765-af5a-4eea-b146-a3f1b2df645c" providerId="ADAL" clId="{4B4230F9-9805-4C62-B439-71F1C9C5B559}" dt="2024-01-31T19:37:22.380" v="92"/>
          <ac:graphicFrameMkLst>
            <pc:docMk/>
            <pc:sldMk cId="2560774559" sldId="258"/>
            <ac:graphicFrameMk id="4" creationId="{0D2B960A-8E75-4069-922F-66035F6639FF}"/>
          </ac:graphicFrameMkLst>
        </pc:graphicFrameChg>
        <pc:graphicFrameChg chg="add del mod modGraphic">
          <ac:chgData name="Engel, Karen" userId="b1bdb765-af5a-4eea-b146-a3f1b2df645c" providerId="ADAL" clId="{4B4230F9-9805-4C62-B439-71F1C9C5B559}" dt="2024-01-31T22:41:40.637" v="110" actId="478"/>
          <ac:graphicFrameMkLst>
            <pc:docMk/>
            <pc:sldMk cId="2560774559" sldId="258"/>
            <ac:graphicFrameMk id="5" creationId="{C7B00CBC-0E9F-4992-BBB5-33AE9C98DBAD}"/>
          </ac:graphicFrameMkLst>
        </pc:graphicFrameChg>
        <pc:graphicFrameChg chg="add mod modGraphic">
          <ac:chgData name="Engel, Karen" userId="b1bdb765-af5a-4eea-b146-a3f1b2df645c" providerId="ADAL" clId="{4B4230F9-9805-4C62-B439-71F1C9C5B559}" dt="2024-01-31T22:42:25.700" v="122" actId="404"/>
          <ac:graphicFrameMkLst>
            <pc:docMk/>
            <pc:sldMk cId="2560774559" sldId="258"/>
            <ac:graphicFrameMk id="6" creationId="{A44FB7C5-ECB5-42D2-B5EC-0A3AD3AC17F3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2:57:10.794" v="382"/>
        <pc:sldMkLst>
          <pc:docMk/>
          <pc:sldMk cId="2041440611" sldId="259"/>
        </pc:sldMkLst>
        <pc:spChg chg="mod">
          <ac:chgData name="Engel, Karen" userId="b1bdb765-af5a-4eea-b146-a3f1b2df645c" providerId="ADAL" clId="{4B4230F9-9805-4C62-B439-71F1C9C5B559}" dt="2024-01-31T22:50:37.838" v="214" actId="404"/>
          <ac:spMkLst>
            <pc:docMk/>
            <pc:sldMk cId="2041440611" sldId="259"/>
            <ac:spMk id="2" creationId="{46D03D89-B48A-44A5-8965-D1801A7332EE}"/>
          </ac:spMkLst>
        </pc:spChg>
        <pc:spChg chg="del">
          <ac:chgData name="Engel, Karen" userId="b1bdb765-af5a-4eea-b146-a3f1b2df645c" providerId="ADAL" clId="{4B4230F9-9805-4C62-B439-71F1C9C5B559}" dt="2024-01-31T22:57:07.685" v="381" actId="478"/>
          <ac:spMkLst>
            <pc:docMk/>
            <pc:sldMk cId="2041440611" sldId="259"/>
            <ac:spMk id="3" creationId="{AE3A095A-CD68-477A-964D-5CF360C2F6ED}"/>
          </ac:spMkLst>
        </pc:spChg>
        <pc:graphicFrameChg chg="add">
          <ac:chgData name="Engel, Karen" userId="b1bdb765-af5a-4eea-b146-a3f1b2df645c" providerId="ADAL" clId="{4B4230F9-9805-4C62-B439-71F1C9C5B559}" dt="2024-01-31T22:57:10.794" v="382"/>
          <ac:graphicFrameMkLst>
            <pc:docMk/>
            <pc:sldMk cId="2041440611" sldId="259"/>
            <ac:graphicFrameMk id="4" creationId="{F3FC32DD-5FBB-42AB-9844-933602C2CC96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2:57:32.343" v="384"/>
        <pc:sldMkLst>
          <pc:docMk/>
          <pc:sldMk cId="1813002029" sldId="260"/>
        </pc:sldMkLst>
        <pc:spChg chg="mod">
          <ac:chgData name="Engel, Karen" userId="b1bdb765-af5a-4eea-b146-a3f1b2df645c" providerId="ADAL" clId="{4B4230F9-9805-4C62-B439-71F1C9C5B559}" dt="2024-01-31T22:50:54.470" v="229" actId="404"/>
          <ac:spMkLst>
            <pc:docMk/>
            <pc:sldMk cId="1813002029" sldId="260"/>
            <ac:spMk id="2" creationId="{D001882A-13FE-4C3F-BA6B-ADA81FACF85A}"/>
          </ac:spMkLst>
        </pc:spChg>
        <pc:spChg chg="del">
          <ac:chgData name="Engel, Karen" userId="b1bdb765-af5a-4eea-b146-a3f1b2df645c" providerId="ADAL" clId="{4B4230F9-9805-4C62-B439-71F1C9C5B559}" dt="2024-01-31T22:57:29.249" v="383" actId="478"/>
          <ac:spMkLst>
            <pc:docMk/>
            <pc:sldMk cId="1813002029" sldId="260"/>
            <ac:spMk id="3" creationId="{CCF58823-7754-4E0F-9890-1D1836C54DB0}"/>
          </ac:spMkLst>
        </pc:spChg>
        <pc:graphicFrameChg chg="add">
          <ac:chgData name="Engel, Karen" userId="b1bdb765-af5a-4eea-b146-a3f1b2df645c" providerId="ADAL" clId="{4B4230F9-9805-4C62-B439-71F1C9C5B559}" dt="2024-01-31T22:57:32.343" v="384"/>
          <ac:graphicFrameMkLst>
            <pc:docMk/>
            <pc:sldMk cId="1813002029" sldId="260"/>
            <ac:graphicFrameMk id="4" creationId="{30FD9658-8C38-4A6B-B4BD-44B880B4B1DC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2:57:55.270" v="386"/>
        <pc:sldMkLst>
          <pc:docMk/>
          <pc:sldMk cId="2930860050" sldId="261"/>
        </pc:sldMkLst>
        <pc:spChg chg="mod">
          <ac:chgData name="Engel, Karen" userId="b1bdb765-af5a-4eea-b146-a3f1b2df645c" providerId="ADAL" clId="{4B4230F9-9805-4C62-B439-71F1C9C5B559}" dt="2024-01-31T22:53:16.419" v="345" actId="255"/>
          <ac:spMkLst>
            <pc:docMk/>
            <pc:sldMk cId="2930860050" sldId="261"/>
            <ac:spMk id="2" creationId="{7594F20B-C083-43DA-904C-E08CEE1AC0EA}"/>
          </ac:spMkLst>
        </pc:spChg>
        <pc:spChg chg="del">
          <ac:chgData name="Engel, Karen" userId="b1bdb765-af5a-4eea-b146-a3f1b2df645c" providerId="ADAL" clId="{4B4230F9-9805-4C62-B439-71F1C9C5B559}" dt="2024-01-31T22:57:52.329" v="385" actId="478"/>
          <ac:spMkLst>
            <pc:docMk/>
            <pc:sldMk cId="2930860050" sldId="261"/>
            <ac:spMk id="3" creationId="{5FC7342C-DC93-4DF4-A8BC-D5846D7FAF59}"/>
          </ac:spMkLst>
        </pc:spChg>
        <pc:graphicFrameChg chg="add">
          <ac:chgData name="Engel, Karen" userId="b1bdb765-af5a-4eea-b146-a3f1b2df645c" providerId="ADAL" clId="{4B4230F9-9805-4C62-B439-71F1C9C5B559}" dt="2024-01-31T22:57:55.270" v="386"/>
          <ac:graphicFrameMkLst>
            <pc:docMk/>
            <pc:sldMk cId="2930860050" sldId="261"/>
            <ac:graphicFrameMk id="4" creationId="{5E047FA7-1A74-4D37-A499-BFE24A0B673A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2:58:15.013" v="390"/>
        <pc:sldMkLst>
          <pc:docMk/>
          <pc:sldMk cId="249968338" sldId="262"/>
        </pc:sldMkLst>
        <pc:spChg chg="mod">
          <ac:chgData name="Engel, Karen" userId="b1bdb765-af5a-4eea-b146-a3f1b2df645c" providerId="ADAL" clId="{4B4230F9-9805-4C62-B439-71F1C9C5B559}" dt="2024-01-31T22:51:40.677" v="288" actId="403"/>
          <ac:spMkLst>
            <pc:docMk/>
            <pc:sldMk cId="249968338" sldId="262"/>
            <ac:spMk id="2" creationId="{ADB22E4A-5C4C-4651-8926-9AC0CA716F1D}"/>
          </ac:spMkLst>
        </pc:spChg>
        <pc:spChg chg="del">
          <ac:chgData name="Engel, Karen" userId="b1bdb765-af5a-4eea-b146-a3f1b2df645c" providerId="ADAL" clId="{4B4230F9-9805-4C62-B439-71F1C9C5B559}" dt="2024-01-31T22:58:10.791" v="387" actId="478"/>
          <ac:spMkLst>
            <pc:docMk/>
            <pc:sldMk cId="249968338" sldId="262"/>
            <ac:spMk id="3" creationId="{EB5361F1-ED48-465A-9080-BF0EDA5C5936}"/>
          </ac:spMkLst>
        </pc:spChg>
        <pc:graphicFrameChg chg="add del">
          <ac:chgData name="Engel, Karen" userId="b1bdb765-af5a-4eea-b146-a3f1b2df645c" providerId="ADAL" clId="{4B4230F9-9805-4C62-B439-71F1C9C5B559}" dt="2024-01-31T22:58:12.729" v="389"/>
          <ac:graphicFrameMkLst>
            <pc:docMk/>
            <pc:sldMk cId="249968338" sldId="262"/>
            <ac:graphicFrameMk id="4" creationId="{14A7E21D-28BC-47EC-BACF-C4E3DDA14BF3}"/>
          </ac:graphicFrameMkLst>
        </pc:graphicFrameChg>
        <pc:graphicFrameChg chg="add">
          <ac:chgData name="Engel, Karen" userId="b1bdb765-af5a-4eea-b146-a3f1b2df645c" providerId="ADAL" clId="{4B4230F9-9805-4C62-B439-71F1C9C5B559}" dt="2024-01-31T22:58:15.013" v="390"/>
          <ac:graphicFrameMkLst>
            <pc:docMk/>
            <pc:sldMk cId="249968338" sldId="262"/>
            <ac:graphicFrameMk id="5" creationId="{D3002E63-ED1A-4346-903F-DB771990C3FD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2:58:33.211" v="392"/>
        <pc:sldMkLst>
          <pc:docMk/>
          <pc:sldMk cId="2215680047" sldId="263"/>
        </pc:sldMkLst>
        <pc:spChg chg="mod">
          <ac:chgData name="Engel, Karen" userId="b1bdb765-af5a-4eea-b146-a3f1b2df645c" providerId="ADAL" clId="{4B4230F9-9805-4C62-B439-71F1C9C5B559}" dt="2024-01-31T22:53:29.734" v="346" actId="255"/>
          <ac:spMkLst>
            <pc:docMk/>
            <pc:sldMk cId="2215680047" sldId="263"/>
            <ac:spMk id="2" creationId="{F354EF84-A5D6-418D-8676-92C908CA37CC}"/>
          </ac:spMkLst>
        </pc:spChg>
        <pc:spChg chg="del">
          <ac:chgData name="Engel, Karen" userId="b1bdb765-af5a-4eea-b146-a3f1b2df645c" providerId="ADAL" clId="{4B4230F9-9805-4C62-B439-71F1C9C5B559}" dt="2024-01-31T22:58:19.652" v="391" actId="478"/>
          <ac:spMkLst>
            <pc:docMk/>
            <pc:sldMk cId="2215680047" sldId="263"/>
            <ac:spMk id="3" creationId="{61B25BEB-8104-4BC2-A8DC-ACC8BAE84AB0}"/>
          </ac:spMkLst>
        </pc:spChg>
        <pc:graphicFrameChg chg="add">
          <ac:chgData name="Engel, Karen" userId="b1bdb765-af5a-4eea-b146-a3f1b2df645c" providerId="ADAL" clId="{4B4230F9-9805-4C62-B439-71F1C9C5B559}" dt="2024-01-31T22:58:33.211" v="392"/>
          <ac:graphicFrameMkLst>
            <pc:docMk/>
            <pc:sldMk cId="2215680047" sldId="263"/>
            <ac:graphicFrameMk id="4" creationId="{922BD65D-F314-4CDC-AACE-2A05A43958D8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2:58:53.288" v="394"/>
        <pc:sldMkLst>
          <pc:docMk/>
          <pc:sldMk cId="2937440967" sldId="264"/>
        </pc:sldMkLst>
        <pc:spChg chg="mod">
          <ac:chgData name="Engel, Karen" userId="b1bdb765-af5a-4eea-b146-a3f1b2df645c" providerId="ADAL" clId="{4B4230F9-9805-4C62-B439-71F1C9C5B559}" dt="2024-01-31T22:53:37.347" v="347" actId="255"/>
          <ac:spMkLst>
            <pc:docMk/>
            <pc:sldMk cId="2937440967" sldId="264"/>
            <ac:spMk id="2" creationId="{3252ED00-23BE-47AB-A62F-34C8CC188F61}"/>
          </ac:spMkLst>
        </pc:spChg>
        <pc:spChg chg="del">
          <ac:chgData name="Engel, Karen" userId="b1bdb765-af5a-4eea-b146-a3f1b2df645c" providerId="ADAL" clId="{4B4230F9-9805-4C62-B439-71F1C9C5B559}" dt="2024-01-31T22:58:37.234" v="393" actId="478"/>
          <ac:spMkLst>
            <pc:docMk/>
            <pc:sldMk cId="2937440967" sldId="264"/>
            <ac:spMk id="3" creationId="{2565A964-AD26-4D53-8E50-856C976F824F}"/>
          </ac:spMkLst>
        </pc:spChg>
        <pc:graphicFrameChg chg="add">
          <ac:chgData name="Engel, Karen" userId="b1bdb765-af5a-4eea-b146-a3f1b2df645c" providerId="ADAL" clId="{4B4230F9-9805-4C62-B439-71F1C9C5B559}" dt="2024-01-31T22:58:53.288" v="394"/>
          <ac:graphicFrameMkLst>
            <pc:docMk/>
            <pc:sldMk cId="2937440967" sldId="264"/>
            <ac:graphicFrameMk id="4" creationId="{3B343C1A-E9B7-4675-A496-E7B251E0980B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2:59:15.150" v="403" actId="20577"/>
        <pc:sldMkLst>
          <pc:docMk/>
          <pc:sldMk cId="88699939" sldId="265"/>
        </pc:sldMkLst>
        <pc:spChg chg="mod">
          <ac:chgData name="Engel, Karen" userId="b1bdb765-af5a-4eea-b146-a3f1b2df645c" providerId="ADAL" clId="{4B4230F9-9805-4C62-B439-71F1C9C5B559}" dt="2024-01-31T22:59:15.150" v="403" actId="20577"/>
          <ac:spMkLst>
            <pc:docMk/>
            <pc:sldMk cId="88699939" sldId="265"/>
            <ac:spMk id="2" creationId="{F2E3D719-8BCA-4323-9C5C-36BC2E01AD7A}"/>
          </ac:spMkLst>
        </pc:spChg>
        <pc:spChg chg="del">
          <ac:chgData name="Engel, Karen" userId="b1bdb765-af5a-4eea-b146-a3f1b2df645c" providerId="ADAL" clId="{4B4230F9-9805-4C62-B439-71F1C9C5B559}" dt="2024-01-31T22:59:04.171" v="395" actId="478"/>
          <ac:spMkLst>
            <pc:docMk/>
            <pc:sldMk cId="88699939" sldId="265"/>
            <ac:spMk id="3" creationId="{9B301F44-07E7-4FD7-8A60-A2D54A5F57DA}"/>
          </ac:spMkLst>
        </pc:spChg>
        <pc:graphicFrameChg chg="add">
          <ac:chgData name="Engel, Karen" userId="b1bdb765-af5a-4eea-b146-a3f1b2df645c" providerId="ADAL" clId="{4B4230F9-9805-4C62-B439-71F1C9C5B559}" dt="2024-01-31T22:59:12.012" v="396"/>
          <ac:graphicFrameMkLst>
            <pc:docMk/>
            <pc:sldMk cId="88699939" sldId="265"/>
            <ac:graphicFrameMk id="4" creationId="{6F30BA18-611D-4BB6-92CF-FFF3B8641A75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2:59:43.622" v="405"/>
        <pc:sldMkLst>
          <pc:docMk/>
          <pc:sldMk cId="2465173618" sldId="266"/>
        </pc:sldMkLst>
        <pc:spChg chg="mod">
          <ac:chgData name="Engel, Karen" userId="b1bdb765-af5a-4eea-b146-a3f1b2df645c" providerId="ADAL" clId="{4B4230F9-9805-4C62-B439-71F1C9C5B559}" dt="2024-01-31T22:54:19.027" v="366" actId="255"/>
          <ac:spMkLst>
            <pc:docMk/>
            <pc:sldMk cId="2465173618" sldId="266"/>
            <ac:spMk id="2" creationId="{C47418FC-518B-40D5-8077-4F6031029655}"/>
          </ac:spMkLst>
        </pc:spChg>
        <pc:spChg chg="del">
          <ac:chgData name="Engel, Karen" userId="b1bdb765-af5a-4eea-b146-a3f1b2df645c" providerId="ADAL" clId="{4B4230F9-9805-4C62-B439-71F1C9C5B559}" dt="2024-01-31T22:59:24.020" v="404" actId="478"/>
          <ac:spMkLst>
            <pc:docMk/>
            <pc:sldMk cId="2465173618" sldId="266"/>
            <ac:spMk id="3" creationId="{44F9636E-7055-44C7-A46C-B830A9725645}"/>
          </ac:spMkLst>
        </pc:spChg>
        <pc:graphicFrameChg chg="add">
          <ac:chgData name="Engel, Karen" userId="b1bdb765-af5a-4eea-b146-a3f1b2df645c" providerId="ADAL" clId="{4B4230F9-9805-4C62-B439-71F1C9C5B559}" dt="2024-01-31T22:59:43.622" v="405"/>
          <ac:graphicFrameMkLst>
            <pc:docMk/>
            <pc:sldMk cId="2465173618" sldId="266"/>
            <ac:graphicFrameMk id="4" creationId="{69FB4667-0F0F-4A0E-8672-E66DA5ABDF53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3:00:02.405" v="407"/>
        <pc:sldMkLst>
          <pc:docMk/>
          <pc:sldMk cId="3145997318" sldId="267"/>
        </pc:sldMkLst>
        <pc:spChg chg="mod">
          <ac:chgData name="Engel, Karen" userId="b1bdb765-af5a-4eea-b146-a3f1b2df645c" providerId="ADAL" clId="{4B4230F9-9805-4C62-B439-71F1C9C5B559}" dt="2024-01-31T22:54:43.492" v="380" actId="255"/>
          <ac:spMkLst>
            <pc:docMk/>
            <pc:sldMk cId="3145997318" sldId="267"/>
            <ac:spMk id="2" creationId="{CCB04568-80CC-4A03-A409-5F512FA9E993}"/>
          </ac:spMkLst>
        </pc:spChg>
        <pc:spChg chg="del">
          <ac:chgData name="Engel, Karen" userId="b1bdb765-af5a-4eea-b146-a3f1b2df645c" providerId="ADAL" clId="{4B4230F9-9805-4C62-B439-71F1C9C5B559}" dt="2024-01-31T22:59:47.341" v="406" actId="478"/>
          <ac:spMkLst>
            <pc:docMk/>
            <pc:sldMk cId="3145997318" sldId="267"/>
            <ac:spMk id="3" creationId="{F22BD29E-E918-40B1-957D-36141209F763}"/>
          </ac:spMkLst>
        </pc:spChg>
        <pc:graphicFrameChg chg="add">
          <ac:chgData name="Engel, Karen" userId="b1bdb765-af5a-4eea-b146-a3f1b2df645c" providerId="ADAL" clId="{4B4230F9-9805-4C62-B439-71F1C9C5B559}" dt="2024-01-31T23:00:02.405" v="407"/>
          <ac:graphicFrameMkLst>
            <pc:docMk/>
            <pc:sldMk cId="3145997318" sldId="267"/>
            <ac:graphicFrameMk id="4" creationId="{861685A6-6C43-4C32-94F2-09EB602A3E5D}"/>
          </ac:graphicFrameMkLst>
        </pc:graphicFrameChg>
      </pc:sldChg>
      <pc:sldChg chg="addSp delSp modSp add ord">
        <pc:chgData name="Engel, Karen" userId="b1bdb765-af5a-4eea-b146-a3f1b2df645c" providerId="ADAL" clId="{4B4230F9-9805-4C62-B439-71F1C9C5B559}" dt="2024-01-31T22:50:13.582" v="201" actId="404"/>
        <pc:sldMkLst>
          <pc:docMk/>
          <pc:sldMk cId="4200316546" sldId="268"/>
        </pc:sldMkLst>
        <pc:spChg chg="mod">
          <ac:chgData name="Engel, Karen" userId="b1bdb765-af5a-4eea-b146-a3f1b2df645c" providerId="ADAL" clId="{4B4230F9-9805-4C62-B439-71F1C9C5B559}" dt="2024-01-31T22:50:13.582" v="201" actId="404"/>
          <ac:spMkLst>
            <pc:docMk/>
            <pc:sldMk cId="4200316546" sldId="268"/>
            <ac:spMk id="2" creationId="{4F4F8D01-7767-4F32-AF0E-51CF2DC4FA13}"/>
          </ac:spMkLst>
        </pc:spChg>
        <pc:spChg chg="del">
          <ac:chgData name="Engel, Karen" userId="b1bdb765-af5a-4eea-b146-a3f1b2df645c" providerId="ADAL" clId="{4B4230F9-9805-4C62-B439-71F1C9C5B559}" dt="2024-01-31T22:49:30.621" v="183" actId="478"/>
          <ac:spMkLst>
            <pc:docMk/>
            <pc:sldMk cId="4200316546" sldId="268"/>
            <ac:spMk id="3" creationId="{A1871B32-AED5-4B00-84C5-F308B9801ADA}"/>
          </ac:spMkLst>
        </pc:spChg>
        <pc:graphicFrameChg chg="add mod">
          <ac:chgData name="Engel, Karen" userId="b1bdb765-af5a-4eea-b146-a3f1b2df645c" providerId="ADAL" clId="{4B4230F9-9805-4C62-B439-71F1C9C5B559}" dt="2024-01-31T22:49:38.082" v="185" actId="1076"/>
          <ac:graphicFrameMkLst>
            <pc:docMk/>
            <pc:sldMk cId="4200316546" sldId="268"/>
            <ac:graphicFrameMk id="4" creationId="{C1098AD6-78E3-47EC-912E-A87F583A29DF}"/>
          </ac:graphicFrameMkLst>
        </pc:graphicFrameChg>
      </pc:sldChg>
      <pc:sldChg chg="modSp add del">
        <pc:chgData name="Engel, Karen" userId="b1bdb765-af5a-4eea-b146-a3f1b2df645c" providerId="ADAL" clId="{4B4230F9-9805-4C62-B439-71F1C9C5B559}" dt="2024-01-31T23:10:23.099" v="413"/>
        <pc:sldMkLst>
          <pc:docMk/>
          <pc:sldMk cId="2962055872" sldId="269"/>
        </pc:sldMkLst>
        <pc:spChg chg="mod">
          <ac:chgData name="Engel, Karen" userId="b1bdb765-af5a-4eea-b146-a3f1b2df645c" providerId="ADAL" clId="{4B4230F9-9805-4C62-B439-71F1C9C5B559}" dt="2024-01-31T23:10:20.911" v="412"/>
          <ac:spMkLst>
            <pc:docMk/>
            <pc:sldMk cId="2962055872" sldId="269"/>
            <ac:spMk id="2" creationId="{7437B4E3-E806-46CD-87CE-70C9B635E0BC}"/>
          </ac:spMkLst>
        </pc:spChg>
        <pc:spChg chg="mod">
          <ac:chgData name="Engel, Karen" userId="b1bdb765-af5a-4eea-b146-a3f1b2df645c" providerId="ADAL" clId="{4B4230F9-9805-4C62-B439-71F1C9C5B559}" dt="2024-01-31T23:10:20.911" v="412"/>
          <ac:spMkLst>
            <pc:docMk/>
            <pc:sldMk cId="2962055872" sldId="269"/>
            <ac:spMk id="3" creationId="{61D5F358-41A4-4086-A733-823C4EB93132}"/>
          </ac:spMkLst>
        </pc:spChg>
      </pc:sldChg>
      <pc:sldChg chg="add del">
        <pc:chgData name="Engel, Karen" userId="b1bdb765-af5a-4eea-b146-a3f1b2df645c" providerId="ADAL" clId="{4B4230F9-9805-4C62-B439-71F1C9C5B559}" dt="2024-01-31T23:10:23.099" v="413"/>
        <pc:sldMkLst>
          <pc:docMk/>
          <pc:sldMk cId="2761854523" sldId="270"/>
        </pc:sldMkLst>
      </pc:sldChg>
      <pc:sldChg chg="add del">
        <pc:chgData name="Engel, Karen" userId="b1bdb765-af5a-4eea-b146-a3f1b2df645c" providerId="ADAL" clId="{4B4230F9-9805-4C62-B439-71F1C9C5B559}" dt="2024-01-31T23:11:07.332" v="419" actId="2696"/>
        <pc:sldMkLst>
          <pc:docMk/>
          <pc:sldMk cId="2234983309" sldId="271"/>
        </pc:sldMkLst>
      </pc:sldChg>
      <pc:sldChg chg="modSp add del">
        <pc:chgData name="Engel, Karen" userId="b1bdb765-af5a-4eea-b146-a3f1b2df645c" providerId="ADAL" clId="{4B4230F9-9805-4C62-B439-71F1C9C5B559}" dt="2024-01-31T23:10:52.645" v="418" actId="207"/>
        <pc:sldMkLst>
          <pc:docMk/>
          <pc:sldMk cId="4155269794" sldId="272"/>
        </pc:sldMkLst>
        <pc:graphicFrameChg chg="modGraphic">
          <ac:chgData name="Engel, Karen" userId="b1bdb765-af5a-4eea-b146-a3f1b2df645c" providerId="ADAL" clId="{4B4230F9-9805-4C62-B439-71F1C9C5B559}" dt="2024-01-31T23:10:52.645" v="418" actId="207"/>
          <ac:graphicFrameMkLst>
            <pc:docMk/>
            <pc:sldMk cId="4155269794" sldId="272"/>
            <ac:graphicFrameMk id="5" creationId="{5A623114-2DCF-403B-838F-91A87E1C2E23}"/>
          </ac:graphicFrameMkLst>
        </pc:graphicFrameChg>
      </pc:sldChg>
      <pc:sldChg chg="addSp delSp modSp add">
        <pc:chgData name="Engel, Karen" userId="b1bdb765-af5a-4eea-b146-a3f1b2df645c" providerId="ADAL" clId="{4B4230F9-9805-4C62-B439-71F1C9C5B559}" dt="2024-01-31T23:45:02.387" v="1282" actId="1076"/>
        <pc:sldMkLst>
          <pc:docMk/>
          <pc:sldMk cId="159968754" sldId="273"/>
        </pc:sldMkLst>
        <pc:spChg chg="mod">
          <ac:chgData name="Engel, Karen" userId="b1bdb765-af5a-4eea-b146-a3f1b2df645c" providerId="ADAL" clId="{4B4230F9-9805-4C62-B439-71F1C9C5B559}" dt="2024-01-31T23:41:50.124" v="1182" actId="13926"/>
          <ac:spMkLst>
            <pc:docMk/>
            <pc:sldMk cId="159968754" sldId="273"/>
            <ac:spMk id="2" creationId="{99119307-C7C3-4EBF-A295-AF38BFB54835}"/>
          </ac:spMkLst>
        </pc:spChg>
        <pc:spChg chg="del">
          <ac:chgData name="Engel, Karen" userId="b1bdb765-af5a-4eea-b146-a3f1b2df645c" providerId="ADAL" clId="{4B4230F9-9805-4C62-B439-71F1C9C5B559}" dt="2024-01-31T23:17:45.114" v="471" actId="478"/>
          <ac:spMkLst>
            <pc:docMk/>
            <pc:sldMk cId="159968754" sldId="273"/>
            <ac:spMk id="3" creationId="{8BE10D1D-822E-458C-8CC6-6AC13230CF3F}"/>
          </ac:spMkLst>
        </pc:spChg>
        <pc:spChg chg="add mod">
          <ac:chgData name="Engel, Karen" userId="b1bdb765-af5a-4eea-b146-a3f1b2df645c" providerId="ADAL" clId="{4B4230F9-9805-4C62-B439-71F1C9C5B559}" dt="2024-01-31T23:45:02.387" v="1282" actId="1076"/>
          <ac:spMkLst>
            <pc:docMk/>
            <pc:sldMk cId="159968754" sldId="273"/>
            <ac:spMk id="3" creationId="{FC89799B-DAEC-4C3E-B12E-AE44D73FDA98}"/>
          </ac:spMkLst>
        </pc:spChg>
        <pc:graphicFrameChg chg="add mod modGraphic">
          <ac:chgData name="Engel, Karen" userId="b1bdb765-af5a-4eea-b146-a3f1b2df645c" providerId="ADAL" clId="{4B4230F9-9805-4C62-B439-71F1C9C5B559}" dt="2024-01-31T23:44:56.243" v="1281" actId="1076"/>
          <ac:graphicFrameMkLst>
            <pc:docMk/>
            <pc:sldMk cId="159968754" sldId="273"/>
            <ac:graphicFrameMk id="5" creationId="{2009C9EC-C9DD-4AF7-9E19-95BA1E3355F8}"/>
          </ac:graphicFrameMkLst>
        </pc:graphicFrameChg>
        <pc:picChg chg="add del mod modCrop">
          <ac:chgData name="Engel, Karen" userId="b1bdb765-af5a-4eea-b146-a3f1b2df645c" providerId="ADAL" clId="{4B4230F9-9805-4C62-B439-71F1C9C5B559}" dt="2024-01-31T23:31:41.701" v="843" actId="478"/>
          <ac:picMkLst>
            <pc:docMk/>
            <pc:sldMk cId="159968754" sldId="273"/>
            <ac:picMk id="4" creationId="{F1C0035E-844C-49BF-904E-C54B3DD5EFAC}"/>
          </ac:picMkLst>
        </pc:picChg>
      </pc:sldChg>
      <pc:sldChg chg="addSp delSp modSp add del">
        <pc:chgData name="Engel, Karen" userId="b1bdb765-af5a-4eea-b146-a3f1b2df645c" providerId="ADAL" clId="{4B4230F9-9805-4C62-B439-71F1C9C5B559}" dt="2024-01-31T23:37:48.990" v="1132" actId="2696"/>
        <pc:sldMkLst>
          <pc:docMk/>
          <pc:sldMk cId="1023233644" sldId="274"/>
        </pc:sldMkLst>
        <pc:spChg chg="mod">
          <ac:chgData name="Engel, Karen" userId="b1bdb765-af5a-4eea-b146-a3f1b2df645c" providerId="ADAL" clId="{4B4230F9-9805-4C62-B439-71F1C9C5B559}" dt="2024-01-31T23:21:00.393" v="615" actId="20577"/>
          <ac:spMkLst>
            <pc:docMk/>
            <pc:sldMk cId="1023233644" sldId="274"/>
            <ac:spMk id="2" creationId="{72A8D710-CBF1-4E2A-8107-B09C50001AE1}"/>
          </ac:spMkLst>
        </pc:spChg>
        <pc:spChg chg="del">
          <ac:chgData name="Engel, Karen" userId="b1bdb765-af5a-4eea-b146-a3f1b2df645c" providerId="ADAL" clId="{4B4230F9-9805-4C62-B439-71F1C9C5B559}" dt="2024-01-31T23:20:10.689" v="575" actId="478"/>
          <ac:spMkLst>
            <pc:docMk/>
            <pc:sldMk cId="1023233644" sldId="274"/>
            <ac:spMk id="3" creationId="{FD9BAAFB-09AE-4AF3-B18F-93BFD5AE24DC}"/>
          </ac:spMkLst>
        </pc:spChg>
        <pc:picChg chg="add mod">
          <ac:chgData name="Engel, Karen" userId="b1bdb765-af5a-4eea-b146-a3f1b2df645c" providerId="ADAL" clId="{4B4230F9-9805-4C62-B439-71F1C9C5B559}" dt="2024-01-31T23:20:20.226" v="580" actId="14100"/>
          <ac:picMkLst>
            <pc:docMk/>
            <pc:sldMk cId="1023233644" sldId="274"/>
            <ac:picMk id="4" creationId="{48F54046-AC45-4864-B108-F6D24080C93F}"/>
          </ac:picMkLst>
        </pc:picChg>
      </pc:sldChg>
      <pc:sldChg chg="addSp modSp add">
        <pc:chgData name="Engel, Karen" userId="b1bdb765-af5a-4eea-b146-a3f1b2df645c" providerId="ADAL" clId="{4B4230F9-9805-4C62-B439-71F1C9C5B559}" dt="2024-01-31T23:45:10.824" v="1284"/>
        <pc:sldMkLst>
          <pc:docMk/>
          <pc:sldMk cId="1315944216" sldId="274"/>
        </pc:sldMkLst>
        <pc:spChg chg="mod">
          <ac:chgData name="Engel, Karen" userId="b1bdb765-af5a-4eea-b146-a3f1b2df645c" providerId="ADAL" clId="{4B4230F9-9805-4C62-B439-71F1C9C5B559}" dt="2024-01-31T23:41:56.459" v="1183" actId="13926"/>
          <ac:spMkLst>
            <pc:docMk/>
            <pc:sldMk cId="1315944216" sldId="274"/>
            <ac:spMk id="2" creationId="{99119307-C7C3-4EBF-A295-AF38BFB54835}"/>
          </ac:spMkLst>
        </pc:spChg>
        <pc:spChg chg="add">
          <ac:chgData name="Engel, Karen" userId="b1bdb765-af5a-4eea-b146-a3f1b2df645c" providerId="ADAL" clId="{4B4230F9-9805-4C62-B439-71F1C9C5B559}" dt="2024-01-31T23:45:10.824" v="1284"/>
          <ac:spMkLst>
            <pc:docMk/>
            <pc:sldMk cId="1315944216" sldId="274"/>
            <ac:spMk id="4" creationId="{1581B2F7-6D3B-4738-A62B-C96FFD0BFB6A}"/>
          </ac:spMkLst>
        </pc:spChg>
        <pc:graphicFrameChg chg="mod modGraphic">
          <ac:chgData name="Engel, Karen" userId="b1bdb765-af5a-4eea-b146-a3f1b2df645c" providerId="ADAL" clId="{4B4230F9-9805-4C62-B439-71F1C9C5B559}" dt="2024-01-31T23:45:08.358" v="1283" actId="1076"/>
          <ac:graphicFrameMkLst>
            <pc:docMk/>
            <pc:sldMk cId="1315944216" sldId="274"/>
            <ac:graphicFrameMk id="5" creationId="{2009C9EC-C9DD-4AF7-9E19-95BA1E3355F8}"/>
          </ac:graphicFrameMkLst>
        </pc:graphicFrameChg>
      </pc:sldChg>
      <pc:sldChg chg="addSp delSp modSp add del">
        <pc:chgData name="Engel, Karen" userId="b1bdb765-af5a-4eea-b146-a3f1b2df645c" providerId="ADAL" clId="{4B4230F9-9805-4C62-B439-71F1C9C5B559}" dt="2024-01-31T23:37:48.990" v="1133" actId="2696"/>
        <pc:sldMkLst>
          <pc:docMk/>
          <pc:sldMk cId="1363431721" sldId="275"/>
        </pc:sldMkLst>
        <pc:spChg chg="mod">
          <ac:chgData name="Engel, Karen" userId="b1bdb765-af5a-4eea-b146-a3f1b2df645c" providerId="ADAL" clId="{4B4230F9-9805-4C62-B439-71F1C9C5B559}" dt="2024-01-31T23:21:29.775" v="689" actId="20577"/>
          <ac:spMkLst>
            <pc:docMk/>
            <pc:sldMk cId="1363431721" sldId="275"/>
            <ac:spMk id="2" creationId="{B6666ED1-0F17-4601-A470-BDA7B6EB46F3}"/>
          </ac:spMkLst>
        </pc:spChg>
        <pc:spChg chg="del">
          <ac:chgData name="Engel, Karen" userId="b1bdb765-af5a-4eea-b146-a3f1b2df645c" providerId="ADAL" clId="{4B4230F9-9805-4C62-B439-71F1C9C5B559}" dt="2024-01-31T23:21:32.092" v="690" actId="478"/>
          <ac:spMkLst>
            <pc:docMk/>
            <pc:sldMk cId="1363431721" sldId="275"/>
            <ac:spMk id="3" creationId="{D744FB15-4823-448A-A5D4-7D4701AD839E}"/>
          </ac:spMkLst>
        </pc:spChg>
        <pc:picChg chg="add mod">
          <ac:chgData name="Engel, Karen" userId="b1bdb765-af5a-4eea-b146-a3f1b2df645c" providerId="ADAL" clId="{4B4230F9-9805-4C62-B439-71F1C9C5B559}" dt="2024-01-31T23:21:58.723" v="693" actId="14100"/>
          <ac:picMkLst>
            <pc:docMk/>
            <pc:sldMk cId="1363431721" sldId="275"/>
            <ac:picMk id="4" creationId="{7F50F0F6-518F-4AEB-B7A6-473F1899D420}"/>
          </ac:picMkLst>
        </pc:picChg>
      </pc:sldChg>
      <pc:sldChg chg="addSp delSp modSp add del">
        <pc:chgData name="Engel, Karen" userId="b1bdb765-af5a-4eea-b146-a3f1b2df645c" providerId="ADAL" clId="{4B4230F9-9805-4C62-B439-71F1C9C5B559}" dt="2024-01-31T23:37:49.007" v="1134" actId="2696"/>
        <pc:sldMkLst>
          <pc:docMk/>
          <pc:sldMk cId="3849887072" sldId="276"/>
        </pc:sldMkLst>
        <pc:spChg chg="mod">
          <ac:chgData name="Engel, Karen" userId="b1bdb765-af5a-4eea-b146-a3f1b2df645c" providerId="ADAL" clId="{4B4230F9-9805-4C62-B439-71F1C9C5B559}" dt="2024-01-31T23:23:51.085" v="800" actId="20577"/>
          <ac:spMkLst>
            <pc:docMk/>
            <pc:sldMk cId="3849887072" sldId="276"/>
            <ac:spMk id="2" creationId="{08016D3E-16CA-4488-A94D-6C9CAF00B336}"/>
          </ac:spMkLst>
        </pc:spChg>
        <pc:spChg chg="del">
          <ac:chgData name="Engel, Karen" userId="b1bdb765-af5a-4eea-b146-a3f1b2df645c" providerId="ADAL" clId="{4B4230F9-9805-4C62-B439-71F1C9C5B559}" dt="2024-01-31T23:23:02.419" v="695" actId="478"/>
          <ac:spMkLst>
            <pc:docMk/>
            <pc:sldMk cId="3849887072" sldId="276"/>
            <ac:spMk id="3" creationId="{2ADF12BE-FCDD-4999-ABAB-3458F0ECD5FB}"/>
          </ac:spMkLst>
        </pc:spChg>
        <pc:picChg chg="add mod">
          <ac:chgData name="Engel, Karen" userId="b1bdb765-af5a-4eea-b146-a3f1b2df645c" providerId="ADAL" clId="{4B4230F9-9805-4C62-B439-71F1C9C5B559}" dt="2024-01-31T23:23:06.670" v="698" actId="1076"/>
          <ac:picMkLst>
            <pc:docMk/>
            <pc:sldMk cId="3849887072" sldId="276"/>
            <ac:picMk id="4" creationId="{867CF50C-4746-437E-A3F5-9EB021C2BAF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64500-E9C6-4130-BB74-B15DD86452A2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8C2F7-721A-4515-8137-D88863FFB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F5574-5A17-4AA8-BA82-2F42EE775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21A329-66D2-4CA7-925D-43C9C2DB0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C4C4F-C129-4A0E-84A0-65722532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02328-DF7A-41E6-BBEC-C83F9396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70D23-80B5-4F78-A61E-835A77EE5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0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EFD0-90B5-435D-8775-829BF012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453A85-43E9-4ADD-B6E5-6E149B1DD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D226E-BCAB-4F36-AED3-BABDF929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34B9C-94BA-48F7-8C7A-8FDA4B53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63D48-5FEA-4DA6-9CBD-EC30D44A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8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40CC51-B53C-4786-ACC4-2672624E6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28E618-0932-4706-AA79-86090231D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95E6E-5CC0-4CD2-AF86-367AC54F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E2C36-E7F4-4E73-A032-E260E90B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E54F8-4311-4C69-82E0-ED4243B99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29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258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43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437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24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13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98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8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1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41627-F97E-40EC-8F7F-8514B9D39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22B2-8A8C-43FF-87FA-A17A06660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33F82-256D-442B-A6CB-BB897AC9D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4DCDD-6996-4621-9DC8-C78AD4EE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270A9-9D18-46DA-A417-85ED91EBA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88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92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88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7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B80CE-BC66-416B-98EB-2D0057340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CC67E-0E45-4A32-8A8F-9F43CDFAE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50F00-DEC5-4C54-8396-DE0F66CB6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A4AE2-2B4F-46D3-B129-499943F3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6DF14-821D-4894-8308-4AFE5BF4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8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3370F-8BCF-4B5D-A20F-9F0F11ED4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48E25-1A6F-4D93-9D7C-A8B25C01FA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FA4C3-3815-4ADE-B099-E2C92158B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38C26-2F0E-4F35-9AF7-D70F17DE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7F781-55EE-4D22-B4F4-2BC69ADFA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A8592-9008-4AE8-A4B7-A3D714BC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2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D2ADB-217B-4EB8-BF0D-516F7045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5464D-7A5F-45E0-B9FD-C7277385D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1F671-AD96-4B5C-9F0B-CC7A3D536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7604FD-A13D-4670-81F6-90D49D526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DB1A7E-8387-41E9-B3DE-CC71EFC96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58C247-4183-4575-9029-ADF98C07E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20258B-34B8-47F8-927E-95DF29EC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C6E24B-5598-4538-9874-66AAA794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FFBE9-3407-4DE3-9264-21F7217F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BE3314-321C-46D7-8097-1FC1B922A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AACB29-FD0F-4AC8-B5F6-DFBD9E984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BA4AC3-A69F-460B-9548-1BC5CD41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1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D09AF1-6691-43AB-8A8B-13DDD7039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A1FCDC-6C31-425C-81DA-38641964F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801CAA-1159-4FC9-BEDD-C9567FBE6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2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D7BF6-F034-4578-92BE-614963FC7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54E37-583B-45E7-B87E-D06FA45B1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04C269-6FD2-48F5-8A65-B1E5FA614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6CA79-B974-48B2-AFAB-4EE8B7AB2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60FA2-5683-429D-8AB3-47CE1F5B1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9BAE3-8232-4C7C-A18D-F80EFAC8B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0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ACC7D-9BC9-45B5-AF28-052AB8AE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E897DB-700A-4F45-925A-0D19700D2C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5FE4F-A01F-4225-9AAD-8791D6BC5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12C3B-DD57-4A71-88CE-3F0571B5B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3D4C6-C7A9-4B97-9FA9-094C8DBE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2D47D-8C73-49F5-BF0D-0175C522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741655-301D-4F8F-9040-0ED37A8C1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6B629-21EC-49B1-B55C-1D2500E2F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C02C0-C9E6-4432-A37A-89CC8A7A3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85A4F-E91F-48CE-8D25-5FE6FCF23F9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6B7D4-1BC7-4831-B2B2-2BAFC234A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45E78-2E9D-4E35-BF9C-724D9139F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0A6D8-B159-464D-8143-D0B2D3F85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4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B352E71-95AA-4A69-80B6-928CF11E6F0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0FD9721-5404-46D1-B29D-9E68432415F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54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college.edu/prie/dashboards/disproportionate-impact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college.edu/prie/dashboards/disproportionate-impact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2B40E-5951-4D21-B414-8F8E5DCD69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Science &amp; Technology Division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68B7AF-FE7F-4037-836F-6C036E479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76908"/>
            <a:ext cx="9144000" cy="2312730"/>
          </a:xfrm>
        </p:spPr>
        <p:txBody>
          <a:bodyPr>
            <a:normAutofit/>
          </a:bodyPr>
          <a:lstStyle/>
          <a:p>
            <a:r>
              <a:rPr lang="en-US" dirty="0"/>
              <a:t>Course Enrollments and Success by Modality</a:t>
            </a:r>
          </a:p>
          <a:p>
            <a:endParaRPr lang="en-US" dirty="0"/>
          </a:p>
          <a:p>
            <a:r>
              <a:rPr lang="en-US" sz="1600" dirty="0"/>
              <a:t>Prepared and presented by the Office of Planning, Research, and Institutional Effectiveness (PRIE)</a:t>
            </a:r>
          </a:p>
          <a:p>
            <a:r>
              <a:rPr lang="en-US" sz="1600" dirty="0"/>
              <a:t>February 2,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7C4975-4C5E-4895-B42E-E0FC4BA9D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61" y="301545"/>
            <a:ext cx="2524477" cy="113363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2D570C3-F0CF-4CFA-819D-31F09B1BCE8E}"/>
              </a:ext>
            </a:extLst>
          </p:cNvPr>
          <p:cNvSpPr/>
          <p:nvPr/>
        </p:nvSpPr>
        <p:spPr>
          <a:xfrm>
            <a:off x="261668" y="198407"/>
            <a:ext cx="11723298" cy="6461185"/>
          </a:xfrm>
          <a:prstGeom prst="rect">
            <a:avLst/>
          </a:prstGeom>
          <a:noFill/>
          <a:ln w="28575">
            <a:solidFill>
              <a:srgbClr val="0063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22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03D89-B48A-44A5-8965-D1801A733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Biology</a:t>
            </a:r>
            <a:br>
              <a:rPr lang="en-US" dirty="0"/>
            </a:br>
            <a:r>
              <a:rPr lang="en-US" sz="2800" dirty="0"/>
              <a:t>Fall &amp; Spring 2023 and Fall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FC32DD-5FBB-42AB-9844-933602C2CC96}"/>
              </a:ext>
            </a:extLst>
          </p:cNvPr>
          <p:cNvGraphicFramePr>
            <a:graphicFrameLocks noGrp="1"/>
          </p:cNvGraphicFramePr>
          <p:nvPr/>
        </p:nvGraphicFramePr>
        <p:xfrm>
          <a:off x="838199" y="2565030"/>
          <a:ext cx="10515602" cy="2872527"/>
        </p:xfrm>
        <a:graphic>
          <a:graphicData uri="http://schemas.openxmlformats.org/drawingml/2006/table">
            <a:tbl>
              <a:tblPr/>
              <a:tblGrid>
                <a:gridCol w="667837">
                  <a:extLst>
                    <a:ext uri="{9D8B030D-6E8A-4147-A177-3AD203B41FA5}">
                      <a16:colId xmlns:a16="http://schemas.microsoft.com/office/drawing/2014/main" val="3149705701"/>
                    </a:ext>
                  </a:extLst>
                </a:gridCol>
                <a:gridCol w="667837">
                  <a:extLst>
                    <a:ext uri="{9D8B030D-6E8A-4147-A177-3AD203B41FA5}">
                      <a16:colId xmlns:a16="http://schemas.microsoft.com/office/drawing/2014/main" val="3626960825"/>
                    </a:ext>
                  </a:extLst>
                </a:gridCol>
                <a:gridCol w="636709">
                  <a:extLst>
                    <a:ext uri="{9D8B030D-6E8A-4147-A177-3AD203B41FA5}">
                      <a16:colId xmlns:a16="http://schemas.microsoft.com/office/drawing/2014/main" val="4134374267"/>
                    </a:ext>
                  </a:extLst>
                </a:gridCol>
                <a:gridCol w="704625">
                  <a:extLst>
                    <a:ext uri="{9D8B030D-6E8A-4147-A177-3AD203B41FA5}">
                      <a16:colId xmlns:a16="http://schemas.microsoft.com/office/drawing/2014/main" val="1086481141"/>
                    </a:ext>
                  </a:extLst>
                </a:gridCol>
                <a:gridCol w="701794">
                  <a:extLst>
                    <a:ext uri="{9D8B030D-6E8A-4147-A177-3AD203B41FA5}">
                      <a16:colId xmlns:a16="http://schemas.microsoft.com/office/drawing/2014/main" val="1376377293"/>
                    </a:ext>
                  </a:extLst>
                </a:gridCol>
                <a:gridCol w="645199">
                  <a:extLst>
                    <a:ext uri="{9D8B030D-6E8A-4147-A177-3AD203B41FA5}">
                      <a16:colId xmlns:a16="http://schemas.microsoft.com/office/drawing/2014/main" val="3196594964"/>
                    </a:ext>
                  </a:extLst>
                </a:gridCol>
                <a:gridCol w="701794">
                  <a:extLst>
                    <a:ext uri="{9D8B030D-6E8A-4147-A177-3AD203B41FA5}">
                      <a16:colId xmlns:a16="http://schemas.microsoft.com/office/drawing/2014/main" val="4136150268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4007987361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2057465231"/>
                    </a:ext>
                  </a:extLst>
                </a:gridCol>
                <a:gridCol w="713114">
                  <a:extLst>
                    <a:ext uri="{9D8B030D-6E8A-4147-A177-3AD203B41FA5}">
                      <a16:colId xmlns:a16="http://schemas.microsoft.com/office/drawing/2014/main" val="207381270"/>
                    </a:ext>
                  </a:extLst>
                </a:gridCol>
                <a:gridCol w="690475">
                  <a:extLst>
                    <a:ext uri="{9D8B030D-6E8A-4147-A177-3AD203B41FA5}">
                      <a16:colId xmlns:a16="http://schemas.microsoft.com/office/drawing/2014/main" val="3153648358"/>
                    </a:ext>
                  </a:extLst>
                </a:gridCol>
                <a:gridCol w="667837">
                  <a:extLst>
                    <a:ext uri="{9D8B030D-6E8A-4147-A177-3AD203B41FA5}">
                      <a16:colId xmlns:a16="http://schemas.microsoft.com/office/drawing/2014/main" val="3391927923"/>
                    </a:ext>
                  </a:extLst>
                </a:gridCol>
                <a:gridCol w="667837">
                  <a:extLst>
                    <a:ext uri="{9D8B030D-6E8A-4147-A177-3AD203B41FA5}">
                      <a16:colId xmlns:a16="http://schemas.microsoft.com/office/drawing/2014/main" val="3454343131"/>
                    </a:ext>
                  </a:extLst>
                </a:gridCol>
                <a:gridCol w="679156">
                  <a:extLst>
                    <a:ext uri="{9D8B030D-6E8A-4147-A177-3AD203B41FA5}">
                      <a16:colId xmlns:a16="http://schemas.microsoft.com/office/drawing/2014/main" val="27851860"/>
                    </a:ext>
                  </a:extLst>
                </a:gridCol>
                <a:gridCol w="1030054">
                  <a:extLst>
                    <a:ext uri="{9D8B030D-6E8A-4147-A177-3AD203B41FA5}">
                      <a16:colId xmlns:a16="http://schemas.microsoft.com/office/drawing/2014/main" val="3381417479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636665"/>
                  </a:ext>
                </a:extLst>
              </a:tr>
              <a:tr h="339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Course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SYNCHRONOUS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SYNCHRONOUS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SYNCHRONOUS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769853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BIOL-100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503995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BIOL-110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04321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BIOL-130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4687152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BIOL-132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337519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BIOL-225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435637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BIOL-230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919968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BIOL-240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015555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BIOL-250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1142952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BIOL-260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42388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BIOL-310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211541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BIOL-695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239439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 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36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440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1882A-13FE-4C3F-BA6B-ADA81FAC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</a:t>
            </a:r>
            <a:br>
              <a:rPr lang="en-US" dirty="0"/>
            </a:br>
            <a:r>
              <a:rPr lang="en-US" sz="2800" dirty="0"/>
              <a:t>Fall &amp; Spring 2023 and Fall 2022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FD9658-8C38-4A6B-B4BD-44B880B4B1DC}"/>
              </a:ext>
            </a:extLst>
          </p:cNvPr>
          <p:cNvGraphicFramePr>
            <a:graphicFrameLocks noGrp="1"/>
          </p:cNvGraphicFramePr>
          <p:nvPr/>
        </p:nvGraphicFramePr>
        <p:xfrm>
          <a:off x="838199" y="2989960"/>
          <a:ext cx="10515602" cy="2022667"/>
        </p:xfrm>
        <a:graphic>
          <a:graphicData uri="http://schemas.openxmlformats.org/drawingml/2006/table">
            <a:tbl>
              <a:tblPr/>
              <a:tblGrid>
                <a:gridCol w="667837">
                  <a:extLst>
                    <a:ext uri="{9D8B030D-6E8A-4147-A177-3AD203B41FA5}">
                      <a16:colId xmlns:a16="http://schemas.microsoft.com/office/drawing/2014/main" val="2798320643"/>
                    </a:ext>
                  </a:extLst>
                </a:gridCol>
                <a:gridCol w="667837">
                  <a:extLst>
                    <a:ext uri="{9D8B030D-6E8A-4147-A177-3AD203B41FA5}">
                      <a16:colId xmlns:a16="http://schemas.microsoft.com/office/drawing/2014/main" val="1926531187"/>
                    </a:ext>
                  </a:extLst>
                </a:gridCol>
                <a:gridCol w="636709">
                  <a:extLst>
                    <a:ext uri="{9D8B030D-6E8A-4147-A177-3AD203B41FA5}">
                      <a16:colId xmlns:a16="http://schemas.microsoft.com/office/drawing/2014/main" val="3749198700"/>
                    </a:ext>
                  </a:extLst>
                </a:gridCol>
                <a:gridCol w="704625">
                  <a:extLst>
                    <a:ext uri="{9D8B030D-6E8A-4147-A177-3AD203B41FA5}">
                      <a16:colId xmlns:a16="http://schemas.microsoft.com/office/drawing/2014/main" val="2846287079"/>
                    </a:ext>
                  </a:extLst>
                </a:gridCol>
                <a:gridCol w="701794">
                  <a:extLst>
                    <a:ext uri="{9D8B030D-6E8A-4147-A177-3AD203B41FA5}">
                      <a16:colId xmlns:a16="http://schemas.microsoft.com/office/drawing/2014/main" val="1091381720"/>
                    </a:ext>
                  </a:extLst>
                </a:gridCol>
                <a:gridCol w="645199">
                  <a:extLst>
                    <a:ext uri="{9D8B030D-6E8A-4147-A177-3AD203B41FA5}">
                      <a16:colId xmlns:a16="http://schemas.microsoft.com/office/drawing/2014/main" val="398227452"/>
                    </a:ext>
                  </a:extLst>
                </a:gridCol>
                <a:gridCol w="701794">
                  <a:extLst>
                    <a:ext uri="{9D8B030D-6E8A-4147-A177-3AD203B41FA5}">
                      <a16:colId xmlns:a16="http://schemas.microsoft.com/office/drawing/2014/main" val="2812104891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3276027529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1108843512"/>
                    </a:ext>
                  </a:extLst>
                </a:gridCol>
                <a:gridCol w="713114">
                  <a:extLst>
                    <a:ext uri="{9D8B030D-6E8A-4147-A177-3AD203B41FA5}">
                      <a16:colId xmlns:a16="http://schemas.microsoft.com/office/drawing/2014/main" val="2863797228"/>
                    </a:ext>
                  </a:extLst>
                </a:gridCol>
                <a:gridCol w="690475">
                  <a:extLst>
                    <a:ext uri="{9D8B030D-6E8A-4147-A177-3AD203B41FA5}">
                      <a16:colId xmlns:a16="http://schemas.microsoft.com/office/drawing/2014/main" val="352685872"/>
                    </a:ext>
                  </a:extLst>
                </a:gridCol>
                <a:gridCol w="667837">
                  <a:extLst>
                    <a:ext uri="{9D8B030D-6E8A-4147-A177-3AD203B41FA5}">
                      <a16:colId xmlns:a16="http://schemas.microsoft.com/office/drawing/2014/main" val="4277147928"/>
                    </a:ext>
                  </a:extLst>
                </a:gridCol>
                <a:gridCol w="667837">
                  <a:extLst>
                    <a:ext uri="{9D8B030D-6E8A-4147-A177-3AD203B41FA5}">
                      <a16:colId xmlns:a16="http://schemas.microsoft.com/office/drawing/2014/main" val="2831666390"/>
                    </a:ext>
                  </a:extLst>
                </a:gridCol>
                <a:gridCol w="679156">
                  <a:extLst>
                    <a:ext uri="{9D8B030D-6E8A-4147-A177-3AD203B41FA5}">
                      <a16:colId xmlns:a16="http://schemas.microsoft.com/office/drawing/2014/main" val="4210507345"/>
                    </a:ext>
                  </a:extLst>
                </a:gridCol>
                <a:gridCol w="1030054">
                  <a:extLst>
                    <a:ext uri="{9D8B030D-6E8A-4147-A177-3AD203B41FA5}">
                      <a16:colId xmlns:a16="http://schemas.microsoft.com/office/drawing/2014/main" val="1031060861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7401"/>
                  </a:ext>
                </a:extLst>
              </a:tr>
              <a:tr h="339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Course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SYNCHRONOUS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SYNCHRONOUS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SYNCHRONOUS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226337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CHEM-192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5667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CHEM-210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035560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CHEM-220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887810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CHEM-231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004554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CHEM-232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901760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CHEM-410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17465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CHEM-695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058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002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4F20B-C083-43DA-904C-E08CEE1AC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Information Science (CIS)</a:t>
            </a:r>
            <a:br>
              <a:rPr lang="en-US" dirty="0"/>
            </a:br>
            <a:r>
              <a:rPr lang="en-US" sz="3000" dirty="0"/>
              <a:t>Fall &amp; Spring 2023 and Fall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E047FA7-1A74-4D37-A499-BFE24A0B673A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989960"/>
          <a:ext cx="10515601" cy="2022667"/>
        </p:xfrm>
        <a:graphic>
          <a:graphicData uri="http://schemas.openxmlformats.org/drawingml/2006/table">
            <a:tbl>
              <a:tblPr/>
              <a:tblGrid>
                <a:gridCol w="669639">
                  <a:extLst>
                    <a:ext uri="{9D8B030D-6E8A-4147-A177-3AD203B41FA5}">
                      <a16:colId xmlns:a16="http://schemas.microsoft.com/office/drawing/2014/main" val="3602580099"/>
                    </a:ext>
                  </a:extLst>
                </a:gridCol>
                <a:gridCol w="669639">
                  <a:extLst>
                    <a:ext uri="{9D8B030D-6E8A-4147-A177-3AD203B41FA5}">
                      <a16:colId xmlns:a16="http://schemas.microsoft.com/office/drawing/2014/main" val="2619184746"/>
                    </a:ext>
                  </a:extLst>
                </a:gridCol>
                <a:gridCol w="638427">
                  <a:extLst>
                    <a:ext uri="{9D8B030D-6E8A-4147-A177-3AD203B41FA5}">
                      <a16:colId xmlns:a16="http://schemas.microsoft.com/office/drawing/2014/main" val="2805210937"/>
                    </a:ext>
                  </a:extLst>
                </a:gridCol>
                <a:gridCol w="706526">
                  <a:extLst>
                    <a:ext uri="{9D8B030D-6E8A-4147-A177-3AD203B41FA5}">
                      <a16:colId xmlns:a16="http://schemas.microsoft.com/office/drawing/2014/main" val="1634106347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122610856"/>
                    </a:ext>
                  </a:extLst>
                </a:gridCol>
                <a:gridCol w="646939">
                  <a:extLst>
                    <a:ext uri="{9D8B030D-6E8A-4147-A177-3AD203B41FA5}">
                      <a16:colId xmlns:a16="http://schemas.microsoft.com/office/drawing/2014/main" val="1313146083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3178654798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2242540446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3588363680"/>
                    </a:ext>
                  </a:extLst>
                </a:gridCol>
                <a:gridCol w="715038">
                  <a:extLst>
                    <a:ext uri="{9D8B030D-6E8A-4147-A177-3AD203B41FA5}">
                      <a16:colId xmlns:a16="http://schemas.microsoft.com/office/drawing/2014/main" val="1537990923"/>
                    </a:ext>
                  </a:extLst>
                </a:gridCol>
                <a:gridCol w="689501">
                  <a:extLst>
                    <a:ext uri="{9D8B030D-6E8A-4147-A177-3AD203B41FA5}">
                      <a16:colId xmlns:a16="http://schemas.microsoft.com/office/drawing/2014/main" val="3978189512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2102802057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3098559991"/>
                    </a:ext>
                  </a:extLst>
                </a:gridCol>
                <a:gridCol w="680989">
                  <a:extLst>
                    <a:ext uri="{9D8B030D-6E8A-4147-A177-3AD203B41FA5}">
                      <a16:colId xmlns:a16="http://schemas.microsoft.com/office/drawing/2014/main" val="389813427"/>
                    </a:ext>
                  </a:extLst>
                </a:gridCol>
                <a:gridCol w="1029995">
                  <a:extLst>
                    <a:ext uri="{9D8B030D-6E8A-4147-A177-3AD203B41FA5}">
                      <a16:colId xmlns:a16="http://schemas.microsoft.com/office/drawing/2014/main" val="2059099359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069620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CIS-118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441112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CIS-122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877127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CIS-242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412234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CIS-250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205591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CIS-252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572280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CIS-262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983289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CIS-284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542528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CIS-286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253002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785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860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2E4A-5C4C-4651-8926-9AC0CA716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</a:t>
            </a:r>
            <a:br>
              <a:rPr lang="en-US" dirty="0"/>
            </a:br>
            <a:r>
              <a:rPr lang="en-US" sz="3200" dirty="0"/>
              <a:t>Fall &amp; Spring 2023 and Fall 2022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002E63-ED1A-4346-903F-DB771990C3FD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074946"/>
          <a:ext cx="10515601" cy="1852695"/>
        </p:xfrm>
        <a:graphic>
          <a:graphicData uri="http://schemas.openxmlformats.org/drawingml/2006/table">
            <a:tbl>
              <a:tblPr/>
              <a:tblGrid>
                <a:gridCol w="669639">
                  <a:extLst>
                    <a:ext uri="{9D8B030D-6E8A-4147-A177-3AD203B41FA5}">
                      <a16:colId xmlns:a16="http://schemas.microsoft.com/office/drawing/2014/main" val="1401910031"/>
                    </a:ext>
                  </a:extLst>
                </a:gridCol>
                <a:gridCol w="669639">
                  <a:extLst>
                    <a:ext uri="{9D8B030D-6E8A-4147-A177-3AD203B41FA5}">
                      <a16:colId xmlns:a16="http://schemas.microsoft.com/office/drawing/2014/main" val="2914897315"/>
                    </a:ext>
                  </a:extLst>
                </a:gridCol>
                <a:gridCol w="638427">
                  <a:extLst>
                    <a:ext uri="{9D8B030D-6E8A-4147-A177-3AD203B41FA5}">
                      <a16:colId xmlns:a16="http://schemas.microsoft.com/office/drawing/2014/main" val="973464914"/>
                    </a:ext>
                  </a:extLst>
                </a:gridCol>
                <a:gridCol w="706526">
                  <a:extLst>
                    <a:ext uri="{9D8B030D-6E8A-4147-A177-3AD203B41FA5}">
                      <a16:colId xmlns:a16="http://schemas.microsoft.com/office/drawing/2014/main" val="2804219184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2973651209"/>
                    </a:ext>
                  </a:extLst>
                </a:gridCol>
                <a:gridCol w="646939">
                  <a:extLst>
                    <a:ext uri="{9D8B030D-6E8A-4147-A177-3AD203B41FA5}">
                      <a16:colId xmlns:a16="http://schemas.microsoft.com/office/drawing/2014/main" val="2839634496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3936332240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2675243158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1546286443"/>
                    </a:ext>
                  </a:extLst>
                </a:gridCol>
                <a:gridCol w="715038">
                  <a:extLst>
                    <a:ext uri="{9D8B030D-6E8A-4147-A177-3AD203B41FA5}">
                      <a16:colId xmlns:a16="http://schemas.microsoft.com/office/drawing/2014/main" val="1481741823"/>
                    </a:ext>
                  </a:extLst>
                </a:gridCol>
                <a:gridCol w="689501">
                  <a:extLst>
                    <a:ext uri="{9D8B030D-6E8A-4147-A177-3AD203B41FA5}">
                      <a16:colId xmlns:a16="http://schemas.microsoft.com/office/drawing/2014/main" val="2977414443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837249228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4008675177"/>
                    </a:ext>
                  </a:extLst>
                </a:gridCol>
                <a:gridCol w="680989">
                  <a:extLst>
                    <a:ext uri="{9D8B030D-6E8A-4147-A177-3AD203B41FA5}">
                      <a16:colId xmlns:a16="http://schemas.microsoft.com/office/drawing/2014/main" val="2437974397"/>
                    </a:ext>
                  </a:extLst>
                </a:gridCol>
                <a:gridCol w="1029995">
                  <a:extLst>
                    <a:ext uri="{9D8B030D-6E8A-4147-A177-3AD203B41FA5}">
                      <a16:colId xmlns:a16="http://schemas.microsoft.com/office/drawing/2014/main" val="935562609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34939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ENGR-100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227760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ENGR-210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010828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ENGR-215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34690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ENGR-230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895413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ENGR-260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02893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ENGR-261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558974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ENGR-270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30806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 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310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68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EF84-A5D6-418D-8676-92C908CA3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Science</a:t>
            </a:r>
            <a:br>
              <a:rPr lang="en-US" dirty="0"/>
            </a:br>
            <a:r>
              <a:rPr lang="en-US" sz="3000" dirty="0"/>
              <a:t>Fall &amp; Spring 2023 and Fall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2BD65D-F314-4CDC-AACE-2A05A43958D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499876"/>
          <a:ext cx="10515601" cy="1002835"/>
        </p:xfrm>
        <a:graphic>
          <a:graphicData uri="http://schemas.openxmlformats.org/drawingml/2006/table">
            <a:tbl>
              <a:tblPr/>
              <a:tblGrid>
                <a:gridCol w="669639">
                  <a:extLst>
                    <a:ext uri="{9D8B030D-6E8A-4147-A177-3AD203B41FA5}">
                      <a16:colId xmlns:a16="http://schemas.microsoft.com/office/drawing/2014/main" val="1175020986"/>
                    </a:ext>
                  </a:extLst>
                </a:gridCol>
                <a:gridCol w="669639">
                  <a:extLst>
                    <a:ext uri="{9D8B030D-6E8A-4147-A177-3AD203B41FA5}">
                      <a16:colId xmlns:a16="http://schemas.microsoft.com/office/drawing/2014/main" val="2650310274"/>
                    </a:ext>
                  </a:extLst>
                </a:gridCol>
                <a:gridCol w="638427">
                  <a:extLst>
                    <a:ext uri="{9D8B030D-6E8A-4147-A177-3AD203B41FA5}">
                      <a16:colId xmlns:a16="http://schemas.microsoft.com/office/drawing/2014/main" val="995763814"/>
                    </a:ext>
                  </a:extLst>
                </a:gridCol>
                <a:gridCol w="706526">
                  <a:extLst>
                    <a:ext uri="{9D8B030D-6E8A-4147-A177-3AD203B41FA5}">
                      <a16:colId xmlns:a16="http://schemas.microsoft.com/office/drawing/2014/main" val="669829333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1477878528"/>
                    </a:ext>
                  </a:extLst>
                </a:gridCol>
                <a:gridCol w="646939">
                  <a:extLst>
                    <a:ext uri="{9D8B030D-6E8A-4147-A177-3AD203B41FA5}">
                      <a16:colId xmlns:a16="http://schemas.microsoft.com/office/drawing/2014/main" val="753817646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2872332468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4057781205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3256281497"/>
                    </a:ext>
                  </a:extLst>
                </a:gridCol>
                <a:gridCol w="715038">
                  <a:extLst>
                    <a:ext uri="{9D8B030D-6E8A-4147-A177-3AD203B41FA5}">
                      <a16:colId xmlns:a16="http://schemas.microsoft.com/office/drawing/2014/main" val="2431187281"/>
                    </a:ext>
                  </a:extLst>
                </a:gridCol>
                <a:gridCol w="689501">
                  <a:extLst>
                    <a:ext uri="{9D8B030D-6E8A-4147-A177-3AD203B41FA5}">
                      <a16:colId xmlns:a16="http://schemas.microsoft.com/office/drawing/2014/main" val="1449927179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3353468450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66845037"/>
                    </a:ext>
                  </a:extLst>
                </a:gridCol>
                <a:gridCol w="680989">
                  <a:extLst>
                    <a:ext uri="{9D8B030D-6E8A-4147-A177-3AD203B41FA5}">
                      <a16:colId xmlns:a16="http://schemas.microsoft.com/office/drawing/2014/main" val="157424211"/>
                    </a:ext>
                  </a:extLst>
                </a:gridCol>
                <a:gridCol w="1029995">
                  <a:extLst>
                    <a:ext uri="{9D8B030D-6E8A-4147-A177-3AD203B41FA5}">
                      <a16:colId xmlns:a16="http://schemas.microsoft.com/office/drawing/2014/main" val="433891470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356004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ENVS-101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599375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ENVS-115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32415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ENVS 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95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680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ED00-23BE-47AB-A62F-34C8CC18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Geology</a:t>
            </a:r>
            <a:br>
              <a:rPr lang="en-US" dirty="0"/>
            </a:br>
            <a:r>
              <a:rPr lang="en-US" sz="3000" dirty="0"/>
              <a:t>Fall &amp; Spring 2023 and Fall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343C1A-E9B7-4675-A496-E7B251E0980B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584862"/>
          <a:ext cx="10515601" cy="832863"/>
        </p:xfrm>
        <a:graphic>
          <a:graphicData uri="http://schemas.openxmlformats.org/drawingml/2006/table">
            <a:tbl>
              <a:tblPr/>
              <a:tblGrid>
                <a:gridCol w="669639">
                  <a:extLst>
                    <a:ext uri="{9D8B030D-6E8A-4147-A177-3AD203B41FA5}">
                      <a16:colId xmlns:a16="http://schemas.microsoft.com/office/drawing/2014/main" val="216622253"/>
                    </a:ext>
                  </a:extLst>
                </a:gridCol>
                <a:gridCol w="669639">
                  <a:extLst>
                    <a:ext uri="{9D8B030D-6E8A-4147-A177-3AD203B41FA5}">
                      <a16:colId xmlns:a16="http://schemas.microsoft.com/office/drawing/2014/main" val="2216716833"/>
                    </a:ext>
                  </a:extLst>
                </a:gridCol>
                <a:gridCol w="638427">
                  <a:extLst>
                    <a:ext uri="{9D8B030D-6E8A-4147-A177-3AD203B41FA5}">
                      <a16:colId xmlns:a16="http://schemas.microsoft.com/office/drawing/2014/main" val="1663616752"/>
                    </a:ext>
                  </a:extLst>
                </a:gridCol>
                <a:gridCol w="706526">
                  <a:extLst>
                    <a:ext uri="{9D8B030D-6E8A-4147-A177-3AD203B41FA5}">
                      <a16:colId xmlns:a16="http://schemas.microsoft.com/office/drawing/2014/main" val="2336161625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941872272"/>
                    </a:ext>
                  </a:extLst>
                </a:gridCol>
                <a:gridCol w="646939">
                  <a:extLst>
                    <a:ext uri="{9D8B030D-6E8A-4147-A177-3AD203B41FA5}">
                      <a16:colId xmlns:a16="http://schemas.microsoft.com/office/drawing/2014/main" val="1518289224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926829473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3382634921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112904379"/>
                    </a:ext>
                  </a:extLst>
                </a:gridCol>
                <a:gridCol w="715038">
                  <a:extLst>
                    <a:ext uri="{9D8B030D-6E8A-4147-A177-3AD203B41FA5}">
                      <a16:colId xmlns:a16="http://schemas.microsoft.com/office/drawing/2014/main" val="3405175034"/>
                    </a:ext>
                  </a:extLst>
                </a:gridCol>
                <a:gridCol w="689501">
                  <a:extLst>
                    <a:ext uri="{9D8B030D-6E8A-4147-A177-3AD203B41FA5}">
                      <a16:colId xmlns:a16="http://schemas.microsoft.com/office/drawing/2014/main" val="2454700519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3363137268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1316862360"/>
                    </a:ext>
                  </a:extLst>
                </a:gridCol>
                <a:gridCol w="680989">
                  <a:extLst>
                    <a:ext uri="{9D8B030D-6E8A-4147-A177-3AD203B41FA5}">
                      <a16:colId xmlns:a16="http://schemas.microsoft.com/office/drawing/2014/main" val="4247945732"/>
                    </a:ext>
                  </a:extLst>
                </a:gridCol>
                <a:gridCol w="1029995">
                  <a:extLst>
                    <a:ext uri="{9D8B030D-6E8A-4147-A177-3AD203B41FA5}">
                      <a16:colId xmlns:a16="http://schemas.microsoft.com/office/drawing/2014/main" val="4224809226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1278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GEOL-100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501802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 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16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440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D719-8BCA-4323-9C5C-36BC2E01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Mathematics</a:t>
            </a:r>
            <a:br>
              <a:rPr lang="en-US" dirty="0"/>
            </a:br>
            <a:r>
              <a:rPr lang="en-US" sz="3000" dirty="0"/>
              <a:t>Fall &amp; Spring 2023 and Fall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30BA18-611D-4BB6-92CF-FFF3B8641A75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395058"/>
          <a:ext cx="10515601" cy="3212471"/>
        </p:xfrm>
        <a:graphic>
          <a:graphicData uri="http://schemas.openxmlformats.org/drawingml/2006/table">
            <a:tbl>
              <a:tblPr/>
              <a:tblGrid>
                <a:gridCol w="669639">
                  <a:extLst>
                    <a:ext uri="{9D8B030D-6E8A-4147-A177-3AD203B41FA5}">
                      <a16:colId xmlns:a16="http://schemas.microsoft.com/office/drawing/2014/main" val="573306382"/>
                    </a:ext>
                  </a:extLst>
                </a:gridCol>
                <a:gridCol w="669639">
                  <a:extLst>
                    <a:ext uri="{9D8B030D-6E8A-4147-A177-3AD203B41FA5}">
                      <a16:colId xmlns:a16="http://schemas.microsoft.com/office/drawing/2014/main" val="1709457767"/>
                    </a:ext>
                  </a:extLst>
                </a:gridCol>
                <a:gridCol w="638427">
                  <a:extLst>
                    <a:ext uri="{9D8B030D-6E8A-4147-A177-3AD203B41FA5}">
                      <a16:colId xmlns:a16="http://schemas.microsoft.com/office/drawing/2014/main" val="4131627363"/>
                    </a:ext>
                  </a:extLst>
                </a:gridCol>
                <a:gridCol w="706526">
                  <a:extLst>
                    <a:ext uri="{9D8B030D-6E8A-4147-A177-3AD203B41FA5}">
                      <a16:colId xmlns:a16="http://schemas.microsoft.com/office/drawing/2014/main" val="792742815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542671585"/>
                    </a:ext>
                  </a:extLst>
                </a:gridCol>
                <a:gridCol w="646939">
                  <a:extLst>
                    <a:ext uri="{9D8B030D-6E8A-4147-A177-3AD203B41FA5}">
                      <a16:colId xmlns:a16="http://schemas.microsoft.com/office/drawing/2014/main" val="3264866744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3974846548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1211476850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4198718414"/>
                    </a:ext>
                  </a:extLst>
                </a:gridCol>
                <a:gridCol w="715038">
                  <a:extLst>
                    <a:ext uri="{9D8B030D-6E8A-4147-A177-3AD203B41FA5}">
                      <a16:colId xmlns:a16="http://schemas.microsoft.com/office/drawing/2014/main" val="201326607"/>
                    </a:ext>
                  </a:extLst>
                </a:gridCol>
                <a:gridCol w="689501">
                  <a:extLst>
                    <a:ext uri="{9D8B030D-6E8A-4147-A177-3AD203B41FA5}">
                      <a16:colId xmlns:a16="http://schemas.microsoft.com/office/drawing/2014/main" val="1248388168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2046513879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2689416668"/>
                    </a:ext>
                  </a:extLst>
                </a:gridCol>
                <a:gridCol w="680989">
                  <a:extLst>
                    <a:ext uri="{9D8B030D-6E8A-4147-A177-3AD203B41FA5}">
                      <a16:colId xmlns:a16="http://schemas.microsoft.com/office/drawing/2014/main" val="3442963132"/>
                    </a:ext>
                  </a:extLst>
                </a:gridCol>
                <a:gridCol w="1029995">
                  <a:extLst>
                    <a:ext uri="{9D8B030D-6E8A-4147-A177-3AD203B41FA5}">
                      <a16:colId xmlns:a16="http://schemas.microsoft.com/office/drawing/2014/main" val="1007980379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522965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MATH-110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061222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MATH-120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40295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MATH-200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270647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MATH-225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306915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MATH-241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87343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MATH-243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218647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MATH-251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51208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MATH-252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581884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MATH-253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555297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MATH-270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870838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MATH-275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006602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MATH-800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505334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MATH-825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852208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MATH-841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017198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MATH-145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7189422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778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9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418FC-518B-40D5-8077-4F6031029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Oceanography</a:t>
            </a:r>
            <a:br>
              <a:rPr lang="en-US" dirty="0"/>
            </a:br>
            <a:r>
              <a:rPr lang="en-US" sz="3000" dirty="0"/>
              <a:t>Fall &amp; Spring 2023 and Fall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FB4667-0F0F-4A0E-8672-E66DA5ABDF53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499876"/>
          <a:ext cx="10515601" cy="1002835"/>
        </p:xfrm>
        <a:graphic>
          <a:graphicData uri="http://schemas.openxmlformats.org/drawingml/2006/table">
            <a:tbl>
              <a:tblPr/>
              <a:tblGrid>
                <a:gridCol w="669639">
                  <a:extLst>
                    <a:ext uri="{9D8B030D-6E8A-4147-A177-3AD203B41FA5}">
                      <a16:colId xmlns:a16="http://schemas.microsoft.com/office/drawing/2014/main" val="742668605"/>
                    </a:ext>
                  </a:extLst>
                </a:gridCol>
                <a:gridCol w="669639">
                  <a:extLst>
                    <a:ext uri="{9D8B030D-6E8A-4147-A177-3AD203B41FA5}">
                      <a16:colId xmlns:a16="http://schemas.microsoft.com/office/drawing/2014/main" val="4169508929"/>
                    </a:ext>
                  </a:extLst>
                </a:gridCol>
                <a:gridCol w="638427">
                  <a:extLst>
                    <a:ext uri="{9D8B030D-6E8A-4147-A177-3AD203B41FA5}">
                      <a16:colId xmlns:a16="http://schemas.microsoft.com/office/drawing/2014/main" val="3493165107"/>
                    </a:ext>
                  </a:extLst>
                </a:gridCol>
                <a:gridCol w="706526">
                  <a:extLst>
                    <a:ext uri="{9D8B030D-6E8A-4147-A177-3AD203B41FA5}">
                      <a16:colId xmlns:a16="http://schemas.microsoft.com/office/drawing/2014/main" val="3578033511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1526844464"/>
                    </a:ext>
                  </a:extLst>
                </a:gridCol>
                <a:gridCol w="646939">
                  <a:extLst>
                    <a:ext uri="{9D8B030D-6E8A-4147-A177-3AD203B41FA5}">
                      <a16:colId xmlns:a16="http://schemas.microsoft.com/office/drawing/2014/main" val="3993619998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2080349613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2675879819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3476445554"/>
                    </a:ext>
                  </a:extLst>
                </a:gridCol>
                <a:gridCol w="715038">
                  <a:extLst>
                    <a:ext uri="{9D8B030D-6E8A-4147-A177-3AD203B41FA5}">
                      <a16:colId xmlns:a16="http://schemas.microsoft.com/office/drawing/2014/main" val="569254063"/>
                    </a:ext>
                  </a:extLst>
                </a:gridCol>
                <a:gridCol w="689501">
                  <a:extLst>
                    <a:ext uri="{9D8B030D-6E8A-4147-A177-3AD203B41FA5}">
                      <a16:colId xmlns:a16="http://schemas.microsoft.com/office/drawing/2014/main" val="2506719081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362981200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272843569"/>
                    </a:ext>
                  </a:extLst>
                </a:gridCol>
                <a:gridCol w="680989">
                  <a:extLst>
                    <a:ext uri="{9D8B030D-6E8A-4147-A177-3AD203B41FA5}">
                      <a16:colId xmlns:a16="http://schemas.microsoft.com/office/drawing/2014/main" val="2456465276"/>
                    </a:ext>
                  </a:extLst>
                </a:gridCol>
                <a:gridCol w="1029995">
                  <a:extLst>
                    <a:ext uri="{9D8B030D-6E8A-4147-A177-3AD203B41FA5}">
                      <a16:colId xmlns:a16="http://schemas.microsoft.com/office/drawing/2014/main" val="2298962106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240492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OCEN-100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562191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OCEN-101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92019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 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299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173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04568-80CC-4A03-A409-5F512FA9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</a:t>
            </a:r>
            <a:br>
              <a:rPr lang="en-US" dirty="0"/>
            </a:br>
            <a:r>
              <a:rPr lang="en-US" sz="3000" dirty="0"/>
              <a:t>Fall &amp; Spring 2023 and Fall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1685A6-6C43-4C32-94F2-09EB602A3E5D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159932"/>
          <a:ext cx="10515601" cy="1682723"/>
        </p:xfrm>
        <a:graphic>
          <a:graphicData uri="http://schemas.openxmlformats.org/drawingml/2006/table">
            <a:tbl>
              <a:tblPr/>
              <a:tblGrid>
                <a:gridCol w="669639">
                  <a:extLst>
                    <a:ext uri="{9D8B030D-6E8A-4147-A177-3AD203B41FA5}">
                      <a16:colId xmlns:a16="http://schemas.microsoft.com/office/drawing/2014/main" val="1822418597"/>
                    </a:ext>
                  </a:extLst>
                </a:gridCol>
                <a:gridCol w="669639">
                  <a:extLst>
                    <a:ext uri="{9D8B030D-6E8A-4147-A177-3AD203B41FA5}">
                      <a16:colId xmlns:a16="http://schemas.microsoft.com/office/drawing/2014/main" val="1581733823"/>
                    </a:ext>
                  </a:extLst>
                </a:gridCol>
                <a:gridCol w="638427">
                  <a:extLst>
                    <a:ext uri="{9D8B030D-6E8A-4147-A177-3AD203B41FA5}">
                      <a16:colId xmlns:a16="http://schemas.microsoft.com/office/drawing/2014/main" val="649043635"/>
                    </a:ext>
                  </a:extLst>
                </a:gridCol>
                <a:gridCol w="706526">
                  <a:extLst>
                    <a:ext uri="{9D8B030D-6E8A-4147-A177-3AD203B41FA5}">
                      <a16:colId xmlns:a16="http://schemas.microsoft.com/office/drawing/2014/main" val="4023976930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1127271007"/>
                    </a:ext>
                  </a:extLst>
                </a:gridCol>
                <a:gridCol w="646939">
                  <a:extLst>
                    <a:ext uri="{9D8B030D-6E8A-4147-A177-3AD203B41FA5}">
                      <a16:colId xmlns:a16="http://schemas.microsoft.com/office/drawing/2014/main" val="3296485366"/>
                    </a:ext>
                  </a:extLst>
                </a:gridCol>
                <a:gridCol w="698014">
                  <a:extLst>
                    <a:ext uri="{9D8B030D-6E8A-4147-A177-3AD203B41FA5}">
                      <a16:colId xmlns:a16="http://schemas.microsoft.com/office/drawing/2014/main" val="3970885716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1194133303"/>
                    </a:ext>
                  </a:extLst>
                </a:gridCol>
                <a:gridCol w="672476">
                  <a:extLst>
                    <a:ext uri="{9D8B030D-6E8A-4147-A177-3AD203B41FA5}">
                      <a16:colId xmlns:a16="http://schemas.microsoft.com/office/drawing/2014/main" val="1579485586"/>
                    </a:ext>
                  </a:extLst>
                </a:gridCol>
                <a:gridCol w="715038">
                  <a:extLst>
                    <a:ext uri="{9D8B030D-6E8A-4147-A177-3AD203B41FA5}">
                      <a16:colId xmlns:a16="http://schemas.microsoft.com/office/drawing/2014/main" val="2165597702"/>
                    </a:ext>
                  </a:extLst>
                </a:gridCol>
                <a:gridCol w="689501">
                  <a:extLst>
                    <a:ext uri="{9D8B030D-6E8A-4147-A177-3AD203B41FA5}">
                      <a16:colId xmlns:a16="http://schemas.microsoft.com/office/drawing/2014/main" val="2411094007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3065266092"/>
                    </a:ext>
                  </a:extLst>
                </a:gridCol>
                <a:gridCol w="663964">
                  <a:extLst>
                    <a:ext uri="{9D8B030D-6E8A-4147-A177-3AD203B41FA5}">
                      <a16:colId xmlns:a16="http://schemas.microsoft.com/office/drawing/2014/main" val="1143697053"/>
                    </a:ext>
                  </a:extLst>
                </a:gridCol>
                <a:gridCol w="680989">
                  <a:extLst>
                    <a:ext uri="{9D8B030D-6E8A-4147-A177-3AD203B41FA5}">
                      <a16:colId xmlns:a16="http://schemas.microsoft.com/office/drawing/2014/main" val="2007741387"/>
                    </a:ext>
                  </a:extLst>
                </a:gridCol>
                <a:gridCol w="1029995">
                  <a:extLst>
                    <a:ext uri="{9D8B030D-6E8A-4147-A177-3AD203B41FA5}">
                      <a16:colId xmlns:a16="http://schemas.microsoft.com/office/drawing/2014/main" val="1507674174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34632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PHYS-210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50613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PHYS-220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21052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PHYS-250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3600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PHYS-260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751099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PHYS-270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01599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PHYS-405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600839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 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484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99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7B4E3-E806-46CD-87CE-70C9B635E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Instructional Modality Preferences Survey:  Spring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D5F358-41A4-4086-A733-823C4EB931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Presented to the Planning &amp; Budgeting Council (PBC)</a:t>
            </a:r>
          </a:p>
          <a:p>
            <a:r>
              <a:rPr lang="en-US" dirty="0"/>
              <a:t>May 3, 2023</a:t>
            </a:r>
          </a:p>
          <a:p>
            <a:r>
              <a:rPr lang="en-US" dirty="0"/>
              <a:t>Office of Planning, Research &amp; Institutional Effectiveness</a:t>
            </a:r>
          </a:p>
        </p:txBody>
      </p:sp>
    </p:spTree>
    <p:extLst>
      <p:ext uri="{BB962C8B-B14F-4D97-AF65-F5344CB8AC3E}">
        <p14:creationId xmlns:p14="http://schemas.microsoft.com/office/powerpoint/2010/main" val="2962055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A9CB-CA5E-4CFB-B515-94DC7BD8A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7EDC3-C0A9-4162-A454-16DC8CB77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3291 students were contacted</a:t>
            </a:r>
          </a:p>
          <a:p>
            <a:pPr lvl="1"/>
            <a:r>
              <a:rPr lang="en-US" dirty="0"/>
              <a:t>495 started the survey (15%)</a:t>
            </a:r>
          </a:p>
          <a:p>
            <a:pPr lvl="1"/>
            <a:r>
              <a:rPr lang="en-US" dirty="0"/>
              <a:t>354 completed the survey (10.8%)</a:t>
            </a:r>
          </a:p>
          <a:p>
            <a:pPr lvl="1"/>
            <a:endParaRPr lang="en-US" dirty="0"/>
          </a:p>
          <a:p>
            <a:r>
              <a:rPr lang="en-US" dirty="0"/>
              <a:t>The responding students were similar to the total list of students</a:t>
            </a:r>
          </a:p>
          <a:p>
            <a:pPr lvl="1"/>
            <a:r>
              <a:rPr lang="en-US" dirty="0"/>
              <a:t>Hispanic students were slightly less likely to respond, while White and Asian students were slightly more likely to respond</a:t>
            </a:r>
          </a:p>
          <a:p>
            <a:pPr lvl="1"/>
            <a:r>
              <a:rPr lang="en-US" dirty="0"/>
              <a:t>Female students were slightly more likely to respond than Male students</a:t>
            </a:r>
          </a:p>
          <a:p>
            <a:pPr lvl="1"/>
            <a:r>
              <a:rPr lang="en-US" dirty="0"/>
              <a:t>Full-time students were slightly more likely to respond than part-time students</a:t>
            </a:r>
          </a:p>
        </p:txBody>
      </p:sp>
    </p:spTree>
    <p:extLst>
      <p:ext uri="{BB962C8B-B14F-4D97-AF65-F5344CB8AC3E}">
        <p14:creationId xmlns:p14="http://schemas.microsoft.com/office/powerpoint/2010/main" val="276185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C3582-E8FE-4439-91D2-0F3CDD3F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Face to face is the preferred modality for the majority of subjects, followed by asynchronous online. Only in Digital media were preferences relatively even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A623114-2DCF-403B-838F-91A87E1C2E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518678"/>
              </p:ext>
            </p:extLst>
          </p:nvPr>
        </p:nvGraphicFramePr>
        <p:xfrm>
          <a:off x="2706106" y="1867566"/>
          <a:ext cx="6840748" cy="4225290"/>
        </p:xfrm>
        <a:graphic>
          <a:graphicData uri="http://schemas.openxmlformats.org/drawingml/2006/table">
            <a:tbl>
              <a:tblPr/>
              <a:tblGrid>
                <a:gridCol w="2954880">
                  <a:extLst>
                    <a:ext uri="{9D8B030D-6E8A-4147-A177-3AD203B41FA5}">
                      <a16:colId xmlns:a16="http://schemas.microsoft.com/office/drawing/2014/main" val="2169977353"/>
                    </a:ext>
                  </a:extLst>
                </a:gridCol>
                <a:gridCol w="971467">
                  <a:extLst>
                    <a:ext uri="{9D8B030D-6E8A-4147-A177-3AD203B41FA5}">
                      <a16:colId xmlns:a16="http://schemas.microsoft.com/office/drawing/2014/main" val="3442145613"/>
                    </a:ext>
                  </a:extLst>
                </a:gridCol>
                <a:gridCol w="971467">
                  <a:extLst>
                    <a:ext uri="{9D8B030D-6E8A-4147-A177-3AD203B41FA5}">
                      <a16:colId xmlns:a16="http://schemas.microsoft.com/office/drawing/2014/main" val="3085659466"/>
                    </a:ext>
                  </a:extLst>
                </a:gridCol>
                <a:gridCol w="971467">
                  <a:extLst>
                    <a:ext uri="{9D8B030D-6E8A-4147-A177-3AD203B41FA5}">
                      <a16:colId xmlns:a16="http://schemas.microsoft.com/office/drawing/2014/main" val="3225110707"/>
                    </a:ext>
                  </a:extLst>
                </a:gridCol>
                <a:gridCol w="971467">
                  <a:extLst>
                    <a:ext uri="{9D8B030D-6E8A-4147-A177-3AD203B41FA5}">
                      <a16:colId xmlns:a16="http://schemas.microsoft.com/office/drawing/2014/main" val="130448654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 Modality Preferences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Asynch Online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 Online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4851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 Studio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5683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79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Career Technical Classes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767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Science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9983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Counseling/Career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6997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Digital Media/Computer 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560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Sciences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411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Humanities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0053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activities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8783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Languages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8470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Lectures (general)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2183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6468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Music Labs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1212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Education (P.E.)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7677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Classes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9553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Science Labs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9028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Sciences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991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26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44EA9-7A02-4C07-BD99-4A41C3ADD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Departmental Overview:</a:t>
            </a:r>
            <a:br>
              <a:rPr lang="en-US" dirty="0"/>
            </a:br>
            <a:r>
              <a:rPr lang="en-US" sz="3200" dirty="0"/>
              <a:t>Fall &amp; Spring 2023 and Fall 2022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7CE14D-E11B-446B-B3EB-2DD009EDC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185380"/>
              </p:ext>
            </p:extLst>
          </p:nvPr>
        </p:nvGraphicFramePr>
        <p:xfrm>
          <a:off x="838200" y="1858297"/>
          <a:ext cx="10909849" cy="4769229"/>
        </p:xfrm>
        <a:graphic>
          <a:graphicData uri="http://schemas.openxmlformats.org/drawingml/2006/table">
            <a:tbl>
              <a:tblPr/>
              <a:tblGrid>
                <a:gridCol w="875612">
                  <a:extLst>
                    <a:ext uri="{9D8B030D-6E8A-4147-A177-3AD203B41FA5}">
                      <a16:colId xmlns:a16="http://schemas.microsoft.com/office/drawing/2014/main" val="2116511948"/>
                    </a:ext>
                  </a:extLst>
                </a:gridCol>
                <a:gridCol w="879144">
                  <a:extLst>
                    <a:ext uri="{9D8B030D-6E8A-4147-A177-3AD203B41FA5}">
                      <a16:colId xmlns:a16="http://schemas.microsoft.com/office/drawing/2014/main" val="1991381038"/>
                    </a:ext>
                  </a:extLst>
                </a:gridCol>
                <a:gridCol w="696896">
                  <a:extLst>
                    <a:ext uri="{9D8B030D-6E8A-4147-A177-3AD203B41FA5}">
                      <a16:colId xmlns:a16="http://schemas.microsoft.com/office/drawing/2014/main" val="3079273783"/>
                    </a:ext>
                  </a:extLst>
                </a:gridCol>
                <a:gridCol w="665922">
                  <a:extLst>
                    <a:ext uri="{9D8B030D-6E8A-4147-A177-3AD203B41FA5}">
                      <a16:colId xmlns:a16="http://schemas.microsoft.com/office/drawing/2014/main" val="3354041145"/>
                    </a:ext>
                  </a:extLst>
                </a:gridCol>
                <a:gridCol w="543756">
                  <a:extLst>
                    <a:ext uri="{9D8B030D-6E8A-4147-A177-3AD203B41FA5}">
                      <a16:colId xmlns:a16="http://schemas.microsoft.com/office/drawing/2014/main" val="3026757966"/>
                    </a:ext>
                  </a:extLst>
                </a:gridCol>
                <a:gridCol w="720262">
                  <a:extLst>
                    <a:ext uri="{9D8B030D-6E8A-4147-A177-3AD203B41FA5}">
                      <a16:colId xmlns:a16="http://schemas.microsoft.com/office/drawing/2014/main" val="1202271239"/>
                    </a:ext>
                  </a:extLst>
                </a:gridCol>
                <a:gridCol w="833244">
                  <a:extLst>
                    <a:ext uri="{9D8B030D-6E8A-4147-A177-3AD203B41FA5}">
                      <a16:colId xmlns:a16="http://schemas.microsoft.com/office/drawing/2014/main" val="3592071238"/>
                    </a:ext>
                  </a:extLst>
                </a:gridCol>
                <a:gridCol w="833244">
                  <a:extLst>
                    <a:ext uri="{9D8B030D-6E8A-4147-A177-3AD203B41FA5}">
                      <a16:colId xmlns:a16="http://schemas.microsoft.com/office/drawing/2014/main" val="3586745835"/>
                    </a:ext>
                  </a:extLst>
                </a:gridCol>
                <a:gridCol w="833244">
                  <a:extLst>
                    <a:ext uri="{9D8B030D-6E8A-4147-A177-3AD203B41FA5}">
                      <a16:colId xmlns:a16="http://schemas.microsoft.com/office/drawing/2014/main" val="3818064764"/>
                    </a:ext>
                  </a:extLst>
                </a:gridCol>
                <a:gridCol w="833244">
                  <a:extLst>
                    <a:ext uri="{9D8B030D-6E8A-4147-A177-3AD203B41FA5}">
                      <a16:colId xmlns:a16="http://schemas.microsoft.com/office/drawing/2014/main" val="3437954673"/>
                    </a:ext>
                  </a:extLst>
                </a:gridCol>
                <a:gridCol w="677893">
                  <a:extLst>
                    <a:ext uri="{9D8B030D-6E8A-4147-A177-3AD203B41FA5}">
                      <a16:colId xmlns:a16="http://schemas.microsoft.com/office/drawing/2014/main" val="3562323199"/>
                    </a:ext>
                  </a:extLst>
                </a:gridCol>
                <a:gridCol w="889736">
                  <a:extLst>
                    <a:ext uri="{9D8B030D-6E8A-4147-A177-3AD203B41FA5}">
                      <a16:colId xmlns:a16="http://schemas.microsoft.com/office/drawing/2014/main" val="288910359"/>
                    </a:ext>
                  </a:extLst>
                </a:gridCol>
                <a:gridCol w="748508">
                  <a:extLst>
                    <a:ext uri="{9D8B030D-6E8A-4147-A177-3AD203B41FA5}">
                      <a16:colId xmlns:a16="http://schemas.microsoft.com/office/drawing/2014/main" val="3225201791"/>
                    </a:ext>
                  </a:extLst>
                </a:gridCol>
                <a:gridCol w="879144">
                  <a:extLst>
                    <a:ext uri="{9D8B030D-6E8A-4147-A177-3AD203B41FA5}">
                      <a16:colId xmlns:a16="http://schemas.microsoft.com/office/drawing/2014/main" val="2460068554"/>
                    </a:ext>
                  </a:extLst>
                </a:gridCol>
              </a:tblGrid>
              <a:tr h="514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171592"/>
                  </a:ext>
                </a:extLst>
              </a:tr>
              <a:tr h="457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64982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9.0%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6.9%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130557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489899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-43.7%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120554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-22.4%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768521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-31.1%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154164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747005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00828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952135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918197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470399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017930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37933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4102942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12.9%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37490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6086316"/>
                  </a:ext>
                </a:extLst>
              </a:tr>
              <a:tr h="228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997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89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8F347-C62E-4AA9-AB46-2612D0BD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Departmental Overview:</a:t>
            </a:r>
            <a:br>
              <a:rPr lang="en-US" dirty="0"/>
            </a:br>
            <a:r>
              <a:rPr lang="en-US" sz="3200" dirty="0"/>
              <a:t>Fall 2023 ONLY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44FB7C5-ECB5-42D2-B5EC-0A3AD3AC17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668251"/>
              </p:ext>
            </p:extLst>
          </p:nvPr>
        </p:nvGraphicFramePr>
        <p:xfrm>
          <a:off x="636104" y="1690688"/>
          <a:ext cx="11085438" cy="5083002"/>
        </p:xfrm>
        <a:graphic>
          <a:graphicData uri="http://schemas.openxmlformats.org/drawingml/2006/table">
            <a:tbl>
              <a:tblPr/>
              <a:tblGrid>
                <a:gridCol w="791817">
                  <a:extLst>
                    <a:ext uri="{9D8B030D-6E8A-4147-A177-3AD203B41FA5}">
                      <a16:colId xmlns:a16="http://schemas.microsoft.com/office/drawing/2014/main" val="2807563012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3955842833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1112529871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3877049195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1317443206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1294217271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1282285800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2480467646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1409671467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4031706181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3283129022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2974353116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318880613"/>
                    </a:ext>
                  </a:extLst>
                </a:gridCol>
                <a:gridCol w="791817">
                  <a:extLst>
                    <a:ext uri="{9D8B030D-6E8A-4147-A177-3AD203B41FA5}">
                      <a16:colId xmlns:a16="http://schemas.microsoft.com/office/drawing/2014/main" val="684342097"/>
                    </a:ext>
                  </a:extLst>
                </a:gridCol>
              </a:tblGrid>
              <a:tr h="678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 Fall 2023 only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 Fall 2023 only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57012"/>
                  </a:ext>
                </a:extLst>
              </a:tr>
              <a:tr h="455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168562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638603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86266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17723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624923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031584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184509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577711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998734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127520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00206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698975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919961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308444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178291"/>
                  </a:ext>
                </a:extLst>
              </a:tr>
              <a:tr h="232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604984"/>
                  </a:ext>
                </a:extLst>
              </a:tr>
              <a:tr h="455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95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774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19307-C7C3-4EBF-A295-AF38BFB5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Division-wide Disproportionate </a:t>
            </a:r>
            <a:br>
              <a:rPr lang="en-US" dirty="0"/>
            </a:br>
            <a:r>
              <a:rPr lang="en-US" dirty="0">
                <a:highlight>
                  <a:srgbClr val="C0C0C0"/>
                </a:highlight>
              </a:rPr>
              <a:t>Course Success </a:t>
            </a:r>
            <a:r>
              <a:rPr lang="en-US" dirty="0"/>
              <a:t>by Population by Modality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09C9EC-C9DD-4AF7-9E19-95BA1E335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16906"/>
              </p:ext>
            </p:extLst>
          </p:nvPr>
        </p:nvGraphicFramePr>
        <p:xfrm>
          <a:off x="838200" y="1801098"/>
          <a:ext cx="10167649" cy="490728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113460">
                  <a:extLst>
                    <a:ext uri="{9D8B030D-6E8A-4147-A177-3AD203B41FA5}">
                      <a16:colId xmlns:a16="http://schemas.microsoft.com/office/drawing/2014/main" val="4205569050"/>
                    </a:ext>
                  </a:extLst>
                </a:gridCol>
                <a:gridCol w="1757587">
                  <a:extLst>
                    <a:ext uri="{9D8B030D-6E8A-4147-A177-3AD203B41FA5}">
                      <a16:colId xmlns:a16="http://schemas.microsoft.com/office/drawing/2014/main" val="3512712613"/>
                    </a:ext>
                  </a:extLst>
                </a:gridCol>
                <a:gridCol w="1765534">
                  <a:extLst>
                    <a:ext uri="{9D8B030D-6E8A-4147-A177-3AD203B41FA5}">
                      <a16:colId xmlns:a16="http://schemas.microsoft.com/office/drawing/2014/main" val="270474645"/>
                    </a:ext>
                  </a:extLst>
                </a:gridCol>
                <a:gridCol w="1720837">
                  <a:extLst>
                    <a:ext uri="{9D8B030D-6E8A-4147-A177-3AD203B41FA5}">
                      <a16:colId xmlns:a16="http://schemas.microsoft.com/office/drawing/2014/main" val="697638700"/>
                    </a:ext>
                  </a:extLst>
                </a:gridCol>
                <a:gridCol w="1810231">
                  <a:extLst>
                    <a:ext uri="{9D8B030D-6E8A-4147-A177-3AD203B41FA5}">
                      <a16:colId xmlns:a16="http://schemas.microsoft.com/office/drawing/2014/main" val="1201351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Student Population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Face to 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Online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Hybrid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3675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8147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0152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Black Non-Hispanic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325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Filipino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036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Multirace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18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Pacific Islander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2956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White Non-Hispanic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9386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Ages 18-22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3841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Ages 23-28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4598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Generation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230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 Income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30212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C89799B-DAEC-4C3E-B12E-AE44D73FDA98}"/>
              </a:ext>
            </a:extLst>
          </p:cNvPr>
          <p:cNvSpPr txBox="1"/>
          <p:nvPr/>
        </p:nvSpPr>
        <p:spPr>
          <a:xfrm>
            <a:off x="838200" y="6691830"/>
            <a:ext cx="39100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Source:  </a:t>
            </a:r>
            <a:r>
              <a:rPr lang="en-US" sz="1050" dirty="0">
                <a:hlinkClick r:id="rId2"/>
              </a:rPr>
              <a:t>PRIE Equity &amp; Disproportionate Impact Dashboard, 2022-23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5996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19307-C7C3-4EBF-A295-AF38BFB5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Division-wide Disproportionate </a:t>
            </a:r>
            <a:br>
              <a:rPr lang="en-US" dirty="0"/>
            </a:br>
            <a:r>
              <a:rPr lang="en-US" dirty="0">
                <a:highlight>
                  <a:srgbClr val="C0C0C0"/>
                </a:highlight>
              </a:rPr>
              <a:t>Access</a:t>
            </a:r>
            <a:r>
              <a:rPr lang="en-US" dirty="0"/>
              <a:t> by Population by Modality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09C9EC-C9DD-4AF7-9E19-95BA1E335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043108"/>
              </p:ext>
            </p:extLst>
          </p:nvPr>
        </p:nvGraphicFramePr>
        <p:xfrm>
          <a:off x="838200" y="1806606"/>
          <a:ext cx="10167649" cy="490728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113460">
                  <a:extLst>
                    <a:ext uri="{9D8B030D-6E8A-4147-A177-3AD203B41FA5}">
                      <a16:colId xmlns:a16="http://schemas.microsoft.com/office/drawing/2014/main" val="4205569050"/>
                    </a:ext>
                  </a:extLst>
                </a:gridCol>
                <a:gridCol w="1757587">
                  <a:extLst>
                    <a:ext uri="{9D8B030D-6E8A-4147-A177-3AD203B41FA5}">
                      <a16:colId xmlns:a16="http://schemas.microsoft.com/office/drawing/2014/main" val="3512712613"/>
                    </a:ext>
                  </a:extLst>
                </a:gridCol>
                <a:gridCol w="1765534">
                  <a:extLst>
                    <a:ext uri="{9D8B030D-6E8A-4147-A177-3AD203B41FA5}">
                      <a16:colId xmlns:a16="http://schemas.microsoft.com/office/drawing/2014/main" val="270474645"/>
                    </a:ext>
                  </a:extLst>
                </a:gridCol>
                <a:gridCol w="1720837">
                  <a:extLst>
                    <a:ext uri="{9D8B030D-6E8A-4147-A177-3AD203B41FA5}">
                      <a16:colId xmlns:a16="http://schemas.microsoft.com/office/drawing/2014/main" val="697638700"/>
                    </a:ext>
                  </a:extLst>
                </a:gridCol>
                <a:gridCol w="1810231">
                  <a:extLst>
                    <a:ext uri="{9D8B030D-6E8A-4147-A177-3AD203B41FA5}">
                      <a16:colId xmlns:a16="http://schemas.microsoft.com/office/drawing/2014/main" val="1201351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Student Population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Face to 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Online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Hybrid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3675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65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0152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Black Non-Hispanic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3258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Filipino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036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3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Multirace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18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Pacific Islander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2956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White Non-Hispanic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9386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Ages 18-22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3841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Ages 23-28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4598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Generation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230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 Income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302122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581B2F7-6D3B-4738-A62B-C96FFD0BFB6A}"/>
              </a:ext>
            </a:extLst>
          </p:cNvPr>
          <p:cNvSpPr txBox="1"/>
          <p:nvPr/>
        </p:nvSpPr>
        <p:spPr>
          <a:xfrm>
            <a:off x="838200" y="6691830"/>
            <a:ext cx="39100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Source:  </a:t>
            </a:r>
            <a:r>
              <a:rPr lang="en-US" sz="1050" dirty="0">
                <a:hlinkClick r:id="rId2"/>
              </a:rPr>
              <a:t>PRIE Equity &amp; Disproportionate Impact Dashboard, 2022-23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31594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F8D01-7767-4F32-AF0E-51CF2DC4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Astronomy</a:t>
            </a:r>
            <a:br>
              <a:rPr lang="en-US" dirty="0"/>
            </a:br>
            <a:r>
              <a:rPr lang="en-US" sz="2800" dirty="0"/>
              <a:t>Fall &amp; Spring 2023 and Fall 2022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098AD6-78E3-47EC-912E-A87F583A2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734799"/>
              </p:ext>
            </p:extLst>
          </p:nvPr>
        </p:nvGraphicFramePr>
        <p:xfrm>
          <a:off x="838198" y="2017410"/>
          <a:ext cx="10515602" cy="1172807"/>
        </p:xfrm>
        <a:graphic>
          <a:graphicData uri="http://schemas.openxmlformats.org/drawingml/2006/table">
            <a:tbl>
              <a:tblPr/>
              <a:tblGrid>
                <a:gridCol w="667837">
                  <a:extLst>
                    <a:ext uri="{9D8B030D-6E8A-4147-A177-3AD203B41FA5}">
                      <a16:colId xmlns:a16="http://schemas.microsoft.com/office/drawing/2014/main" val="1265336076"/>
                    </a:ext>
                  </a:extLst>
                </a:gridCol>
                <a:gridCol w="667837">
                  <a:extLst>
                    <a:ext uri="{9D8B030D-6E8A-4147-A177-3AD203B41FA5}">
                      <a16:colId xmlns:a16="http://schemas.microsoft.com/office/drawing/2014/main" val="3906544024"/>
                    </a:ext>
                  </a:extLst>
                </a:gridCol>
                <a:gridCol w="636709">
                  <a:extLst>
                    <a:ext uri="{9D8B030D-6E8A-4147-A177-3AD203B41FA5}">
                      <a16:colId xmlns:a16="http://schemas.microsoft.com/office/drawing/2014/main" val="1548012446"/>
                    </a:ext>
                  </a:extLst>
                </a:gridCol>
                <a:gridCol w="704625">
                  <a:extLst>
                    <a:ext uri="{9D8B030D-6E8A-4147-A177-3AD203B41FA5}">
                      <a16:colId xmlns:a16="http://schemas.microsoft.com/office/drawing/2014/main" val="1057163613"/>
                    </a:ext>
                  </a:extLst>
                </a:gridCol>
                <a:gridCol w="701794">
                  <a:extLst>
                    <a:ext uri="{9D8B030D-6E8A-4147-A177-3AD203B41FA5}">
                      <a16:colId xmlns:a16="http://schemas.microsoft.com/office/drawing/2014/main" val="1643945040"/>
                    </a:ext>
                  </a:extLst>
                </a:gridCol>
                <a:gridCol w="645199">
                  <a:extLst>
                    <a:ext uri="{9D8B030D-6E8A-4147-A177-3AD203B41FA5}">
                      <a16:colId xmlns:a16="http://schemas.microsoft.com/office/drawing/2014/main" val="2260781972"/>
                    </a:ext>
                  </a:extLst>
                </a:gridCol>
                <a:gridCol w="701794">
                  <a:extLst>
                    <a:ext uri="{9D8B030D-6E8A-4147-A177-3AD203B41FA5}">
                      <a16:colId xmlns:a16="http://schemas.microsoft.com/office/drawing/2014/main" val="330455249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3903086488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423647220"/>
                    </a:ext>
                  </a:extLst>
                </a:gridCol>
                <a:gridCol w="713114">
                  <a:extLst>
                    <a:ext uri="{9D8B030D-6E8A-4147-A177-3AD203B41FA5}">
                      <a16:colId xmlns:a16="http://schemas.microsoft.com/office/drawing/2014/main" val="3965067897"/>
                    </a:ext>
                  </a:extLst>
                </a:gridCol>
                <a:gridCol w="690475">
                  <a:extLst>
                    <a:ext uri="{9D8B030D-6E8A-4147-A177-3AD203B41FA5}">
                      <a16:colId xmlns:a16="http://schemas.microsoft.com/office/drawing/2014/main" val="4207573310"/>
                    </a:ext>
                  </a:extLst>
                </a:gridCol>
                <a:gridCol w="667837">
                  <a:extLst>
                    <a:ext uri="{9D8B030D-6E8A-4147-A177-3AD203B41FA5}">
                      <a16:colId xmlns:a16="http://schemas.microsoft.com/office/drawing/2014/main" val="433927365"/>
                    </a:ext>
                  </a:extLst>
                </a:gridCol>
                <a:gridCol w="667837">
                  <a:extLst>
                    <a:ext uri="{9D8B030D-6E8A-4147-A177-3AD203B41FA5}">
                      <a16:colId xmlns:a16="http://schemas.microsoft.com/office/drawing/2014/main" val="426075498"/>
                    </a:ext>
                  </a:extLst>
                </a:gridCol>
                <a:gridCol w="679156">
                  <a:extLst>
                    <a:ext uri="{9D8B030D-6E8A-4147-A177-3AD203B41FA5}">
                      <a16:colId xmlns:a16="http://schemas.microsoft.com/office/drawing/2014/main" val="1241505507"/>
                    </a:ext>
                  </a:extLst>
                </a:gridCol>
                <a:gridCol w="1030054">
                  <a:extLst>
                    <a:ext uri="{9D8B030D-6E8A-4147-A177-3AD203B41FA5}">
                      <a16:colId xmlns:a16="http://schemas.microsoft.com/office/drawing/2014/main" val="240793964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Counts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Rates by Modality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 - Percentage Point Difference Compared to Face-to-Face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902611"/>
                  </a:ext>
                </a:extLst>
              </a:tr>
              <a:tr h="3399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Course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SYNCHRONOUS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 TO FACE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SYNCHRONOUS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HYBRID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SYNCHRONOUS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81284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ASTR-100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172086"/>
                  </a:ext>
                </a:extLst>
              </a:tr>
              <a:tr h="169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ASTR-101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90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31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Cand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633"/>
      </a:accent1>
      <a:accent2>
        <a:srgbClr val="FFDD00"/>
      </a:accent2>
      <a:accent3>
        <a:srgbClr val="418FDE"/>
      </a:accent3>
      <a:accent4>
        <a:srgbClr val="FFC000"/>
      </a:accent4>
      <a:accent5>
        <a:srgbClr val="5B9BD5"/>
      </a:accent5>
      <a:accent6>
        <a:srgbClr val="FFA300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8" ma:contentTypeDescription="Create a new document." ma:contentTypeScope="" ma:versionID="d4bb8c2641764e3ca70261afe1b33a53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9959290da7346403855fa006fec8fe7c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bc55ecc-363e-43e9-bfac-4ba2e86f45ee" xsi:nil="true"/>
  </documentManagement>
</p:properties>
</file>

<file path=customXml/itemProps1.xml><?xml version="1.0" encoding="utf-8"?>
<ds:datastoreItem xmlns:ds="http://schemas.openxmlformats.org/officeDocument/2006/customXml" ds:itemID="{35D16792-008C-4076-A498-8AF5384D6C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05A4AC-7E20-41DC-88A2-DC8E6AA3CD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B2FE6B-B355-4D53-B50D-0DE9C023AE03}">
  <ds:schemaRefs>
    <ds:schemaRef ds:uri="http://www.w3.org/XML/1998/namespace"/>
    <ds:schemaRef ds:uri="http://schemas.microsoft.com/office/2006/documentManagement/types"/>
    <ds:schemaRef ds:uri="2bc55ecc-363e-43e9-bfac-4ba2e86f45e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bb5bbb0b-6c89-44d7-be61-0adfe653f98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2889</Words>
  <Application>Microsoft Office PowerPoint</Application>
  <PresentationFormat>Widescreen</PresentationFormat>
  <Paragraphs>1791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Retrospect</vt:lpstr>
      <vt:lpstr>Science &amp; Technology Division</vt:lpstr>
      <vt:lpstr>Student Instructional Modality Preferences Survey:  Spring 2023</vt:lpstr>
      <vt:lpstr>Response Rates</vt:lpstr>
      <vt:lpstr>Face to face is the preferred modality for the majority of subjects, followed by asynchronous online. Only in Digital media were preferences relatively even</vt:lpstr>
      <vt:lpstr>Departmental Overview: Fall &amp; Spring 2023 and Fall 2022</vt:lpstr>
      <vt:lpstr>Departmental Overview: Fall 2023 ONLY</vt:lpstr>
      <vt:lpstr>Division-wide Disproportionate  Course Success by Population by Modality</vt:lpstr>
      <vt:lpstr>Division-wide Disproportionate  Access by Population by Modality</vt:lpstr>
      <vt:lpstr>Astronomy Fall &amp; Spring 2023 and Fall 2022</vt:lpstr>
      <vt:lpstr>Biology Fall &amp; Spring 2023 and Fall 2022</vt:lpstr>
      <vt:lpstr>Chemistry Fall &amp; Spring 2023 and Fall 2022</vt:lpstr>
      <vt:lpstr>Computer Information Science (CIS) Fall &amp; Spring 2023 and Fall 2022</vt:lpstr>
      <vt:lpstr>Engineering Fall &amp; Spring 2023 and Fall 2022</vt:lpstr>
      <vt:lpstr>Environmental Science Fall &amp; Spring 2023 and Fall 2022</vt:lpstr>
      <vt:lpstr>Geology Fall &amp; Spring 2023 and Fall 2022</vt:lpstr>
      <vt:lpstr>Mathematics Fall &amp; Spring 2023 and Fall 2022</vt:lpstr>
      <vt:lpstr>Oceanography Fall &amp; Spring 2023 and Fall 2022</vt:lpstr>
      <vt:lpstr>Physics Fall &amp; Spring 2023 and Fall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&amp; Technology Division</dc:title>
  <dc:creator>Engel, Karen</dc:creator>
  <cp:lastModifiedBy>Engel, Karen</cp:lastModifiedBy>
  <cp:revision>7</cp:revision>
  <dcterms:created xsi:type="dcterms:W3CDTF">2024-01-31T19:19:06Z</dcterms:created>
  <dcterms:modified xsi:type="dcterms:W3CDTF">2024-01-31T23:45:21Z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