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787" r:id="rId2"/>
    <p:sldId id="789" r:id="rId3"/>
    <p:sldId id="790" r:id="rId4"/>
    <p:sldId id="793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tchy Mager" panose="020B0604020202020204" charset="0"/>
      <p:regular r:id="rId11"/>
    </p:embeddedFont>
    <p:embeddedFont>
      <p:font typeface="Inter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24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2709" autoAdjust="0"/>
  </p:normalViewPr>
  <p:slideViewPr>
    <p:cSldViewPr>
      <p:cViewPr varScale="1">
        <p:scale>
          <a:sx n="38" d="100"/>
          <a:sy n="38" d="100"/>
        </p:scale>
        <p:origin x="102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55C5-FD9C-4FF5-8B5F-A0BFE480FF5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938F-0049-48C7-AF90-27B2A4FEF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938F-0049-48C7-AF90-27B2A4FEF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938F-0049-48C7-AF90-27B2A4FEF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938F-0049-48C7-AF90-27B2A4FEF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938F-0049-48C7-AF90-27B2A4FEF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7351" y="-508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4" t="-38038" r="-6966" b="-70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9786" y="3601607"/>
            <a:ext cx="14208428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endParaRPr lang="en-US" sz="13500" dirty="0">
              <a:solidFill>
                <a:srgbClr val="494949"/>
              </a:solidFill>
              <a:latin typeface="Catchy Mager"/>
              <a:ea typeface="Catchy Mager"/>
              <a:cs typeface="Catchy Mager"/>
              <a:sym typeface="Catchy Mag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90214" y="7490419"/>
            <a:ext cx="7707571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endParaRPr lang="en-US" sz="2199" b="1" spc="1099" dirty="0">
              <a:solidFill>
                <a:srgbClr val="494949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7011D-302B-4E80-B821-01654000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8" y="-67889"/>
            <a:ext cx="3531585" cy="2526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FB425-A40F-494E-86B8-DC50B18B2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412" y="229068"/>
            <a:ext cx="6872639" cy="135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0DFD8C-3539-4A41-9CD1-EC5929FDA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171" y="2345937"/>
            <a:ext cx="6789120" cy="219354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16E4110-D898-4D38-802E-ACFDD7C1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22" y="3190850"/>
            <a:ext cx="3642129" cy="234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31DAC3-BA5E-4389-B866-970C2BA01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9261" y="876300"/>
            <a:ext cx="4768562" cy="316728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82C67DF-7FD5-4975-8BFB-96770F4F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27351" y="-63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  </a:t>
            </a:r>
            <a:r>
              <a:rPr kumimoji="0" lang="en-US" altLang="en-US" sz="19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​​ 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628226D2-CB56-475E-BB7F-DAF29E3A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37" y="-15192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08283A-7AD2-4319-A0A9-035339B8EE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0498" y="6162322"/>
            <a:ext cx="3419919" cy="33724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4E524D-4007-4C1D-9386-121EB06DD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9051" y="5650377"/>
            <a:ext cx="5129486" cy="35473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9E45B-ABDD-444A-9B12-4A372C4591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37" y="5250134"/>
            <a:ext cx="7178054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7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4" t="-38038" r="-6966" b="-70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9786" y="3601607"/>
            <a:ext cx="14208428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endParaRPr lang="en-US" sz="13500" dirty="0">
              <a:solidFill>
                <a:srgbClr val="494949"/>
              </a:solidFill>
              <a:latin typeface="Catchy Mager"/>
              <a:ea typeface="Catchy Mager"/>
              <a:cs typeface="Catchy Mager"/>
              <a:sym typeface="Catchy Mag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90214" y="7490419"/>
            <a:ext cx="7707571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endParaRPr lang="en-US" sz="2199" b="1" spc="1099" dirty="0">
              <a:solidFill>
                <a:srgbClr val="494949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04219-777B-4865-958B-F30B990A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66" y="2214443"/>
            <a:ext cx="4226750" cy="2039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20086-7E2C-4FE6-9281-89B946DE6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2054" y="208333"/>
            <a:ext cx="5467047" cy="2087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24865-903B-4660-8236-DC8301C25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6778870"/>
            <a:ext cx="4719103" cy="3409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5E6D9A-1F07-4DD4-851C-21B2A2E49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597" y="6343944"/>
            <a:ext cx="4378133" cy="3175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D40D1-57BD-48F4-9FA4-0B3FAF9D0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66" y="5156200"/>
            <a:ext cx="3901888" cy="29037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53E5EE-151F-44F4-B31C-47B1C3EBA9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011" y="36697"/>
            <a:ext cx="7947038" cy="4585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213DBB-1D0E-4170-B9F7-0EBBCE45DE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1566" y="2491706"/>
            <a:ext cx="8780331" cy="57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4" t="-38038" r="-6966" b="-70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9786" y="3601607"/>
            <a:ext cx="14208428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endParaRPr lang="en-US" sz="13500" dirty="0">
              <a:solidFill>
                <a:srgbClr val="494949"/>
              </a:solidFill>
              <a:latin typeface="Catchy Mager"/>
              <a:ea typeface="Catchy Mager"/>
              <a:cs typeface="Catchy Mager"/>
              <a:sym typeface="Catchy Mag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90214" y="7490419"/>
            <a:ext cx="7707571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endParaRPr lang="en-US" sz="2199" b="1" spc="1099" dirty="0">
              <a:solidFill>
                <a:srgbClr val="494949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630D8F-39EB-44B1-A970-9A3692C8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824" y="3136057"/>
            <a:ext cx="5752773" cy="3228829"/>
          </a:xfrm>
          <a:prstGeom prst="rect">
            <a:avLst/>
          </a:prstGeom>
        </p:spPr>
      </p:pic>
      <p:pic>
        <p:nvPicPr>
          <p:cNvPr id="12" name="Picture 2" descr="CdS Peer Tutoring button">
            <a:extLst>
              <a:ext uri="{FF2B5EF4-FFF2-40B4-BE49-F238E27FC236}">
                <a16:creationId xmlns:a16="http://schemas.microsoft.com/office/drawing/2014/main" id="{796E2354-3271-4A0B-9FC9-DC462EC6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3" y="206529"/>
            <a:ext cx="6780351" cy="22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A870DF-5774-47D2-9988-55A24D0E6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236" y="38100"/>
            <a:ext cx="8191928" cy="259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DFFBD-9F46-4D18-9D53-2DC6186A1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066" y="3024058"/>
            <a:ext cx="6242465" cy="2972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26C633-8C65-419D-AE5F-2B445842E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2033" y="6984727"/>
            <a:ext cx="9386916" cy="2148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F4634B-60DC-4725-8012-B927E76F7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9049" y="6897930"/>
            <a:ext cx="6495593" cy="26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74" t="-38038" r="-6966" b="-70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9786" y="3601607"/>
            <a:ext cx="14208428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endParaRPr lang="en-US" sz="13500" dirty="0">
              <a:solidFill>
                <a:srgbClr val="494949"/>
              </a:solidFill>
              <a:latin typeface="Catchy Mager"/>
              <a:ea typeface="Catchy Mager"/>
              <a:cs typeface="Catchy Mager"/>
              <a:sym typeface="Catchy Mag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90214" y="7490419"/>
            <a:ext cx="7707571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endParaRPr lang="en-US" sz="2199" b="1" spc="1099" dirty="0">
              <a:solidFill>
                <a:srgbClr val="494949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98654-9DB5-4463-9EC9-616F350C9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50"/>
            <a:ext cx="7707571" cy="4626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1C1FC-DF52-483C-8BF9-DFDB1DBE0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323" y="4878078"/>
            <a:ext cx="7325624" cy="518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8C827-7FA0-4968-9104-4A0635406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2" y="4962061"/>
            <a:ext cx="8286538" cy="51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</Words>
  <Application>Microsoft Office PowerPoint</Application>
  <PresentationFormat>Custom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Inter Bold</vt:lpstr>
      <vt:lpstr>Catchy Mager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Untitled</dc:title>
  <dc:creator>Aranyakul, Sarah</dc:creator>
  <cp:lastModifiedBy>Aranyakul, Sarah</cp:lastModifiedBy>
  <cp:revision>77</cp:revision>
  <dcterms:created xsi:type="dcterms:W3CDTF">2006-08-16T00:00:00Z</dcterms:created>
  <dcterms:modified xsi:type="dcterms:W3CDTF">2026-02-10T20:44:27Z</dcterms:modified>
  <dc:identifier>DAG_lxZpZNs</dc:identifier>
</cp:coreProperties>
</file>