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4"/>
  </p:sldMasterIdLst>
  <p:notesMasterIdLst>
    <p:notesMasterId r:id="rId11"/>
  </p:notesMasterIdLst>
  <p:handoutMasterIdLst>
    <p:handoutMasterId r:id="rId12"/>
  </p:handoutMasterIdLst>
  <p:sldIdLst>
    <p:sldId id="2561" r:id="rId5"/>
    <p:sldId id="2579" r:id="rId6"/>
    <p:sldId id="2584" r:id="rId7"/>
    <p:sldId id="2583" r:id="rId8"/>
    <p:sldId id="2581" r:id="rId9"/>
    <p:sldId id="25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mprehensive Program Review (CPR) Revision: The Why and Big Picture" id="{E47D78FE-E625-4D70-BA98-A7C0C4E8AD00}">
          <p14:sldIdLst>
            <p14:sldId id="2561"/>
          </p14:sldIdLst>
        </p14:section>
        <p14:section name="Introduction and Purpose" id="{333AED66-38E8-4EE1-9515-41FC33C59DFA}">
          <p14:sldIdLst>
            <p14:sldId id="2579"/>
            <p14:sldId id="2584"/>
            <p14:sldId id="2583"/>
            <p14:sldId id="2581"/>
            <p14:sldId id="2582"/>
          </p14:sldIdLst>
        </p14:section>
        <p14:section name="Big Picture Overview of Sections" id="{3AF98EBB-A631-4136-8594-3ECC54A3C102}">
          <p14:sldIdLst/>
        </p14:section>
        <p14:section name="Key Changes and Improvements" id="{4EEAB8C4-933A-4171-A2AF-11E468C98D41}">
          <p14:sldIdLst/>
        </p14:section>
        <p14:section name="Call to Action" id="{3451A6D7-A721-4F10-B3C3-B2EF3B3B3E9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A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C90A16-E7AE-B541-9A0F-D1F0A372CE98}" v="16" dt="2026-04-17T16:21:48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87482"/>
  </p:normalViewPr>
  <p:slideViewPr>
    <p:cSldViewPr snapToGrid="0">
      <p:cViewPr varScale="1">
        <p:scale>
          <a:sx n="107" d="100"/>
          <a:sy n="107" d="100"/>
        </p:scale>
        <p:origin x="69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ani, Wissem" userId="a2438fa2-58b5-4c07-8fb3-84f893c1815c" providerId="ADAL" clId="{D68ECF1C-6B58-509F-9E65-AEB2F10FCC43}"/>
    <pc:docChg chg="modSld">
      <pc:chgData name="Bennani, Wissem" userId="a2438fa2-58b5-4c07-8fb3-84f893c1815c" providerId="ADAL" clId="{D68ECF1C-6B58-509F-9E65-AEB2F10FCC43}" dt="2026-04-17T16:23:29.846" v="8" actId="20577"/>
      <pc:docMkLst>
        <pc:docMk/>
      </pc:docMkLst>
      <pc:sldChg chg="modSp">
        <pc:chgData name="Bennani, Wissem" userId="a2438fa2-58b5-4c07-8fb3-84f893c1815c" providerId="ADAL" clId="{D68ECF1C-6B58-509F-9E65-AEB2F10FCC43}" dt="2026-04-17T16:21:48.814" v="5" actId="20577"/>
        <pc:sldMkLst>
          <pc:docMk/>
          <pc:sldMk cId="3256055793" sldId="2561"/>
        </pc:sldMkLst>
        <pc:spChg chg="mod">
          <ac:chgData name="Bennani, Wissem" userId="a2438fa2-58b5-4c07-8fb3-84f893c1815c" providerId="ADAL" clId="{D68ECF1C-6B58-509F-9E65-AEB2F10FCC43}" dt="2026-04-17T16:21:48.814" v="5" actId="20577"/>
          <ac:spMkLst>
            <pc:docMk/>
            <pc:sldMk cId="3256055793" sldId="2561"/>
            <ac:spMk id="2" creationId="{5AE93174-77DC-F9C5-4EEC-1749AB29B291}"/>
          </ac:spMkLst>
        </pc:spChg>
      </pc:sldChg>
      <pc:sldChg chg="modSp mod">
        <pc:chgData name="Bennani, Wissem" userId="a2438fa2-58b5-4c07-8fb3-84f893c1815c" providerId="ADAL" clId="{D68ECF1C-6B58-509F-9E65-AEB2F10FCC43}" dt="2026-04-17T16:23:29.846" v="8" actId="20577"/>
        <pc:sldMkLst>
          <pc:docMk/>
          <pc:sldMk cId="3735730205" sldId="2581"/>
        </pc:sldMkLst>
        <pc:graphicFrameChg chg="modGraphic">
          <ac:chgData name="Bennani, Wissem" userId="a2438fa2-58b5-4c07-8fb3-84f893c1815c" providerId="ADAL" clId="{D68ECF1C-6B58-509F-9E65-AEB2F10FCC43}" dt="2026-04-17T16:23:29.846" v="8" actId="20577"/>
          <ac:graphicFrameMkLst>
            <pc:docMk/>
            <pc:sldMk cId="3735730205" sldId="2581"/>
            <ac:graphicFrameMk id="4" creationId="{17ABE0C4-07E5-37AC-3B89-4234F8B05EA6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FB14B2-CD52-9E84-B3E7-49A90F3A72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AE5F9-C39F-2ECF-0C06-D0122807D4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3FF85-4E34-4546-B772-76DFA4A6051B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F3243-F9C0-85BE-2E9C-191F612CFE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EBE2E3-8654-B63F-B7D6-9549069476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7180-4EDD-4E08-9775-7398C11D6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4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C398-6116-4BD2-9FAD-9822FDA158BE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FF46E-6B43-41F9-9272-B566D03A2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4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AI-generated content may be incorrect.
---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FF46E-6B43-41F9-9272-B566D03A25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5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AANAPISI (Asian American, Native American Pacific Islander Serving Institution)  -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Populations under the AANAPISI umbrella include Asian American, Native Hawaiian, Pacific Islanders. The Native American Pacific Islander in AANAPISI means Pacific Islanders indigenous to the U.S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FF46E-6B43-41F9-9272-B566D03A25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78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AANAPISI (Asian American, Native American Pacific Islander Serving Institution)  -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Populations under the AANAPISI umbrella include Asian American, Native Hawaiian, Pacific Islanders. The Native American Pacific Islander in AANAPISI means Pacific Islanders indigenous to the U.S., hence no comma.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EFF46E-6B43-41F9-9272-B566D03A25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2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F89D142-48C7-4B2F-15DD-C1AA8B74CEA7}"/>
              </a:ext>
            </a:extLst>
          </p:cNvPr>
          <p:cNvSpPr/>
          <p:nvPr userDrawn="1"/>
        </p:nvSpPr>
        <p:spPr>
          <a:xfrm flipH="1">
            <a:off x="152400" y="148866"/>
            <a:ext cx="4726693" cy="6544413"/>
          </a:xfrm>
          <a:custGeom>
            <a:avLst/>
            <a:gdLst>
              <a:gd name="connsiteX0" fmla="*/ 4726693 w 4726693"/>
              <a:gd name="connsiteY0" fmla="*/ 0 h 6544413"/>
              <a:gd name="connsiteX1" fmla="*/ 3272207 w 4726693"/>
              <a:gd name="connsiteY1" fmla="*/ 0 h 6544413"/>
              <a:gd name="connsiteX2" fmla="*/ 3231795 w 4726693"/>
              <a:gd name="connsiteY2" fmla="*/ 0 h 6544413"/>
              <a:gd name="connsiteX3" fmla="*/ 3231795 w 4726693"/>
              <a:gd name="connsiteY3" fmla="*/ 2042 h 6544413"/>
              <a:gd name="connsiteX4" fmla="*/ 2937642 w 4726693"/>
              <a:gd name="connsiteY4" fmla="*/ 16895 h 6544413"/>
              <a:gd name="connsiteX5" fmla="*/ 0 w 4726693"/>
              <a:gd name="connsiteY5" fmla="*/ 3272207 h 6544413"/>
              <a:gd name="connsiteX6" fmla="*/ 2937642 w 4726693"/>
              <a:gd name="connsiteY6" fmla="*/ 6527520 h 6544413"/>
              <a:gd name="connsiteX7" fmla="*/ 3231795 w 4726693"/>
              <a:gd name="connsiteY7" fmla="*/ 6542374 h 6544413"/>
              <a:gd name="connsiteX8" fmla="*/ 3231795 w 4726693"/>
              <a:gd name="connsiteY8" fmla="*/ 6544413 h 6544413"/>
              <a:gd name="connsiteX9" fmla="*/ 3272207 w 4726693"/>
              <a:gd name="connsiteY9" fmla="*/ 6544413 h 6544413"/>
              <a:gd name="connsiteX10" fmla="*/ 4726693 w 4726693"/>
              <a:gd name="connsiteY10" fmla="*/ 6544413 h 6544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26693" h="6544413">
                <a:moveTo>
                  <a:pt x="4726693" y="0"/>
                </a:moveTo>
                <a:lnTo>
                  <a:pt x="3272207" y="0"/>
                </a:lnTo>
                <a:lnTo>
                  <a:pt x="3231795" y="0"/>
                </a:lnTo>
                <a:lnTo>
                  <a:pt x="3231795" y="2042"/>
                </a:lnTo>
                <a:lnTo>
                  <a:pt x="2937642" y="16895"/>
                </a:lnTo>
                <a:cubicBezTo>
                  <a:pt x="1287611" y="184465"/>
                  <a:pt x="0" y="1577968"/>
                  <a:pt x="0" y="3272207"/>
                </a:cubicBezTo>
                <a:cubicBezTo>
                  <a:pt x="0" y="4966448"/>
                  <a:pt x="1287611" y="6359951"/>
                  <a:pt x="2937642" y="6527520"/>
                </a:cubicBezTo>
                <a:lnTo>
                  <a:pt x="3231795" y="6542374"/>
                </a:lnTo>
                <a:lnTo>
                  <a:pt x="3231795" y="6544413"/>
                </a:lnTo>
                <a:lnTo>
                  <a:pt x="3272207" y="6544413"/>
                </a:lnTo>
                <a:lnTo>
                  <a:pt x="4726693" y="65444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BB81958-D94B-B3A5-BE29-F93DD5E2EDB2}"/>
              </a:ext>
            </a:extLst>
          </p:cNvPr>
          <p:cNvSpPr/>
          <p:nvPr userDrawn="1"/>
        </p:nvSpPr>
        <p:spPr>
          <a:xfrm>
            <a:off x="9381386" y="208405"/>
            <a:ext cx="2658214" cy="6425334"/>
          </a:xfrm>
          <a:custGeom>
            <a:avLst/>
            <a:gdLst>
              <a:gd name="connsiteX0" fmla="*/ 2658214 w 2658214"/>
              <a:gd name="connsiteY0" fmla="*/ 0 h 6425334"/>
              <a:gd name="connsiteX1" fmla="*/ 2658214 w 2658214"/>
              <a:gd name="connsiteY1" fmla="*/ 6425334 h 6425334"/>
              <a:gd name="connsiteX2" fmla="*/ 2612743 w 2658214"/>
              <a:gd name="connsiteY2" fmla="*/ 6418395 h 6425334"/>
              <a:gd name="connsiteX3" fmla="*/ 0 w 2658214"/>
              <a:gd name="connsiteY3" fmla="*/ 3212667 h 6425334"/>
              <a:gd name="connsiteX4" fmla="*/ 2612743 w 2658214"/>
              <a:gd name="connsiteY4" fmla="*/ 6940 h 6425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8214" h="6425334">
                <a:moveTo>
                  <a:pt x="2658214" y="0"/>
                </a:moveTo>
                <a:lnTo>
                  <a:pt x="2658214" y="6425334"/>
                </a:lnTo>
                <a:lnTo>
                  <a:pt x="2612743" y="6418395"/>
                </a:lnTo>
                <a:cubicBezTo>
                  <a:pt x="1121654" y="6113274"/>
                  <a:pt x="0" y="4793958"/>
                  <a:pt x="0" y="3212667"/>
                </a:cubicBezTo>
                <a:cubicBezTo>
                  <a:pt x="0" y="1631376"/>
                  <a:pt x="1121654" y="312061"/>
                  <a:pt x="2612743" y="694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B80D1EA-D037-BD68-F8A9-BA26026B7724}"/>
              </a:ext>
            </a:extLst>
          </p:cNvPr>
          <p:cNvSpPr/>
          <p:nvPr userDrawn="1"/>
        </p:nvSpPr>
        <p:spPr>
          <a:xfrm rot="20019298">
            <a:off x="5127522" y="-88436"/>
            <a:ext cx="4005435" cy="70377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2164793"/>
            <a:ext cx="9677400" cy="417916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8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9246" y="548640"/>
            <a:ext cx="7769354" cy="1200698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r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5D59-5512-467D-834D-D04827A6AF83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251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D5FAC22-3E6A-0CAE-40EA-3ABA0592E4DC}"/>
              </a:ext>
            </a:extLst>
          </p:cNvPr>
          <p:cNvGrpSpPr/>
          <p:nvPr userDrawn="1"/>
        </p:nvGrpSpPr>
        <p:grpSpPr>
          <a:xfrm flipH="1">
            <a:off x="165100" y="27214"/>
            <a:ext cx="11874500" cy="3503886"/>
            <a:chOff x="-11811000" y="-88436"/>
            <a:chExt cx="23850600" cy="7037751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95FBA9E-F968-3354-377B-B6BB223B15FD}"/>
                </a:ext>
              </a:extLst>
            </p:cNvPr>
            <p:cNvSpPr/>
            <p:nvPr/>
          </p:nvSpPr>
          <p:spPr>
            <a:xfrm flipH="1">
              <a:off x="-11811000" y="148866"/>
              <a:ext cx="12803893" cy="6544413"/>
            </a:xfrm>
            <a:custGeom>
              <a:avLst/>
              <a:gdLst>
                <a:gd name="connsiteX0" fmla="*/ 6410542 w 6410542"/>
                <a:gd name="connsiteY0" fmla="*/ 0 h 3276600"/>
                <a:gd name="connsiteX1" fmla="*/ 1638300 w 6410542"/>
                <a:gd name="connsiteY1" fmla="*/ 0 h 3276600"/>
                <a:gd name="connsiteX2" fmla="*/ 1618067 w 6410542"/>
                <a:gd name="connsiteY2" fmla="*/ 0 h 3276600"/>
                <a:gd name="connsiteX3" fmla="*/ 1618067 w 6410542"/>
                <a:gd name="connsiteY3" fmla="*/ 1022 h 3276600"/>
                <a:gd name="connsiteX4" fmla="*/ 1470793 w 6410542"/>
                <a:gd name="connsiteY4" fmla="*/ 8459 h 3276600"/>
                <a:gd name="connsiteX5" fmla="*/ 0 w 6410542"/>
                <a:gd name="connsiteY5" fmla="*/ 1638300 h 3276600"/>
                <a:gd name="connsiteX6" fmla="*/ 1470793 w 6410542"/>
                <a:gd name="connsiteY6" fmla="*/ 3268142 h 3276600"/>
                <a:gd name="connsiteX7" fmla="*/ 1618067 w 6410542"/>
                <a:gd name="connsiteY7" fmla="*/ 3275579 h 3276600"/>
                <a:gd name="connsiteX8" fmla="*/ 1618067 w 6410542"/>
                <a:gd name="connsiteY8" fmla="*/ 3276600 h 3276600"/>
                <a:gd name="connsiteX9" fmla="*/ 1638300 w 6410542"/>
                <a:gd name="connsiteY9" fmla="*/ 3276600 h 3276600"/>
                <a:gd name="connsiteX10" fmla="*/ 6410542 w 6410542"/>
                <a:gd name="connsiteY10" fmla="*/ 3276600 h 327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10542" h="3276600">
                  <a:moveTo>
                    <a:pt x="6410542" y="0"/>
                  </a:moveTo>
                  <a:lnTo>
                    <a:pt x="1638300" y="0"/>
                  </a:lnTo>
                  <a:lnTo>
                    <a:pt x="1618067" y="0"/>
                  </a:lnTo>
                  <a:lnTo>
                    <a:pt x="1618067" y="1022"/>
                  </a:lnTo>
                  <a:lnTo>
                    <a:pt x="1470793" y="8459"/>
                  </a:lnTo>
                  <a:cubicBezTo>
                    <a:pt x="644670" y="92356"/>
                    <a:pt x="0" y="790043"/>
                    <a:pt x="0" y="1638300"/>
                  </a:cubicBezTo>
                  <a:cubicBezTo>
                    <a:pt x="0" y="2486558"/>
                    <a:pt x="644670" y="3184245"/>
                    <a:pt x="1470793" y="3268142"/>
                  </a:cubicBezTo>
                  <a:lnTo>
                    <a:pt x="1618067" y="3275579"/>
                  </a:lnTo>
                  <a:lnTo>
                    <a:pt x="1618067" y="3276600"/>
                  </a:lnTo>
                  <a:lnTo>
                    <a:pt x="1638300" y="3276600"/>
                  </a:lnTo>
                  <a:lnTo>
                    <a:pt x="6410542" y="32766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4A776E2-E8FB-95BD-B1DE-B62FEEB92D65}"/>
                </a:ext>
              </a:extLst>
            </p:cNvPr>
            <p:cNvSpPr/>
            <p:nvPr/>
          </p:nvSpPr>
          <p:spPr>
            <a:xfrm>
              <a:off x="5495186" y="148865"/>
              <a:ext cx="6544414" cy="65444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651FE85-1B8E-330B-F931-0F7C22842C94}"/>
                </a:ext>
              </a:extLst>
            </p:cNvPr>
            <p:cNvSpPr/>
            <p:nvPr/>
          </p:nvSpPr>
          <p:spPr>
            <a:xfrm rot="20019298">
              <a:off x="1241322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401" y="1417671"/>
            <a:ext cx="11125198" cy="490692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6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24600"/>
            <a:ext cx="2884652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6324600"/>
            <a:ext cx="2202644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C08D9-20DE-421C-BE4E-310427BB699B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24600"/>
            <a:ext cx="511503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65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2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400" y="1417671"/>
            <a:ext cx="7991856" cy="490692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6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24600"/>
            <a:ext cx="2884652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6324600"/>
            <a:ext cx="2202644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C08D9-20DE-421C-BE4E-310427BB699B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24600"/>
            <a:ext cx="511503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7EB68C-2DDD-FE8A-6EB5-66C78A0A1477}"/>
              </a:ext>
            </a:extLst>
          </p:cNvPr>
          <p:cNvGrpSpPr/>
          <p:nvPr userDrawn="1"/>
        </p:nvGrpSpPr>
        <p:grpSpPr>
          <a:xfrm>
            <a:off x="7467600" y="145359"/>
            <a:ext cx="5101079" cy="3321366"/>
            <a:chOff x="7467600" y="145359"/>
            <a:chExt cx="5101079" cy="3321366"/>
          </a:xfrm>
          <a:noFill/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E2858AD-93D6-09F5-251D-CA5BC6A732B1}"/>
                </a:ext>
              </a:extLst>
            </p:cNvPr>
            <p:cNvSpPr/>
            <p:nvPr/>
          </p:nvSpPr>
          <p:spPr>
            <a:xfrm flipH="1">
              <a:off x="7467600" y="145359"/>
              <a:ext cx="3258268" cy="3258268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8FB9CD1-5066-7947-860E-6DA70598A7F5}"/>
                </a:ext>
              </a:extLst>
            </p:cNvPr>
            <p:cNvSpPr/>
            <p:nvPr/>
          </p:nvSpPr>
          <p:spPr>
            <a:xfrm rot="1580702" flipH="1">
              <a:off x="10803319" y="224760"/>
              <a:ext cx="1765360" cy="3241965"/>
            </a:xfrm>
            <a:custGeom>
              <a:avLst/>
              <a:gdLst>
                <a:gd name="connsiteX0" fmla="*/ 1290822 w 1765360"/>
                <a:gd name="connsiteY0" fmla="*/ 0 h 3241965"/>
                <a:gd name="connsiteX1" fmla="*/ 0 w 1765360"/>
                <a:gd name="connsiteY1" fmla="*/ 2606621 h 3241965"/>
                <a:gd name="connsiteX2" fmla="*/ 63216 w 1765360"/>
                <a:gd name="connsiteY2" fmla="*/ 2728833 h 3241965"/>
                <a:gd name="connsiteX3" fmla="*/ 768267 w 1765360"/>
                <a:gd name="connsiteY3" fmla="*/ 3241965 h 3241965"/>
                <a:gd name="connsiteX4" fmla="*/ 1765360 w 1765360"/>
                <a:gd name="connsiteY4" fmla="*/ 1490022 h 3241965"/>
                <a:gd name="connsiteX5" fmla="*/ 1325750 w 1765360"/>
                <a:gd name="connsiteY5" fmla="*/ 37283 h 3241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65360" h="3241965">
                  <a:moveTo>
                    <a:pt x="1290822" y="0"/>
                  </a:moveTo>
                  <a:lnTo>
                    <a:pt x="0" y="2606621"/>
                  </a:lnTo>
                  <a:lnTo>
                    <a:pt x="63216" y="2728833"/>
                  </a:lnTo>
                  <a:cubicBezTo>
                    <a:pt x="243654" y="3045872"/>
                    <a:pt x="492927" y="3241965"/>
                    <a:pt x="768267" y="3241965"/>
                  </a:cubicBezTo>
                  <a:cubicBezTo>
                    <a:pt x="1318946" y="3241965"/>
                    <a:pt x="1765360" y="2457593"/>
                    <a:pt x="1765360" y="1490022"/>
                  </a:cubicBezTo>
                  <a:cubicBezTo>
                    <a:pt x="1765359" y="885290"/>
                    <a:pt x="1590980" y="352121"/>
                    <a:pt x="1325750" y="37283"/>
                  </a:cubicBezTo>
                  <a:close/>
                </a:path>
              </a:pathLst>
            </a:cu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1011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3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B58D9E43-C893-13A3-BC1E-4F2FC3ABA863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25581FE7-8801-4CE4-8D5C-D970782A5284}"/>
                </a:ext>
              </a:extLst>
            </p:cNvPr>
            <p:cNvSpPr/>
            <p:nvPr/>
          </p:nvSpPr>
          <p:spPr>
            <a:xfrm flipH="1">
              <a:off x="152400" y="1232438"/>
              <a:ext cx="840493" cy="4377271"/>
            </a:xfrm>
            <a:custGeom>
              <a:avLst/>
              <a:gdLst>
                <a:gd name="connsiteX0" fmla="*/ 840493 w 840493"/>
                <a:gd name="connsiteY0" fmla="*/ 0 h 4377271"/>
                <a:gd name="connsiteX1" fmla="*/ 661895 w 840493"/>
                <a:gd name="connsiteY1" fmla="*/ 215111 h 4377271"/>
                <a:gd name="connsiteX2" fmla="*/ 0 w 840493"/>
                <a:gd name="connsiteY2" fmla="*/ 2188635 h 4377271"/>
                <a:gd name="connsiteX3" fmla="*/ 661895 w 840493"/>
                <a:gd name="connsiteY3" fmla="*/ 4162161 h 4377271"/>
                <a:gd name="connsiteX4" fmla="*/ 840493 w 840493"/>
                <a:gd name="connsiteY4" fmla="*/ 4377271 h 4377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0493" h="4377271">
                  <a:moveTo>
                    <a:pt x="840493" y="0"/>
                  </a:moveTo>
                  <a:lnTo>
                    <a:pt x="661895" y="215111"/>
                  </a:lnTo>
                  <a:cubicBezTo>
                    <a:pt x="246457" y="763738"/>
                    <a:pt x="0" y="1447405"/>
                    <a:pt x="0" y="2188635"/>
                  </a:cubicBezTo>
                  <a:cubicBezTo>
                    <a:pt x="0" y="2929865"/>
                    <a:pt x="246457" y="3613533"/>
                    <a:pt x="661895" y="4162161"/>
                  </a:cubicBezTo>
                  <a:lnTo>
                    <a:pt x="840493" y="437727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1F9810F-42BE-E811-B91C-7CAAE70C7FA9}"/>
                </a:ext>
              </a:extLst>
            </p:cNvPr>
            <p:cNvSpPr/>
            <p:nvPr/>
          </p:nvSpPr>
          <p:spPr>
            <a:xfrm>
              <a:off x="5495186" y="148865"/>
              <a:ext cx="6544414" cy="65444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8D0CE59-5E91-1783-39F8-B47864052342}"/>
                </a:ext>
              </a:extLst>
            </p:cNvPr>
            <p:cNvSpPr/>
            <p:nvPr/>
          </p:nvSpPr>
          <p:spPr>
            <a:xfrm rot="20019298">
              <a:off x="1241322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400" y="533400"/>
            <a:ext cx="7991856" cy="5791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6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24600"/>
            <a:ext cx="2884652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6324600"/>
            <a:ext cx="2202644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FC08D9-20DE-421C-BE4E-310427BB699B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24600"/>
            <a:ext cx="511503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443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A9A97A7-E55F-0BAE-A131-F5B08A92CB91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6B783C9A-B253-FF6F-D553-A5F4F5FD8DAC}"/>
                </a:ext>
              </a:extLst>
            </p:cNvPr>
            <p:cNvSpPr/>
            <p:nvPr userDrawn="1"/>
          </p:nvSpPr>
          <p:spPr>
            <a:xfrm>
              <a:off x="7922507" y="148866"/>
              <a:ext cx="4117093" cy="6544413"/>
            </a:xfrm>
            <a:custGeom>
              <a:avLst/>
              <a:gdLst>
                <a:gd name="connsiteX0" fmla="*/ 3231795 w 4117093"/>
                <a:gd name="connsiteY0" fmla="*/ 0 h 6544413"/>
                <a:gd name="connsiteX1" fmla="*/ 3272207 w 4117093"/>
                <a:gd name="connsiteY1" fmla="*/ 0 h 6544413"/>
                <a:gd name="connsiteX2" fmla="*/ 4117093 w 4117093"/>
                <a:gd name="connsiteY2" fmla="*/ 0 h 6544413"/>
                <a:gd name="connsiteX3" fmla="*/ 4117093 w 4117093"/>
                <a:gd name="connsiteY3" fmla="*/ 6544413 h 6544413"/>
                <a:gd name="connsiteX4" fmla="*/ 3272207 w 4117093"/>
                <a:gd name="connsiteY4" fmla="*/ 6544413 h 6544413"/>
                <a:gd name="connsiteX5" fmla="*/ 3231795 w 4117093"/>
                <a:gd name="connsiteY5" fmla="*/ 6544413 h 6544413"/>
                <a:gd name="connsiteX6" fmla="*/ 3231795 w 4117093"/>
                <a:gd name="connsiteY6" fmla="*/ 6542374 h 6544413"/>
                <a:gd name="connsiteX7" fmla="*/ 2937642 w 4117093"/>
                <a:gd name="connsiteY7" fmla="*/ 6527520 h 6544413"/>
                <a:gd name="connsiteX8" fmla="*/ 0 w 4117093"/>
                <a:gd name="connsiteY8" fmla="*/ 3272207 h 6544413"/>
                <a:gd name="connsiteX9" fmla="*/ 2937642 w 4117093"/>
                <a:gd name="connsiteY9" fmla="*/ 16895 h 6544413"/>
                <a:gd name="connsiteX10" fmla="*/ 3231795 w 4117093"/>
                <a:gd name="connsiteY10" fmla="*/ 2042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17093" h="6544413">
                  <a:moveTo>
                    <a:pt x="3231795" y="0"/>
                  </a:moveTo>
                  <a:lnTo>
                    <a:pt x="3272207" y="0"/>
                  </a:lnTo>
                  <a:lnTo>
                    <a:pt x="4117093" y="0"/>
                  </a:lnTo>
                  <a:lnTo>
                    <a:pt x="4117093" y="6544413"/>
                  </a:lnTo>
                  <a:lnTo>
                    <a:pt x="3272207" y="6544413"/>
                  </a:lnTo>
                  <a:lnTo>
                    <a:pt x="3231795" y="6544413"/>
                  </a:lnTo>
                  <a:lnTo>
                    <a:pt x="3231795" y="6542374"/>
                  </a:lnTo>
                  <a:lnTo>
                    <a:pt x="2937642" y="6527520"/>
                  </a:lnTo>
                  <a:cubicBezTo>
                    <a:pt x="1287611" y="6359951"/>
                    <a:pt x="0" y="4966448"/>
                    <a:pt x="0" y="3272207"/>
                  </a:cubicBezTo>
                  <a:cubicBezTo>
                    <a:pt x="0" y="1577968"/>
                    <a:pt x="1287611" y="184465"/>
                    <a:pt x="2937642" y="16895"/>
                  </a:cubicBezTo>
                  <a:lnTo>
                    <a:pt x="3231795" y="2042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3A63ED0-841C-F782-6653-979D22DF6C95}"/>
                </a:ext>
              </a:extLst>
            </p:cNvPr>
            <p:cNvSpPr/>
            <p:nvPr userDrawn="1"/>
          </p:nvSpPr>
          <p:spPr>
            <a:xfrm flipH="1">
              <a:off x="152400" y="148976"/>
              <a:ext cx="3267814" cy="6544192"/>
            </a:xfrm>
            <a:custGeom>
              <a:avLst/>
              <a:gdLst>
                <a:gd name="connsiteX0" fmla="*/ 3267814 w 3267814"/>
                <a:gd name="connsiteY0" fmla="*/ 0 h 6544192"/>
                <a:gd name="connsiteX1" fmla="*/ 3103820 w 3267814"/>
                <a:gd name="connsiteY1" fmla="*/ 4147 h 6544192"/>
                <a:gd name="connsiteX2" fmla="*/ 0 w 3267814"/>
                <a:gd name="connsiteY2" fmla="*/ 3272096 h 6544192"/>
                <a:gd name="connsiteX3" fmla="*/ 3103820 w 3267814"/>
                <a:gd name="connsiteY3" fmla="*/ 6540046 h 6544192"/>
                <a:gd name="connsiteX4" fmla="*/ 3267814 w 3267814"/>
                <a:gd name="connsiteY4" fmla="*/ 6544192 h 654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67814" h="6544192">
                  <a:moveTo>
                    <a:pt x="3267814" y="0"/>
                  </a:moveTo>
                  <a:lnTo>
                    <a:pt x="3103820" y="4147"/>
                  </a:lnTo>
                  <a:cubicBezTo>
                    <a:pt x="1374884" y="91787"/>
                    <a:pt x="0" y="1521381"/>
                    <a:pt x="0" y="3272096"/>
                  </a:cubicBezTo>
                  <a:cubicBezTo>
                    <a:pt x="0" y="5022812"/>
                    <a:pt x="1374884" y="6452406"/>
                    <a:pt x="3103820" y="6540046"/>
                  </a:cubicBezTo>
                  <a:lnTo>
                    <a:pt x="3267814" y="6544192"/>
                  </a:lnTo>
                  <a:close/>
                </a:path>
              </a:pathLst>
            </a:cu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43BBC8E-F678-5E09-880C-F49241B17E3F}"/>
                </a:ext>
              </a:extLst>
            </p:cNvPr>
            <p:cNvSpPr/>
            <p:nvPr userDrawn="1"/>
          </p:nvSpPr>
          <p:spPr>
            <a:xfrm rot="1580702" flipH="1">
              <a:off x="3668643" y="-88436"/>
              <a:ext cx="4005435" cy="7037751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399"/>
            <a:ext cx="8555271" cy="1894055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4934" y="2667001"/>
            <a:ext cx="8555271" cy="3648176"/>
          </a:xfrm>
        </p:spPr>
        <p:txBody>
          <a:bodyPr anchor="b">
            <a:normAutofit/>
          </a:bodyPr>
          <a:lstStyle>
            <a:lvl1pPr marL="457200" indent="-457200">
              <a:spcBef>
                <a:spcPts val="0"/>
              </a:spcBef>
              <a:buFont typeface="+mj-lt"/>
              <a:buAutoNum type="arabicPeriod"/>
              <a:defRPr sz="1800"/>
            </a:lvl1pPr>
            <a:lvl2pPr marL="685800" indent="-457200">
              <a:spcBef>
                <a:spcPts val="0"/>
              </a:spcBef>
              <a:buFont typeface="+mj-lt"/>
              <a:buAutoNum type="arabicPeriod"/>
              <a:defRPr sz="1800"/>
            </a:lvl2pPr>
            <a:lvl3pPr marL="800100" indent="-342900">
              <a:spcBef>
                <a:spcPts val="0"/>
              </a:spcBef>
              <a:buFont typeface="+mj-lt"/>
              <a:buAutoNum type="arabicPeriod"/>
              <a:defRPr sz="1800"/>
            </a:lvl3pPr>
            <a:lvl4pPr marL="1028700" indent="-342900">
              <a:spcBef>
                <a:spcPts val="0"/>
              </a:spcBef>
              <a:buFont typeface="+mj-lt"/>
              <a:buAutoNum type="arabicPeriod"/>
              <a:defRPr sz="1800"/>
            </a:lvl4pPr>
            <a:lvl5pPr marL="1257300" indent="-342900">
              <a:spcBef>
                <a:spcPts val="0"/>
              </a:spcBef>
              <a:buFont typeface="+mj-lt"/>
              <a:buAutoNum type="arabicPeriod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AC263-88EE-42CC-B640-B12BA856CF71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0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2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399"/>
            <a:ext cx="8555271" cy="1894055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168274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168274"/>
            <a:ext cx="2202644" cy="365125"/>
          </a:xfrm>
        </p:spPr>
        <p:txBody>
          <a:bodyPr/>
          <a:lstStyle/>
          <a:p>
            <a:fld id="{4F1AC263-88EE-42CC-B640-B12BA856CF71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168274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4934" y="2667001"/>
            <a:ext cx="8555271" cy="3648176"/>
          </a:xfrm>
        </p:spPr>
        <p:txBody>
          <a:bodyPr anchor="b">
            <a:normAutofit/>
          </a:bodyPr>
          <a:lstStyle>
            <a:lvl1pPr marL="457200" indent="-457200">
              <a:spcBef>
                <a:spcPts val="0"/>
              </a:spcBef>
              <a:buFont typeface="+mj-lt"/>
              <a:buAutoNum type="arabicPeriod"/>
              <a:defRPr sz="1800"/>
            </a:lvl1pPr>
            <a:lvl2pPr marL="685800" indent="-457200">
              <a:spcBef>
                <a:spcPts val="0"/>
              </a:spcBef>
              <a:buFont typeface="+mj-lt"/>
              <a:buAutoNum type="arabicPeriod"/>
              <a:defRPr sz="1800"/>
            </a:lvl2pPr>
            <a:lvl3pPr marL="800100" indent="-342900">
              <a:spcBef>
                <a:spcPts val="0"/>
              </a:spcBef>
              <a:buFont typeface="+mj-lt"/>
              <a:buAutoNum type="arabicPeriod"/>
              <a:defRPr sz="1800"/>
            </a:lvl3pPr>
            <a:lvl4pPr marL="1028700" indent="-342900">
              <a:spcBef>
                <a:spcPts val="0"/>
              </a:spcBef>
              <a:buFont typeface="+mj-lt"/>
              <a:buAutoNum type="arabicPeriod"/>
              <a:defRPr sz="1800"/>
            </a:lvl4pPr>
            <a:lvl5pPr marL="1257300" indent="-342900">
              <a:spcBef>
                <a:spcPts val="0"/>
              </a:spcBef>
              <a:buFont typeface="+mj-lt"/>
              <a:buAutoNum type="arabicPeriod"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69FBBFF-942B-79B0-35F0-FC81FA669E6F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2"/>
          </a:solidFill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6F0A3B8-40E2-6B84-C294-7F594A3E4C36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ADC354A-3DD4-41C3-231A-1D86286A2168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E682B4E6-6D45-6439-DA92-7BFFF3E02836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724881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517B4121-BA4A-EFA6-8E03-EB8EC9D6853D}"/>
              </a:ext>
            </a:extLst>
          </p:cNvPr>
          <p:cNvSpPr/>
          <p:nvPr userDrawn="1"/>
        </p:nvSpPr>
        <p:spPr>
          <a:xfrm>
            <a:off x="5026907" y="148866"/>
            <a:ext cx="7012693" cy="6544413"/>
          </a:xfrm>
          <a:custGeom>
            <a:avLst/>
            <a:gdLst>
              <a:gd name="connsiteX0" fmla="*/ 3231795 w 7012693"/>
              <a:gd name="connsiteY0" fmla="*/ 0 h 6544413"/>
              <a:gd name="connsiteX1" fmla="*/ 3272207 w 7012693"/>
              <a:gd name="connsiteY1" fmla="*/ 0 h 6544413"/>
              <a:gd name="connsiteX2" fmla="*/ 7012693 w 7012693"/>
              <a:gd name="connsiteY2" fmla="*/ 0 h 6544413"/>
              <a:gd name="connsiteX3" fmla="*/ 7012693 w 7012693"/>
              <a:gd name="connsiteY3" fmla="*/ 6544413 h 6544413"/>
              <a:gd name="connsiteX4" fmla="*/ 3272207 w 7012693"/>
              <a:gd name="connsiteY4" fmla="*/ 6544413 h 6544413"/>
              <a:gd name="connsiteX5" fmla="*/ 3231795 w 7012693"/>
              <a:gd name="connsiteY5" fmla="*/ 6544413 h 6544413"/>
              <a:gd name="connsiteX6" fmla="*/ 3231795 w 7012693"/>
              <a:gd name="connsiteY6" fmla="*/ 6542374 h 6544413"/>
              <a:gd name="connsiteX7" fmla="*/ 2937642 w 7012693"/>
              <a:gd name="connsiteY7" fmla="*/ 6527520 h 6544413"/>
              <a:gd name="connsiteX8" fmla="*/ 0 w 7012693"/>
              <a:gd name="connsiteY8" fmla="*/ 3272207 h 6544413"/>
              <a:gd name="connsiteX9" fmla="*/ 2937642 w 7012693"/>
              <a:gd name="connsiteY9" fmla="*/ 16895 h 6544413"/>
              <a:gd name="connsiteX10" fmla="*/ 3231795 w 7012693"/>
              <a:gd name="connsiteY10" fmla="*/ 2042 h 6544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012693" h="6544413">
                <a:moveTo>
                  <a:pt x="3231795" y="0"/>
                </a:moveTo>
                <a:lnTo>
                  <a:pt x="3272207" y="0"/>
                </a:lnTo>
                <a:lnTo>
                  <a:pt x="7012693" y="0"/>
                </a:lnTo>
                <a:lnTo>
                  <a:pt x="7012693" y="6544413"/>
                </a:lnTo>
                <a:lnTo>
                  <a:pt x="3272207" y="6544413"/>
                </a:lnTo>
                <a:lnTo>
                  <a:pt x="3231795" y="6544413"/>
                </a:lnTo>
                <a:lnTo>
                  <a:pt x="3231795" y="6542374"/>
                </a:lnTo>
                <a:lnTo>
                  <a:pt x="2937642" y="6527520"/>
                </a:lnTo>
                <a:cubicBezTo>
                  <a:pt x="1287612" y="6359951"/>
                  <a:pt x="0" y="4966448"/>
                  <a:pt x="0" y="3272207"/>
                </a:cubicBezTo>
                <a:cubicBezTo>
                  <a:pt x="0" y="1577968"/>
                  <a:pt x="1287612" y="184465"/>
                  <a:pt x="2937642" y="16895"/>
                </a:cubicBezTo>
                <a:lnTo>
                  <a:pt x="3231795" y="20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C1D7524E-581B-3BE6-88A7-1F6403D75A6D}"/>
              </a:ext>
            </a:extLst>
          </p:cNvPr>
          <p:cNvSpPr/>
          <p:nvPr userDrawn="1"/>
        </p:nvSpPr>
        <p:spPr>
          <a:xfrm flipH="1">
            <a:off x="152400" y="1908515"/>
            <a:ext cx="372214" cy="3025114"/>
          </a:xfrm>
          <a:custGeom>
            <a:avLst/>
            <a:gdLst>
              <a:gd name="connsiteX0" fmla="*/ 372214 w 372214"/>
              <a:gd name="connsiteY0" fmla="*/ 0 h 3025114"/>
              <a:gd name="connsiteX1" fmla="*/ 257146 w 372214"/>
              <a:gd name="connsiteY1" fmla="*/ 238867 h 3025114"/>
              <a:gd name="connsiteX2" fmla="*/ 0 w 372214"/>
              <a:gd name="connsiteY2" fmla="*/ 1512557 h 3025114"/>
              <a:gd name="connsiteX3" fmla="*/ 257146 w 372214"/>
              <a:gd name="connsiteY3" fmla="*/ 2786248 h 3025114"/>
              <a:gd name="connsiteX4" fmla="*/ 372214 w 372214"/>
              <a:gd name="connsiteY4" fmla="*/ 3025114 h 3025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2214" h="3025114">
                <a:moveTo>
                  <a:pt x="372214" y="0"/>
                </a:moveTo>
                <a:lnTo>
                  <a:pt x="257146" y="238867"/>
                </a:lnTo>
                <a:cubicBezTo>
                  <a:pt x="91564" y="630348"/>
                  <a:pt x="0" y="1060760"/>
                  <a:pt x="0" y="1512557"/>
                </a:cubicBezTo>
                <a:cubicBezTo>
                  <a:pt x="0" y="1964355"/>
                  <a:pt x="91564" y="2394767"/>
                  <a:pt x="257146" y="2786248"/>
                </a:cubicBezTo>
                <a:lnTo>
                  <a:pt x="372214" y="302511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0" y="533401"/>
            <a:ext cx="5257799" cy="19050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799" y="6343955"/>
            <a:ext cx="3428999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829799" y="6343955"/>
            <a:ext cx="1266773" cy="365125"/>
          </a:xfrm>
        </p:spPr>
        <p:txBody>
          <a:bodyPr/>
          <a:lstStyle/>
          <a:p>
            <a:fld id="{4F1AC263-88EE-42CC-B640-B12BA856CF71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id="{D8208813-A8DA-EF20-9D88-922C5718FB2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6742" y="153353"/>
            <a:ext cx="4758037" cy="6554174"/>
          </a:xfrm>
          <a:custGeom>
            <a:avLst/>
            <a:gdLst>
              <a:gd name="connsiteX0" fmla="*/ 3336712 w 4758037"/>
              <a:gd name="connsiteY0" fmla="*/ 1170 h 6554174"/>
              <a:gd name="connsiteX1" fmla="*/ 3940611 w 4758037"/>
              <a:gd name="connsiteY1" fmla="*/ 123689 h 6554174"/>
              <a:gd name="connsiteX2" fmla="*/ 4173731 w 4758037"/>
              <a:gd name="connsiteY2" fmla="*/ 4165845 h 6554174"/>
              <a:gd name="connsiteX3" fmla="*/ 817427 w 4758037"/>
              <a:gd name="connsiteY3" fmla="*/ 6430485 h 6554174"/>
              <a:gd name="connsiteX4" fmla="*/ 584307 w 4758037"/>
              <a:gd name="connsiteY4" fmla="*/ 2388329 h 6554174"/>
              <a:gd name="connsiteX5" fmla="*/ 3336712 w 4758037"/>
              <a:gd name="connsiteY5" fmla="*/ 1170 h 655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58037" h="6554174">
                <a:moveTo>
                  <a:pt x="3336712" y="1170"/>
                </a:moveTo>
                <a:cubicBezTo>
                  <a:pt x="3550932" y="-7477"/>
                  <a:pt x="3754762" y="31655"/>
                  <a:pt x="3940611" y="123689"/>
                </a:cubicBezTo>
                <a:cubicBezTo>
                  <a:pt x="4931803" y="614536"/>
                  <a:pt x="5036174" y="2424270"/>
                  <a:pt x="4173731" y="4165845"/>
                </a:cubicBezTo>
                <a:cubicBezTo>
                  <a:pt x="3311287" y="5907419"/>
                  <a:pt x="1808620" y="6921333"/>
                  <a:pt x="817427" y="6430485"/>
                </a:cubicBezTo>
                <a:cubicBezTo>
                  <a:pt x="-173765" y="5939638"/>
                  <a:pt x="-278136" y="4129904"/>
                  <a:pt x="584307" y="2388329"/>
                </a:cubicBezTo>
                <a:cubicBezTo>
                  <a:pt x="1285043" y="973300"/>
                  <a:pt x="2408426" y="38641"/>
                  <a:pt x="3336712" y="117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63D284DF-0198-A2F3-34F4-E06BE488112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00801" y="2726267"/>
            <a:ext cx="5257799" cy="3436789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 marL="571500" indent="-342900">
              <a:buFont typeface="+mj-lt"/>
              <a:buAutoNum type="arabicPeriod"/>
              <a:defRPr sz="1800"/>
            </a:lvl2pPr>
            <a:lvl3pPr marL="800100" indent="-342900">
              <a:buFont typeface="+mj-lt"/>
              <a:buAutoNum type="arabicPeriod"/>
              <a:defRPr sz="1600"/>
            </a:lvl3pPr>
            <a:lvl4pPr marL="1028700" indent="-342900">
              <a:buFont typeface="+mj-lt"/>
              <a:buAutoNum type="arabicPeriod"/>
              <a:defRPr sz="1400"/>
            </a:lvl4pPr>
            <a:lvl5pPr>
              <a:buFont typeface="+mj-lt"/>
              <a:buAutoNum type="arabicPeriod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9424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D1618BB7-0E34-97A6-1EB4-BE34C533F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886465"/>
            <a:ext cx="4659735" cy="164519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8146C8E0-C7B1-6C97-E3D5-040F26B8ECB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3399" y="4662650"/>
            <a:ext cx="4659735" cy="1681305"/>
          </a:xfrm>
        </p:spPr>
        <p:txBody>
          <a:bodyPr/>
          <a:lstStyle>
            <a:lvl1pPr>
              <a:buNone/>
              <a:defRPr>
                <a:latin typeface="+mn-lt"/>
              </a:defRPr>
            </a:lvl1pPr>
            <a:lvl2pPr>
              <a:buNone/>
              <a:defRPr>
                <a:latin typeface="+mn-lt"/>
              </a:defRPr>
            </a:lvl2pPr>
            <a:lvl3pPr>
              <a:buNone/>
              <a:defRPr>
                <a:latin typeface="+mn-lt"/>
              </a:defRPr>
            </a:lvl3pPr>
            <a:lvl4pPr>
              <a:buNone/>
              <a:defRPr>
                <a:latin typeface="+mn-lt"/>
              </a:defRPr>
            </a:lvl4pPr>
            <a:lvl5pPr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FC12-63BB-4A63-9424-BFBF8E1D71D9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504091C-4F29-1ED6-85D1-239E57863706}"/>
              </a:ext>
            </a:extLst>
          </p:cNvPr>
          <p:cNvGrpSpPr/>
          <p:nvPr userDrawn="1"/>
        </p:nvGrpSpPr>
        <p:grpSpPr>
          <a:xfrm>
            <a:off x="6096000" y="41886"/>
            <a:ext cx="5943600" cy="3539514"/>
            <a:chOff x="6096000" y="41886"/>
            <a:chExt cx="5943600" cy="353951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7779D61-C627-076D-9A78-D179D1749148}"/>
                </a:ext>
              </a:extLst>
            </p:cNvPr>
            <p:cNvSpPr/>
            <p:nvPr/>
          </p:nvSpPr>
          <p:spPr>
            <a:xfrm>
              <a:off x="11651748" y="7481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87852 w 387852"/>
                <a:gd name="connsiteY1" fmla="*/ 2117500 h 2117500"/>
                <a:gd name="connsiteX2" fmla="*/ 332889 w 387852"/>
                <a:gd name="connsiteY2" fmla="*/ 2051300 h 2117500"/>
                <a:gd name="connsiteX3" fmla="*/ 0 w 387852"/>
                <a:gd name="connsiteY3" fmla="*/ 1058749 h 2117500"/>
                <a:gd name="connsiteX4" fmla="*/ 332889 w 387852"/>
                <a:gd name="connsiteY4" fmla="*/ 662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87852" y="2117500"/>
                  </a:lnTo>
                  <a:lnTo>
                    <a:pt x="332889" y="2051300"/>
                  </a:lnTo>
                  <a:cubicBezTo>
                    <a:pt x="123951" y="1775377"/>
                    <a:pt x="0" y="1431538"/>
                    <a:pt x="0" y="1058749"/>
                  </a:cubicBezTo>
                  <a:cubicBezTo>
                    <a:pt x="0" y="685961"/>
                    <a:pt x="123951" y="342122"/>
                    <a:pt x="332889" y="662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1D32E20-2C60-CF96-7696-C6E7505116D1}"/>
                </a:ext>
              </a:extLst>
            </p:cNvPr>
            <p:cNvSpPr/>
            <p:nvPr/>
          </p:nvSpPr>
          <p:spPr>
            <a:xfrm flipH="1">
              <a:off x="6096000" y="161232"/>
              <a:ext cx="3291399" cy="32913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F5BD25E-14E3-E0A9-53A9-102BB47868BD}"/>
                </a:ext>
              </a:extLst>
            </p:cNvPr>
            <p:cNvSpPr/>
            <p:nvPr/>
          </p:nvSpPr>
          <p:spPr>
            <a:xfrm rot="1580702" flipH="1">
              <a:off x="9512342" y="41886"/>
              <a:ext cx="2014464" cy="3539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21998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ADEF54D-4160-5DF9-DD68-F71308AAB222}"/>
              </a:ext>
            </a:extLst>
          </p:cNvPr>
          <p:cNvGrpSpPr/>
          <p:nvPr userDrawn="1"/>
        </p:nvGrpSpPr>
        <p:grpSpPr>
          <a:xfrm flipH="1">
            <a:off x="152400" y="3318486"/>
            <a:ext cx="5943600" cy="3539514"/>
            <a:chOff x="6096000" y="3318486"/>
            <a:chExt cx="5943600" cy="353951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93B3037-0086-1CF3-29F1-87F5431D5504}"/>
                </a:ext>
              </a:extLst>
            </p:cNvPr>
            <p:cNvSpPr/>
            <p:nvPr/>
          </p:nvSpPr>
          <p:spPr>
            <a:xfrm>
              <a:off x="11651748" y="40247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87852 w 387852"/>
                <a:gd name="connsiteY1" fmla="*/ 2117500 h 2117500"/>
                <a:gd name="connsiteX2" fmla="*/ 332889 w 387852"/>
                <a:gd name="connsiteY2" fmla="*/ 2051300 h 2117500"/>
                <a:gd name="connsiteX3" fmla="*/ 0 w 387852"/>
                <a:gd name="connsiteY3" fmla="*/ 1058749 h 2117500"/>
                <a:gd name="connsiteX4" fmla="*/ 332889 w 387852"/>
                <a:gd name="connsiteY4" fmla="*/ 662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87852" y="2117500"/>
                  </a:lnTo>
                  <a:lnTo>
                    <a:pt x="332889" y="2051300"/>
                  </a:lnTo>
                  <a:cubicBezTo>
                    <a:pt x="123951" y="1775377"/>
                    <a:pt x="0" y="1431538"/>
                    <a:pt x="0" y="1058749"/>
                  </a:cubicBezTo>
                  <a:cubicBezTo>
                    <a:pt x="0" y="685961"/>
                    <a:pt x="123951" y="342123"/>
                    <a:pt x="332889" y="662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F87EDF7-D74B-0BA8-7900-6A9EFFC7866D}"/>
                </a:ext>
              </a:extLst>
            </p:cNvPr>
            <p:cNvSpPr/>
            <p:nvPr/>
          </p:nvSpPr>
          <p:spPr>
            <a:xfrm flipH="1">
              <a:off x="6096000" y="3437832"/>
              <a:ext cx="3291399" cy="32913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07C60FF-BE3F-20DA-69EA-B9C6B9C4266F}"/>
                </a:ext>
              </a:extLst>
            </p:cNvPr>
            <p:cNvSpPr/>
            <p:nvPr/>
          </p:nvSpPr>
          <p:spPr>
            <a:xfrm rot="1580702" flipH="1">
              <a:off x="9512342" y="3318486"/>
              <a:ext cx="2014464" cy="3539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09661B4B-F50F-0E73-DCDE-68FFF7EE7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399"/>
            <a:ext cx="4956175" cy="252191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73119" y="552783"/>
            <a:ext cx="4956175" cy="289560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7FA5-AD20-4A92-9D35-3CC6CFA49E64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557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4956175" cy="2521911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3399" y="3461250"/>
            <a:ext cx="4956175" cy="289560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A7FA5-AD20-4A92-9D35-3CC6CFA49E64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4937C80-2D2B-680E-44B1-E087C65B872D}"/>
              </a:ext>
            </a:extLst>
          </p:cNvPr>
          <p:cNvGrpSpPr/>
          <p:nvPr userDrawn="1"/>
        </p:nvGrpSpPr>
        <p:grpSpPr>
          <a:xfrm>
            <a:off x="6096000" y="41886"/>
            <a:ext cx="5943600" cy="3539514"/>
            <a:chOff x="6096000" y="41886"/>
            <a:chExt cx="5943600" cy="353951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5BC9EAC-ED0F-B1FF-4B84-2C42F46E76EE}"/>
                </a:ext>
              </a:extLst>
            </p:cNvPr>
            <p:cNvSpPr/>
            <p:nvPr/>
          </p:nvSpPr>
          <p:spPr>
            <a:xfrm>
              <a:off x="11651748" y="7481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87852 w 387852"/>
                <a:gd name="connsiteY1" fmla="*/ 2117500 h 2117500"/>
                <a:gd name="connsiteX2" fmla="*/ 332889 w 387852"/>
                <a:gd name="connsiteY2" fmla="*/ 2051300 h 2117500"/>
                <a:gd name="connsiteX3" fmla="*/ 0 w 387852"/>
                <a:gd name="connsiteY3" fmla="*/ 1058749 h 2117500"/>
                <a:gd name="connsiteX4" fmla="*/ 332889 w 387852"/>
                <a:gd name="connsiteY4" fmla="*/ 662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87852" y="2117500"/>
                  </a:lnTo>
                  <a:lnTo>
                    <a:pt x="332889" y="2051300"/>
                  </a:lnTo>
                  <a:cubicBezTo>
                    <a:pt x="123951" y="1775377"/>
                    <a:pt x="0" y="1431538"/>
                    <a:pt x="0" y="1058749"/>
                  </a:cubicBezTo>
                  <a:cubicBezTo>
                    <a:pt x="0" y="685961"/>
                    <a:pt x="123951" y="342122"/>
                    <a:pt x="332889" y="6620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4A64B39-F459-D3F6-E483-60DD8BBDB4A3}"/>
                </a:ext>
              </a:extLst>
            </p:cNvPr>
            <p:cNvSpPr/>
            <p:nvPr/>
          </p:nvSpPr>
          <p:spPr>
            <a:xfrm flipH="1">
              <a:off x="6096000" y="161232"/>
              <a:ext cx="3291399" cy="32913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EC8AE27-B12C-0C07-1C85-AEF653C268A5}"/>
                </a:ext>
              </a:extLst>
            </p:cNvPr>
            <p:cNvSpPr/>
            <p:nvPr/>
          </p:nvSpPr>
          <p:spPr>
            <a:xfrm rot="1580702" flipH="1">
              <a:off x="9512342" y="41886"/>
              <a:ext cx="2014464" cy="3539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46146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5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A956324-E79E-5311-FAEA-78BDEA633B37}"/>
              </a:ext>
            </a:extLst>
          </p:cNvPr>
          <p:cNvGrpSpPr/>
          <p:nvPr userDrawn="1"/>
        </p:nvGrpSpPr>
        <p:grpSpPr>
          <a:xfrm>
            <a:off x="152400" y="3318486"/>
            <a:ext cx="5943600" cy="3539514"/>
            <a:chOff x="152400" y="3318486"/>
            <a:chExt cx="5943600" cy="3539514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B5D04A4-91F8-A2DD-A4D4-F76EA237127F}"/>
                </a:ext>
              </a:extLst>
            </p:cNvPr>
            <p:cNvSpPr/>
            <p:nvPr/>
          </p:nvSpPr>
          <p:spPr>
            <a:xfrm flipH="1">
              <a:off x="152400" y="40247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32888 w 387852"/>
                <a:gd name="connsiteY1" fmla="*/ 66200 h 2117500"/>
                <a:gd name="connsiteX2" fmla="*/ 0 w 387852"/>
                <a:gd name="connsiteY2" fmla="*/ 1058749 h 2117500"/>
                <a:gd name="connsiteX3" fmla="*/ 332888 w 387852"/>
                <a:gd name="connsiteY3" fmla="*/ 2051300 h 2117500"/>
                <a:gd name="connsiteX4" fmla="*/ 387852 w 387852"/>
                <a:gd name="connsiteY4" fmla="*/ 21175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32888" y="66200"/>
                  </a:lnTo>
                  <a:cubicBezTo>
                    <a:pt x="123951" y="342123"/>
                    <a:pt x="0" y="685961"/>
                    <a:pt x="0" y="1058749"/>
                  </a:cubicBezTo>
                  <a:cubicBezTo>
                    <a:pt x="0" y="1431538"/>
                    <a:pt x="123951" y="1775377"/>
                    <a:pt x="332888" y="2051300"/>
                  </a:cubicBezTo>
                  <a:lnTo>
                    <a:pt x="387852" y="21175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902568D-DC48-E5CC-71F4-202ADBA340FE}"/>
                </a:ext>
              </a:extLst>
            </p:cNvPr>
            <p:cNvSpPr/>
            <p:nvPr/>
          </p:nvSpPr>
          <p:spPr>
            <a:xfrm>
              <a:off x="2804601" y="3437832"/>
              <a:ext cx="3291399" cy="329139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1AD0D60-E6CE-D4C2-D8B8-EFFA77FEC6F2}"/>
                </a:ext>
              </a:extLst>
            </p:cNvPr>
            <p:cNvSpPr/>
            <p:nvPr/>
          </p:nvSpPr>
          <p:spPr>
            <a:xfrm rot="20019298">
              <a:off x="665195" y="3318486"/>
              <a:ext cx="2014464" cy="35395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400"/>
            <a:ext cx="3491457" cy="409547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181210" y="533401"/>
            <a:ext cx="6477389" cy="409547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AB700-8552-46A0-B700-5DA0068ADBFC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12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62D5-E350-46C5-8BB1-F9E806A91933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44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6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3496147" cy="4940661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19323" y="533400"/>
            <a:ext cx="6775703" cy="494066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5421" y="6343955"/>
            <a:ext cx="2754126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2AD61-D199-4B74-B80B-2001400510FA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1BF2374-506D-855A-832A-074FACDA022B}"/>
              </a:ext>
            </a:extLst>
          </p:cNvPr>
          <p:cNvGrpSpPr/>
          <p:nvPr userDrawn="1"/>
        </p:nvGrpSpPr>
        <p:grpSpPr>
          <a:xfrm>
            <a:off x="15240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90C6E65-F323-DADE-86C9-FA25FD9E7AC9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BB559C2A-F4A2-E664-808D-AB1B0FBBA6D4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8B5E5B1-3C3A-5AFD-C526-30ADECC00454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89597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7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401"/>
            <a:ext cx="3491457" cy="2895600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24012" y="545295"/>
            <a:ext cx="6934588" cy="579866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4589" y="6343955"/>
            <a:ext cx="273761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9374-B0AF-43C5-90A8-C409C7D54B55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B5A8CDB-16A7-273D-4981-470B467D9948}"/>
              </a:ext>
            </a:extLst>
          </p:cNvPr>
          <p:cNvGrpSpPr/>
          <p:nvPr userDrawn="1"/>
        </p:nvGrpSpPr>
        <p:grpSpPr>
          <a:xfrm>
            <a:off x="15240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2E22F0C2-E1AE-EE25-FDAB-545FFE4BCA43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5BFDC7E-E2C6-0A9B-2A25-C1B6A4271333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D9D56A1-D1F6-F239-3424-79DDB4C36D6A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9094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156011" y="914400"/>
            <a:ext cx="6502589" cy="914804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Picture Placeholder 10">
            <a:extLst>
              <a:ext uri="{FF2B5EF4-FFF2-40B4-BE49-F238E27FC236}">
                <a16:creationId xmlns:a16="http://schemas.microsoft.com/office/drawing/2014/main" id="{C82DF238-DDEC-9FC9-CC13-1BA826395F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" y="152399"/>
            <a:ext cx="4493810" cy="6556681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5BFCB1-FAA8-D03A-3B62-DCB2CF1CA112}"/>
              </a:ext>
            </a:extLst>
          </p:cNvPr>
          <p:cNvSpPr>
            <a:spLocks noGrp="1"/>
          </p:cNvSpPr>
          <p:nvPr userDrawn="1">
            <p:ph type="ftr" sz="quarter" idx="16"/>
          </p:nvPr>
        </p:nvSpPr>
        <p:spPr>
          <a:xfrm>
            <a:off x="5156010" y="182329"/>
            <a:ext cx="3364903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42B5C-5438-96A4-4A2A-AE939906F8A4}"/>
              </a:ext>
            </a:extLst>
          </p:cNvPr>
          <p:cNvSpPr>
            <a:spLocks noGrp="1"/>
          </p:cNvSpPr>
          <p:nvPr userDrawn="1">
            <p:ph type="dt" sz="half" idx="15"/>
          </p:nvPr>
        </p:nvSpPr>
        <p:spPr>
          <a:xfrm>
            <a:off x="9030713" y="182329"/>
            <a:ext cx="2060808" cy="365125"/>
          </a:xfrm>
        </p:spPr>
        <p:txBody>
          <a:bodyPr/>
          <a:lstStyle/>
          <a:p>
            <a:fld id="{9CBB6888-43ED-4D3A-B8DA-89EF29644561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608994-46CD-AAE0-DCC4-A59D26254D84}"/>
              </a:ext>
            </a:extLst>
          </p:cNvPr>
          <p:cNvSpPr>
            <a:spLocks noGrp="1"/>
          </p:cNvSpPr>
          <p:nvPr userDrawn="1">
            <p:ph type="sldNum" sz="quarter" idx="17"/>
          </p:nvPr>
        </p:nvSpPr>
        <p:spPr>
          <a:xfrm>
            <a:off x="11147096" y="182329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 userDrawn="1">
            <p:ph sz="quarter" idx="14"/>
          </p:nvPr>
        </p:nvSpPr>
        <p:spPr>
          <a:xfrm>
            <a:off x="5157368" y="1978487"/>
            <a:ext cx="6501232" cy="3030683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4868B88-9755-25E1-E039-0921FD90C285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A65156E2-C456-88AF-2992-FB7677966382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044C1F1-EB40-AFC0-8C3C-C1453E7F6BE9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B1B9D327-1CC3-249B-0953-B03A7BB8CDCA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183034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2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33401" y="914400"/>
            <a:ext cx="6426738" cy="911919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515DEC4-C967-ABFB-73CF-0A90335332A4}"/>
              </a:ext>
            </a:extLst>
          </p:cNvPr>
          <p:cNvSpPr>
            <a:spLocks noGrp="1"/>
          </p:cNvSpPr>
          <p:nvPr userDrawn="1">
            <p:ph type="ftr" sz="quarter" idx="16"/>
          </p:nvPr>
        </p:nvSpPr>
        <p:spPr>
          <a:xfrm>
            <a:off x="525578" y="152400"/>
            <a:ext cx="289260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81177663-FC76-DF36-EEB7-5BE4C6C82F3A}"/>
              </a:ext>
            </a:extLst>
          </p:cNvPr>
          <p:cNvSpPr>
            <a:spLocks noGrp="1"/>
          </p:cNvSpPr>
          <p:nvPr userDrawn="1">
            <p:ph type="dt" sz="half" idx="15"/>
          </p:nvPr>
        </p:nvSpPr>
        <p:spPr>
          <a:xfrm>
            <a:off x="4886895" y="152400"/>
            <a:ext cx="1607270" cy="365125"/>
          </a:xfrm>
        </p:spPr>
        <p:txBody>
          <a:bodyPr/>
          <a:lstStyle/>
          <a:p>
            <a:fld id="{27C7479B-2077-4468-85E0-F9294B46DEAE}" type="datetime1">
              <a:rPr lang="en-US" smtClean="0"/>
              <a:t>4/17/26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5A5085F-BE80-B110-AA1F-9DD0919E27D7}"/>
              </a:ext>
            </a:extLst>
          </p:cNvPr>
          <p:cNvSpPr>
            <a:spLocks noGrp="1"/>
          </p:cNvSpPr>
          <p:nvPr userDrawn="1">
            <p:ph type="sldNum" sz="quarter" idx="17"/>
          </p:nvPr>
        </p:nvSpPr>
        <p:spPr>
          <a:xfrm>
            <a:off x="6530932" y="152400"/>
            <a:ext cx="429207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 userDrawn="1">
            <p:ph sz="quarter" idx="14"/>
          </p:nvPr>
        </p:nvSpPr>
        <p:spPr>
          <a:xfrm>
            <a:off x="533529" y="1975105"/>
            <a:ext cx="6418659" cy="30070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F9718B75-2244-295D-B099-AD86B10AC77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45790" y="152399"/>
            <a:ext cx="4493810" cy="6556681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3F2C6E6-3D54-7D38-EDEB-E5EE273DAE44}"/>
              </a:ext>
            </a:extLst>
          </p:cNvPr>
          <p:cNvGrpSpPr/>
          <p:nvPr userDrawn="1"/>
        </p:nvGrpSpPr>
        <p:grpSpPr>
          <a:xfrm>
            <a:off x="15240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AFD9A45-3E86-BF62-5663-0C530EE9CC8A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B6B511D-542C-AE3A-C367-072C736719FD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46588502-08BF-DA35-C936-9BC128FD158C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68809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3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168" y="555536"/>
            <a:ext cx="7026432" cy="932688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" y="152399"/>
            <a:ext cx="3870960" cy="6556681"/>
          </a:xfrm>
          <a:blipFill dpi="0" rotWithShape="1">
            <a:blip r:embed="rId2">
              <a:alphaModFix amt="60000"/>
            </a:blip>
            <a:srcRect/>
            <a:stretch>
              <a:fillRect l="-8307" r="-8307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6E4B5-B423-4137-0255-D68BAC85BE9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632168" y="152400"/>
            <a:ext cx="3422906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FB53A-8FDF-F131-DCF2-D7BECE95381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945699" y="152400"/>
            <a:ext cx="2150873" cy="365125"/>
          </a:xfrm>
        </p:spPr>
        <p:txBody>
          <a:bodyPr/>
          <a:lstStyle/>
          <a:p>
            <a:fld id="{28E9021D-675F-4984-8FE0-04DA4F4E22F1}" type="datetime1">
              <a:rPr lang="en-US" smtClean="0"/>
              <a:t>4/17/26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FEC5A8-0DCB-9EEB-83E2-0411804C54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47096" y="152400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32168" y="1627632"/>
            <a:ext cx="7026432" cy="369258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651F56-0428-E9E3-E29D-2D1C9892CC5E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7987B20-ED21-510A-3235-2EC20D4A49A8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97BF58C-338B-6C9A-B23C-C647AE1992EF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495E5F3-0651-6FEC-D3E3-DE0070C30C73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2582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4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6937247" cy="951766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3400" y="152400"/>
            <a:ext cx="2884653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4115853" y="152400"/>
            <a:ext cx="2925587" cy="365125"/>
          </a:xfrm>
        </p:spPr>
        <p:txBody>
          <a:bodyPr/>
          <a:lstStyle/>
          <a:p>
            <a:fld id="{A7F72289-EB8A-47CA-A283-A769C9E761BF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7041440" y="152400"/>
            <a:ext cx="429207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3400" y="1627632"/>
            <a:ext cx="6937247" cy="3695647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91733" y="152400"/>
            <a:ext cx="3947868" cy="6553200"/>
          </a:xfrm>
          <a:blipFill dpi="0" rotWithShape="1">
            <a:blip r:embed="rId2">
              <a:alphaModFix amt="60000"/>
            </a:blip>
            <a:srcRect/>
            <a:stretch>
              <a:fillRect l="-7141" r="-7141"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0E9842E-5272-9733-6CC4-02E9C7D3ACCC}"/>
              </a:ext>
            </a:extLst>
          </p:cNvPr>
          <p:cNvGrpSpPr/>
          <p:nvPr userDrawn="1"/>
        </p:nvGrpSpPr>
        <p:grpSpPr>
          <a:xfrm>
            <a:off x="15240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3EA5D10-69C6-486A-0777-80B2B1196F93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732797C-F723-8ACE-B7B8-9CDDFB2722C4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465403B-247E-0342-87D7-FBD05DB35C46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623733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5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A1AD30C9-F45F-E304-CAAE-620975FF3993}"/>
              </a:ext>
            </a:extLst>
          </p:cNvPr>
          <p:cNvGrpSpPr/>
          <p:nvPr userDrawn="1"/>
        </p:nvGrpSpPr>
        <p:grpSpPr>
          <a:xfrm flipH="1">
            <a:off x="6945243" y="-88436"/>
            <a:ext cx="5086151" cy="7037751"/>
            <a:chOff x="152400" y="-88436"/>
            <a:chExt cx="5086151" cy="7037751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1CB0EAB-471B-8235-B382-D2BEBB49C120}"/>
                </a:ext>
              </a:extLst>
            </p:cNvPr>
            <p:cNvSpPr/>
            <p:nvPr/>
          </p:nvSpPr>
          <p:spPr>
            <a:xfrm flipH="1" flipV="1">
              <a:off x="152400" y="1261054"/>
              <a:ext cx="832287" cy="4357503"/>
            </a:xfrm>
            <a:custGeom>
              <a:avLst/>
              <a:gdLst>
                <a:gd name="connsiteX0" fmla="*/ 832287 w 832287"/>
                <a:gd name="connsiteY0" fmla="*/ 4357503 h 4357503"/>
                <a:gd name="connsiteX1" fmla="*/ 661895 w 832287"/>
                <a:gd name="connsiteY1" fmla="*/ 4152276 h 4357503"/>
                <a:gd name="connsiteX2" fmla="*/ 0 w 832287"/>
                <a:gd name="connsiteY2" fmla="*/ 2178750 h 4357503"/>
                <a:gd name="connsiteX3" fmla="*/ 661895 w 832287"/>
                <a:gd name="connsiteY3" fmla="*/ 205226 h 4357503"/>
                <a:gd name="connsiteX4" fmla="*/ 832287 w 832287"/>
                <a:gd name="connsiteY4" fmla="*/ 0 h 4357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2287" h="4357503">
                  <a:moveTo>
                    <a:pt x="832287" y="4357503"/>
                  </a:moveTo>
                  <a:lnTo>
                    <a:pt x="661895" y="4152276"/>
                  </a:lnTo>
                  <a:cubicBezTo>
                    <a:pt x="246457" y="3603648"/>
                    <a:pt x="0" y="2919981"/>
                    <a:pt x="0" y="2178750"/>
                  </a:cubicBezTo>
                  <a:cubicBezTo>
                    <a:pt x="0" y="1437521"/>
                    <a:pt x="246457" y="753854"/>
                    <a:pt x="661895" y="205226"/>
                  </a:cubicBezTo>
                  <a:lnTo>
                    <a:pt x="83228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ABA074B-4573-A8F8-7575-45EAEAFEAD20}"/>
                </a:ext>
              </a:extLst>
            </p:cNvPr>
            <p:cNvSpPr/>
            <p:nvPr/>
          </p:nvSpPr>
          <p:spPr>
            <a:xfrm rot="1580702" flipV="1">
              <a:off x="1233116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4552" y="533399"/>
            <a:ext cx="4564047" cy="129506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7F6706A-B945-9D23-DD5A-CB965502FA3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2400" y="167600"/>
            <a:ext cx="6544414" cy="6541480"/>
          </a:xfrm>
          <a:custGeom>
            <a:avLst/>
            <a:gdLst>
              <a:gd name="connsiteX0" fmla="*/ 3272207 w 6544414"/>
              <a:gd name="connsiteY0" fmla="*/ 0 h 6541480"/>
              <a:gd name="connsiteX1" fmla="*/ 6544414 w 6544414"/>
              <a:gd name="connsiteY1" fmla="*/ 3272207 h 6541480"/>
              <a:gd name="connsiteX2" fmla="*/ 3440594 w 6544414"/>
              <a:gd name="connsiteY2" fmla="*/ 6540157 h 6541480"/>
              <a:gd name="connsiteX3" fmla="*/ 3388243 w 6544414"/>
              <a:gd name="connsiteY3" fmla="*/ 6541480 h 6541480"/>
              <a:gd name="connsiteX4" fmla="*/ 3156171 w 6544414"/>
              <a:gd name="connsiteY4" fmla="*/ 6541480 h 6541480"/>
              <a:gd name="connsiteX5" fmla="*/ 3103820 w 6544414"/>
              <a:gd name="connsiteY5" fmla="*/ 6540157 h 6541480"/>
              <a:gd name="connsiteX6" fmla="*/ 0 w 6544414"/>
              <a:gd name="connsiteY6" fmla="*/ 3272207 h 6541480"/>
              <a:gd name="connsiteX7" fmla="*/ 3272207 w 6544414"/>
              <a:gd name="connsiteY7" fmla="*/ 0 h 654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44414" h="6541480">
                <a:moveTo>
                  <a:pt x="3272207" y="0"/>
                </a:moveTo>
                <a:cubicBezTo>
                  <a:pt x="5079397" y="0"/>
                  <a:pt x="6544414" y="1465017"/>
                  <a:pt x="6544414" y="3272207"/>
                </a:cubicBezTo>
                <a:cubicBezTo>
                  <a:pt x="6544414" y="5022923"/>
                  <a:pt x="5169530" y="6452517"/>
                  <a:pt x="3440594" y="6540157"/>
                </a:cubicBezTo>
                <a:lnTo>
                  <a:pt x="3388243" y="6541480"/>
                </a:lnTo>
                <a:lnTo>
                  <a:pt x="3156171" y="6541480"/>
                </a:lnTo>
                <a:lnTo>
                  <a:pt x="3103820" y="6540157"/>
                </a:lnTo>
                <a:cubicBezTo>
                  <a:pt x="1374884" y="6452517"/>
                  <a:pt x="0" y="5022923"/>
                  <a:pt x="0" y="3272207"/>
                </a:cubicBezTo>
                <a:cubicBezTo>
                  <a:pt x="0" y="1465017"/>
                  <a:pt x="1465017" y="0"/>
                  <a:pt x="327220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 t="-1305" b="-1305"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94552" y="1975104"/>
            <a:ext cx="4574383" cy="436885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104889" y="6343955"/>
            <a:ext cx="2105099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75067" y="6343955"/>
            <a:ext cx="1772029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4049900-C118-46F7-B9EF-5F7C1F0005B2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32176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345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6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66CB8499-8357-5EA4-C686-01EAE71250FC}"/>
              </a:ext>
            </a:extLst>
          </p:cNvPr>
          <p:cNvGrpSpPr/>
          <p:nvPr userDrawn="1"/>
        </p:nvGrpSpPr>
        <p:grpSpPr>
          <a:xfrm>
            <a:off x="152400" y="-88436"/>
            <a:ext cx="5086151" cy="7037751"/>
            <a:chOff x="152400" y="-88436"/>
            <a:chExt cx="5086151" cy="7037751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4570F6F-AFE0-9B56-0855-C79983DD30C1}"/>
                </a:ext>
              </a:extLst>
            </p:cNvPr>
            <p:cNvSpPr/>
            <p:nvPr/>
          </p:nvSpPr>
          <p:spPr>
            <a:xfrm flipH="1" flipV="1">
              <a:off x="152400" y="1261054"/>
              <a:ext cx="832287" cy="4357503"/>
            </a:xfrm>
            <a:custGeom>
              <a:avLst/>
              <a:gdLst>
                <a:gd name="connsiteX0" fmla="*/ 832287 w 832287"/>
                <a:gd name="connsiteY0" fmla="*/ 4357503 h 4357503"/>
                <a:gd name="connsiteX1" fmla="*/ 661895 w 832287"/>
                <a:gd name="connsiteY1" fmla="*/ 4152276 h 4357503"/>
                <a:gd name="connsiteX2" fmla="*/ 0 w 832287"/>
                <a:gd name="connsiteY2" fmla="*/ 2178750 h 4357503"/>
                <a:gd name="connsiteX3" fmla="*/ 661895 w 832287"/>
                <a:gd name="connsiteY3" fmla="*/ 205226 h 4357503"/>
                <a:gd name="connsiteX4" fmla="*/ 832287 w 832287"/>
                <a:gd name="connsiteY4" fmla="*/ 0 h 4357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2287" h="4357503">
                  <a:moveTo>
                    <a:pt x="832287" y="4357503"/>
                  </a:moveTo>
                  <a:lnTo>
                    <a:pt x="661895" y="4152276"/>
                  </a:lnTo>
                  <a:cubicBezTo>
                    <a:pt x="246457" y="3603648"/>
                    <a:pt x="0" y="2919981"/>
                    <a:pt x="0" y="2178750"/>
                  </a:cubicBezTo>
                  <a:cubicBezTo>
                    <a:pt x="0" y="1437521"/>
                    <a:pt x="246457" y="753854"/>
                    <a:pt x="661895" y="205226"/>
                  </a:cubicBezTo>
                  <a:lnTo>
                    <a:pt x="832287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34E4E6F-C713-1424-C1FE-52E40F7B5BDB}"/>
                </a:ext>
              </a:extLst>
            </p:cNvPr>
            <p:cNvSpPr/>
            <p:nvPr/>
          </p:nvSpPr>
          <p:spPr>
            <a:xfrm rot="1580702" flipV="1">
              <a:off x="1233116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33401" y="538716"/>
            <a:ext cx="4573438" cy="1288169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 userDrawn="1">
            <p:ph sz="quarter" idx="14"/>
          </p:nvPr>
        </p:nvSpPr>
        <p:spPr>
          <a:xfrm>
            <a:off x="533401" y="1975103"/>
            <a:ext cx="4573438" cy="436885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1B1E69B2-56D1-36B4-B16D-18135A325F8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486980" y="167600"/>
            <a:ext cx="6544414" cy="6541480"/>
          </a:xfrm>
          <a:custGeom>
            <a:avLst/>
            <a:gdLst>
              <a:gd name="connsiteX0" fmla="*/ 3272207 w 6544414"/>
              <a:gd name="connsiteY0" fmla="*/ 0 h 6541480"/>
              <a:gd name="connsiteX1" fmla="*/ 6544414 w 6544414"/>
              <a:gd name="connsiteY1" fmla="*/ 3272207 h 6541480"/>
              <a:gd name="connsiteX2" fmla="*/ 3440594 w 6544414"/>
              <a:gd name="connsiteY2" fmla="*/ 6540157 h 6541480"/>
              <a:gd name="connsiteX3" fmla="*/ 3388243 w 6544414"/>
              <a:gd name="connsiteY3" fmla="*/ 6541480 h 6541480"/>
              <a:gd name="connsiteX4" fmla="*/ 3156171 w 6544414"/>
              <a:gd name="connsiteY4" fmla="*/ 6541480 h 6541480"/>
              <a:gd name="connsiteX5" fmla="*/ 3103820 w 6544414"/>
              <a:gd name="connsiteY5" fmla="*/ 6540157 h 6541480"/>
              <a:gd name="connsiteX6" fmla="*/ 0 w 6544414"/>
              <a:gd name="connsiteY6" fmla="*/ 3272207 h 6541480"/>
              <a:gd name="connsiteX7" fmla="*/ 3272207 w 6544414"/>
              <a:gd name="connsiteY7" fmla="*/ 0 h 654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544414" h="6541480">
                <a:moveTo>
                  <a:pt x="3272207" y="0"/>
                </a:moveTo>
                <a:cubicBezTo>
                  <a:pt x="5079397" y="0"/>
                  <a:pt x="6544414" y="1465017"/>
                  <a:pt x="6544414" y="3272207"/>
                </a:cubicBezTo>
                <a:cubicBezTo>
                  <a:pt x="6544414" y="5022923"/>
                  <a:pt x="5169530" y="6452517"/>
                  <a:pt x="3440594" y="6540157"/>
                </a:cubicBezTo>
                <a:lnTo>
                  <a:pt x="3388243" y="6541480"/>
                </a:lnTo>
                <a:lnTo>
                  <a:pt x="3156171" y="6541480"/>
                </a:lnTo>
                <a:lnTo>
                  <a:pt x="3103820" y="6540157"/>
                </a:lnTo>
                <a:cubicBezTo>
                  <a:pt x="1374884" y="6452517"/>
                  <a:pt x="0" y="5022923"/>
                  <a:pt x="0" y="3272207"/>
                </a:cubicBezTo>
                <a:cubicBezTo>
                  <a:pt x="0" y="1465017"/>
                  <a:pt x="1465017" y="0"/>
                  <a:pt x="327220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533400" y="6343955"/>
            <a:ext cx="217799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3213651" y="6343955"/>
            <a:ext cx="1573037" cy="365125"/>
          </a:xfrm>
        </p:spPr>
        <p:txBody>
          <a:bodyPr/>
          <a:lstStyle/>
          <a:p>
            <a:fld id="{887B796E-5BDB-4A6E-9AF1-D89C4A830347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4796658" y="6343955"/>
            <a:ext cx="42920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4400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7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>
            <a:extLst>
              <a:ext uri="{FF2B5EF4-FFF2-40B4-BE49-F238E27FC236}">
                <a16:creationId xmlns:a16="http://schemas.microsoft.com/office/drawing/2014/main" id="{DEE76FDB-7A89-C33C-CB4F-6DC97275A552}"/>
              </a:ext>
            </a:extLst>
          </p:cNvPr>
          <p:cNvSpPr/>
          <p:nvPr/>
        </p:nvSpPr>
        <p:spPr>
          <a:xfrm>
            <a:off x="11667386" y="1849584"/>
            <a:ext cx="402082" cy="3142976"/>
          </a:xfrm>
          <a:custGeom>
            <a:avLst/>
            <a:gdLst>
              <a:gd name="connsiteX0" fmla="*/ 402082 w 402082"/>
              <a:gd name="connsiteY0" fmla="*/ 0 h 3142976"/>
              <a:gd name="connsiteX1" fmla="*/ 402082 w 402082"/>
              <a:gd name="connsiteY1" fmla="*/ 3142976 h 3142976"/>
              <a:gd name="connsiteX2" fmla="*/ 394938 w 402082"/>
              <a:gd name="connsiteY2" fmla="*/ 3131216 h 3142976"/>
              <a:gd name="connsiteX3" fmla="*/ 0 w 402082"/>
              <a:gd name="connsiteY3" fmla="*/ 1571488 h 3142976"/>
              <a:gd name="connsiteX4" fmla="*/ 394938 w 402082"/>
              <a:gd name="connsiteY4" fmla="*/ 11760 h 3142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082" h="3142976">
                <a:moveTo>
                  <a:pt x="402082" y="0"/>
                </a:moveTo>
                <a:lnTo>
                  <a:pt x="402082" y="3142976"/>
                </a:lnTo>
                <a:lnTo>
                  <a:pt x="394938" y="3131216"/>
                </a:lnTo>
                <a:cubicBezTo>
                  <a:pt x="143068" y="2667567"/>
                  <a:pt x="0" y="2136235"/>
                  <a:pt x="0" y="1571488"/>
                </a:cubicBezTo>
                <a:cubicBezTo>
                  <a:pt x="0" y="1006741"/>
                  <a:pt x="143068" y="475410"/>
                  <a:pt x="394938" y="1176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AAF97FD-5C76-FAAA-861A-C7AEDEB99A83}"/>
              </a:ext>
            </a:extLst>
          </p:cNvPr>
          <p:cNvSpPr/>
          <p:nvPr/>
        </p:nvSpPr>
        <p:spPr>
          <a:xfrm rot="20019298">
            <a:off x="7413522" y="-88436"/>
            <a:ext cx="4005435" cy="703775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0" y="533399"/>
            <a:ext cx="3445936" cy="163386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93FD555-499C-07D3-69D3-21FA79A923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52401" y="165101"/>
            <a:ext cx="7012693" cy="6528179"/>
          </a:xfrm>
          <a:custGeom>
            <a:avLst/>
            <a:gdLst>
              <a:gd name="connsiteX0" fmla="*/ 0 w 7012693"/>
              <a:gd name="connsiteY0" fmla="*/ 0 h 6528179"/>
              <a:gd name="connsiteX1" fmla="*/ 4061943 w 7012693"/>
              <a:gd name="connsiteY1" fmla="*/ 0 h 6528179"/>
              <a:gd name="connsiteX2" fmla="*/ 4075051 w 7012693"/>
              <a:gd name="connsiteY2" fmla="*/ 662 h 6528179"/>
              <a:gd name="connsiteX3" fmla="*/ 7012693 w 7012693"/>
              <a:gd name="connsiteY3" fmla="*/ 3255973 h 6528179"/>
              <a:gd name="connsiteX4" fmla="*/ 4075051 w 7012693"/>
              <a:gd name="connsiteY4" fmla="*/ 6511286 h 6528179"/>
              <a:gd name="connsiteX5" fmla="*/ 3780898 w 7012693"/>
              <a:gd name="connsiteY5" fmla="*/ 6526140 h 6528179"/>
              <a:gd name="connsiteX6" fmla="*/ 3780898 w 7012693"/>
              <a:gd name="connsiteY6" fmla="*/ 6528179 h 6528179"/>
              <a:gd name="connsiteX7" fmla="*/ 3740486 w 7012693"/>
              <a:gd name="connsiteY7" fmla="*/ 6528179 h 6528179"/>
              <a:gd name="connsiteX8" fmla="*/ 0 w 7012693"/>
              <a:gd name="connsiteY8" fmla="*/ 6528179 h 652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012693" h="6528179">
                <a:moveTo>
                  <a:pt x="0" y="0"/>
                </a:moveTo>
                <a:lnTo>
                  <a:pt x="4061943" y="0"/>
                </a:lnTo>
                <a:lnTo>
                  <a:pt x="4075051" y="662"/>
                </a:lnTo>
                <a:cubicBezTo>
                  <a:pt x="5725082" y="168231"/>
                  <a:pt x="7012693" y="1561734"/>
                  <a:pt x="7012693" y="3255973"/>
                </a:cubicBezTo>
                <a:cubicBezTo>
                  <a:pt x="7012693" y="4950214"/>
                  <a:pt x="5725082" y="6343717"/>
                  <a:pt x="4075051" y="6511286"/>
                </a:cubicBezTo>
                <a:lnTo>
                  <a:pt x="3780898" y="6526140"/>
                </a:lnTo>
                <a:lnTo>
                  <a:pt x="3780898" y="6528179"/>
                </a:lnTo>
                <a:lnTo>
                  <a:pt x="3740486" y="6528179"/>
                </a:lnTo>
                <a:lnTo>
                  <a:pt x="0" y="6528179"/>
                </a:lnTo>
                <a:close/>
              </a:path>
            </a:pathLst>
          </a:cu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127" y="2315569"/>
            <a:ext cx="3445810" cy="326487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9198F5-FF38-389C-E060-120AC630180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8212663" y="6343955"/>
            <a:ext cx="201206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5F20-8340-4F06-2EA5-4D05FFED45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0224724" y="6343955"/>
            <a:ext cx="922372" cy="365125"/>
          </a:xfrm>
        </p:spPr>
        <p:txBody>
          <a:bodyPr/>
          <a:lstStyle/>
          <a:p>
            <a:fld id="{0B4A3A31-ACEE-4A00-9ED7-D579651BDB0B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63CA08-6B63-DC1E-8CB3-C323C90401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191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8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>
            <a:extLst>
              <a:ext uri="{FF2B5EF4-FFF2-40B4-BE49-F238E27FC236}">
                <a16:creationId xmlns:a16="http://schemas.microsoft.com/office/drawing/2014/main" id="{A6F5D5CD-E3CF-4D04-62B3-AF08E9EE6191}"/>
              </a:ext>
            </a:extLst>
          </p:cNvPr>
          <p:cNvSpPr/>
          <p:nvPr userDrawn="1"/>
        </p:nvSpPr>
        <p:spPr>
          <a:xfrm flipH="1">
            <a:off x="137466" y="1848144"/>
            <a:ext cx="402082" cy="3142976"/>
          </a:xfrm>
          <a:custGeom>
            <a:avLst/>
            <a:gdLst>
              <a:gd name="connsiteX0" fmla="*/ 402082 w 402082"/>
              <a:gd name="connsiteY0" fmla="*/ 0 h 3142976"/>
              <a:gd name="connsiteX1" fmla="*/ 402082 w 402082"/>
              <a:gd name="connsiteY1" fmla="*/ 3142976 h 3142976"/>
              <a:gd name="connsiteX2" fmla="*/ 394938 w 402082"/>
              <a:gd name="connsiteY2" fmla="*/ 3131216 h 3142976"/>
              <a:gd name="connsiteX3" fmla="*/ 0 w 402082"/>
              <a:gd name="connsiteY3" fmla="*/ 1571488 h 3142976"/>
              <a:gd name="connsiteX4" fmla="*/ 394938 w 402082"/>
              <a:gd name="connsiteY4" fmla="*/ 11760 h 3142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082" h="3142976">
                <a:moveTo>
                  <a:pt x="402082" y="0"/>
                </a:moveTo>
                <a:lnTo>
                  <a:pt x="402082" y="3142976"/>
                </a:lnTo>
                <a:lnTo>
                  <a:pt x="394938" y="3131216"/>
                </a:lnTo>
                <a:cubicBezTo>
                  <a:pt x="143068" y="2667567"/>
                  <a:pt x="0" y="2136235"/>
                  <a:pt x="0" y="1571488"/>
                </a:cubicBezTo>
                <a:cubicBezTo>
                  <a:pt x="0" y="1006741"/>
                  <a:pt x="143068" y="475410"/>
                  <a:pt x="394938" y="1176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1DA5C74-70BA-EB67-6C91-23759A7DFE80}"/>
              </a:ext>
            </a:extLst>
          </p:cNvPr>
          <p:cNvSpPr/>
          <p:nvPr userDrawn="1"/>
        </p:nvSpPr>
        <p:spPr>
          <a:xfrm rot="1580702" flipH="1">
            <a:off x="787977" y="-89876"/>
            <a:ext cx="4005435" cy="703775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937" y="533399"/>
            <a:ext cx="3445936" cy="163386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26064" y="2315569"/>
            <a:ext cx="3445936" cy="326631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358A49-B95B-0643-769E-B32E1FF58E9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041841" y="164667"/>
            <a:ext cx="6997886" cy="6527172"/>
          </a:xfrm>
          <a:custGeom>
            <a:avLst/>
            <a:gdLst>
              <a:gd name="connsiteX0" fmla="*/ 2935334 w 6997886"/>
              <a:gd name="connsiteY0" fmla="*/ 0 h 6527172"/>
              <a:gd name="connsiteX1" fmla="*/ 6997886 w 6997886"/>
              <a:gd name="connsiteY1" fmla="*/ 0 h 6527172"/>
              <a:gd name="connsiteX2" fmla="*/ 6997886 w 6997886"/>
              <a:gd name="connsiteY2" fmla="*/ 6527172 h 6527172"/>
              <a:gd name="connsiteX3" fmla="*/ 3272207 w 6997886"/>
              <a:gd name="connsiteY3" fmla="*/ 6527172 h 6527172"/>
              <a:gd name="connsiteX4" fmla="*/ 3231795 w 6997886"/>
              <a:gd name="connsiteY4" fmla="*/ 6527172 h 6527172"/>
              <a:gd name="connsiteX5" fmla="*/ 3231795 w 6997886"/>
              <a:gd name="connsiteY5" fmla="*/ 6525133 h 6527172"/>
              <a:gd name="connsiteX6" fmla="*/ 2937642 w 6997886"/>
              <a:gd name="connsiteY6" fmla="*/ 6510279 h 6527172"/>
              <a:gd name="connsiteX7" fmla="*/ 0 w 6997886"/>
              <a:gd name="connsiteY7" fmla="*/ 3254966 h 6527172"/>
              <a:gd name="connsiteX8" fmla="*/ 2632735 w 6997886"/>
              <a:gd name="connsiteY8" fmla="*/ 45215 h 6527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97886" h="6527172">
                <a:moveTo>
                  <a:pt x="2935334" y="0"/>
                </a:moveTo>
                <a:lnTo>
                  <a:pt x="6997886" y="0"/>
                </a:lnTo>
                <a:lnTo>
                  <a:pt x="6997886" y="6527172"/>
                </a:lnTo>
                <a:lnTo>
                  <a:pt x="3272207" y="6527172"/>
                </a:lnTo>
                <a:lnTo>
                  <a:pt x="3231795" y="6527172"/>
                </a:lnTo>
                <a:lnTo>
                  <a:pt x="3231795" y="6525133"/>
                </a:lnTo>
                <a:lnTo>
                  <a:pt x="2937642" y="6510279"/>
                </a:lnTo>
                <a:cubicBezTo>
                  <a:pt x="1287611" y="6342710"/>
                  <a:pt x="0" y="4949207"/>
                  <a:pt x="0" y="3254966"/>
                </a:cubicBezTo>
                <a:cubicBezTo>
                  <a:pt x="0" y="1666617"/>
                  <a:pt x="1131690" y="342587"/>
                  <a:pt x="2632735" y="45215"/>
                </a:cubicBezTo>
                <a:close/>
              </a:path>
            </a:pathLst>
          </a:custGeom>
          <a:blipFill dpi="0" rotWithShape="1"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9198F5-FF38-389C-E060-120AC630180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3401" y="6343955"/>
            <a:ext cx="1719634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05F20-8340-4F06-2EA5-4D05FFED458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2703447" y="6343955"/>
            <a:ext cx="949766" cy="365125"/>
          </a:xfrm>
        </p:spPr>
        <p:txBody>
          <a:bodyPr/>
          <a:lstStyle/>
          <a:p>
            <a:fld id="{0D1F969F-5863-4766-8113-71CA528EC836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963CA08-6B63-DC1E-8CB3-C323C90401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653213" y="6343955"/>
            <a:ext cx="429207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78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7F1247F-6CA3-A0AC-44A6-A1DB2B11FED7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  <a:noFill/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9E09CAD-312F-EC22-A135-F4D4DC77F355}"/>
                </a:ext>
              </a:extLst>
            </p:cNvPr>
            <p:cNvSpPr/>
            <p:nvPr/>
          </p:nvSpPr>
          <p:spPr>
            <a:xfrm flipH="1">
              <a:off x="152400" y="148866"/>
              <a:ext cx="4726693" cy="6544413"/>
            </a:xfrm>
            <a:custGeom>
              <a:avLst/>
              <a:gdLst>
                <a:gd name="connsiteX0" fmla="*/ 4726693 w 4726693"/>
                <a:gd name="connsiteY0" fmla="*/ 0 h 6544413"/>
                <a:gd name="connsiteX1" fmla="*/ 3272207 w 4726693"/>
                <a:gd name="connsiteY1" fmla="*/ 0 h 6544413"/>
                <a:gd name="connsiteX2" fmla="*/ 3231795 w 4726693"/>
                <a:gd name="connsiteY2" fmla="*/ 0 h 6544413"/>
                <a:gd name="connsiteX3" fmla="*/ 3231795 w 4726693"/>
                <a:gd name="connsiteY3" fmla="*/ 2042 h 6544413"/>
                <a:gd name="connsiteX4" fmla="*/ 2937642 w 4726693"/>
                <a:gd name="connsiteY4" fmla="*/ 16895 h 6544413"/>
                <a:gd name="connsiteX5" fmla="*/ 0 w 4726693"/>
                <a:gd name="connsiteY5" fmla="*/ 3272207 h 6544413"/>
                <a:gd name="connsiteX6" fmla="*/ 2937642 w 4726693"/>
                <a:gd name="connsiteY6" fmla="*/ 6527520 h 6544413"/>
                <a:gd name="connsiteX7" fmla="*/ 3231795 w 4726693"/>
                <a:gd name="connsiteY7" fmla="*/ 6542374 h 6544413"/>
                <a:gd name="connsiteX8" fmla="*/ 3231795 w 4726693"/>
                <a:gd name="connsiteY8" fmla="*/ 6544413 h 6544413"/>
                <a:gd name="connsiteX9" fmla="*/ 3272207 w 4726693"/>
                <a:gd name="connsiteY9" fmla="*/ 6544413 h 6544413"/>
                <a:gd name="connsiteX10" fmla="*/ 4726693 w 47266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26693" h="6544413">
                  <a:moveTo>
                    <a:pt x="47266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2"/>
                  </a:lnTo>
                  <a:lnTo>
                    <a:pt x="2937642" y="16895"/>
                  </a:lnTo>
                  <a:cubicBezTo>
                    <a:pt x="1287611" y="184465"/>
                    <a:pt x="0" y="1577968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4726693" y="6544413"/>
                  </a:ln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775823C-2B12-145A-6F6C-312613D93F42}"/>
                </a:ext>
              </a:extLst>
            </p:cNvPr>
            <p:cNvSpPr/>
            <p:nvPr/>
          </p:nvSpPr>
          <p:spPr>
            <a:xfrm>
              <a:off x="9381386" y="208405"/>
              <a:ext cx="2658214" cy="6425334"/>
            </a:xfrm>
            <a:custGeom>
              <a:avLst/>
              <a:gdLst>
                <a:gd name="connsiteX0" fmla="*/ 2658214 w 2658214"/>
                <a:gd name="connsiteY0" fmla="*/ 0 h 6425334"/>
                <a:gd name="connsiteX1" fmla="*/ 2658214 w 2658214"/>
                <a:gd name="connsiteY1" fmla="*/ 6425334 h 6425334"/>
                <a:gd name="connsiteX2" fmla="*/ 2612743 w 2658214"/>
                <a:gd name="connsiteY2" fmla="*/ 6418395 h 6425334"/>
                <a:gd name="connsiteX3" fmla="*/ 0 w 2658214"/>
                <a:gd name="connsiteY3" fmla="*/ 3212667 h 6425334"/>
                <a:gd name="connsiteX4" fmla="*/ 2612743 w 2658214"/>
                <a:gd name="connsiteY4" fmla="*/ 6940 h 642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8214" h="6425334">
                  <a:moveTo>
                    <a:pt x="2658214" y="0"/>
                  </a:moveTo>
                  <a:lnTo>
                    <a:pt x="2658214" y="6425334"/>
                  </a:lnTo>
                  <a:lnTo>
                    <a:pt x="2612743" y="6418395"/>
                  </a:lnTo>
                  <a:cubicBezTo>
                    <a:pt x="1121654" y="6113274"/>
                    <a:pt x="0" y="4793958"/>
                    <a:pt x="0" y="3212667"/>
                  </a:cubicBezTo>
                  <a:cubicBezTo>
                    <a:pt x="0" y="1631376"/>
                    <a:pt x="1121654" y="312061"/>
                    <a:pt x="2612743" y="6940"/>
                  </a:cubicBezTo>
                  <a:close/>
                </a:path>
              </a:pathLst>
            </a:cu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CBAB5CD-BDAA-735F-6FCD-CEFB5E869335}"/>
                </a:ext>
              </a:extLst>
            </p:cNvPr>
            <p:cNvSpPr/>
            <p:nvPr/>
          </p:nvSpPr>
          <p:spPr>
            <a:xfrm rot="20019298">
              <a:off x="5127522" y="-88436"/>
              <a:ext cx="4005435" cy="7037751"/>
            </a:xfrm>
            <a:prstGeom prst="ellipse">
              <a:avLst/>
            </a:prstGeom>
            <a:grp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533400"/>
            <a:ext cx="9220200" cy="287866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1" y="5309616"/>
            <a:ext cx="7391400" cy="101498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1509" y="6343955"/>
            <a:ext cx="2875064" cy="365125"/>
          </a:xfrm>
        </p:spPr>
        <p:txBody>
          <a:bodyPr/>
          <a:lstStyle/>
          <a:p>
            <a:fld id="{014DD65C-314F-4399-90A8-B6DFCAF21BE4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19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9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20219CD5-DC5B-EFA8-5DF8-F7D6FAE6C85B}"/>
              </a:ext>
            </a:extLst>
          </p:cNvPr>
          <p:cNvSpPr/>
          <p:nvPr userDrawn="1"/>
        </p:nvSpPr>
        <p:spPr>
          <a:xfrm rot="20019298">
            <a:off x="7946921" y="-88438"/>
            <a:ext cx="4005436" cy="7037752"/>
          </a:xfrm>
          <a:custGeom>
            <a:avLst/>
            <a:gdLst>
              <a:gd name="connsiteX0" fmla="*/ 1407172 w 4005436"/>
              <a:gd name="connsiteY0" fmla="*/ 6879551 h 7037752"/>
              <a:gd name="connsiteX1" fmla="*/ 2002718 w 4005436"/>
              <a:gd name="connsiteY1" fmla="*/ 7037752 h 7037752"/>
              <a:gd name="connsiteX2" fmla="*/ 2598265 w 4005436"/>
              <a:gd name="connsiteY2" fmla="*/ 6879550 h 7037752"/>
              <a:gd name="connsiteX3" fmla="*/ 2704498 w 4005436"/>
              <a:gd name="connsiteY3" fmla="*/ 6811233 h 7037752"/>
              <a:gd name="connsiteX4" fmla="*/ 3956793 w 4005436"/>
              <a:gd name="connsiteY4" fmla="*/ 4282413 h 7037752"/>
              <a:gd name="connsiteX5" fmla="*/ 3964748 w 4005436"/>
              <a:gd name="connsiteY5" fmla="*/ 4228052 h 7037752"/>
              <a:gd name="connsiteX6" fmla="*/ 4005436 w 4005436"/>
              <a:gd name="connsiteY6" fmla="*/ 3518876 h 7037752"/>
              <a:gd name="connsiteX7" fmla="*/ 2002718 w 4005436"/>
              <a:gd name="connsiteY7" fmla="*/ 0 h 7037752"/>
              <a:gd name="connsiteX8" fmla="*/ 0 w 4005436"/>
              <a:gd name="connsiteY8" fmla="*/ 3518876 h 7037752"/>
              <a:gd name="connsiteX9" fmla="*/ 1407172 w 4005436"/>
              <a:gd name="connsiteY9" fmla="*/ 6879551 h 7037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05436" h="7037752">
                <a:moveTo>
                  <a:pt x="1407172" y="6879551"/>
                </a:moveTo>
                <a:cubicBezTo>
                  <a:pt x="1595304" y="6982365"/>
                  <a:pt x="1795330" y="7037752"/>
                  <a:pt x="2002718" y="7037752"/>
                </a:cubicBezTo>
                <a:cubicBezTo>
                  <a:pt x="2210106" y="7037752"/>
                  <a:pt x="2410133" y="6982365"/>
                  <a:pt x="2598265" y="6879550"/>
                </a:cubicBezTo>
                <a:lnTo>
                  <a:pt x="2704498" y="6811233"/>
                </a:lnTo>
                <a:lnTo>
                  <a:pt x="3956793" y="4282413"/>
                </a:lnTo>
                <a:lnTo>
                  <a:pt x="3964748" y="4228052"/>
                </a:lnTo>
                <a:cubicBezTo>
                  <a:pt x="3991426" y="3998982"/>
                  <a:pt x="4005436" y="3761804"/>
                  <a:pt x="4005436" y="3518876"/>
                </a:cubicBezTo>
                <a:cubicBezTo>
                  <a:pt x="4005436" y="1575454"/>
                  <a:pt x="3108789" y="0"/>
                  <a:pt x="2002718" y="0"/>
                </a:cubicBezTo>
                <a:cubicBezTo>
                  <a:pt x="896647" y="0"/>
                  <a:pt x="0" y="1575454"/>
                  <a:pt x="0" y="3518876"/>
                </a:cubicBezTo>
                <a:cubicBezTo>
                  <a:pt x="0" y="5097906"/>
                  <a:pt x="591927" y="6434020"/>
                  <a:pt x="1407172" y="6879551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0600" y="990511"/>
            <a:ext cx="2276856" cy="1858941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Picture Placeholder 13">
            <a:extLst>
              <a:ext uri="{FF2B5EF4-FFF2-40B4-BE49-F238E27FC236}">
                <a16:creationId xmlns:a16="http://schemas.microsoft.com/office/drawing/2014/main" id="{69FEC478-99B0-EEC3-65B0-04416E8FBE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52399" y="164721"/>
            <a:ext cx="7546093" cy="6528558"/>
          </a:xfrm>
          <a:custGeom>
            <a:avLst/>
            <a:gdLst>
              <a:gd name="connsiteX0" fmla="*/ 0 w 7546093"/>
              <a:gd name="connsiteY0" fmla="*/ 0 h 6528558"/>
              <a:gd name="connsiteX1" fmla="*/ 4587849 w 7546093"/>
              <a:gd name="connsiteY1" fmla="*/ 0 h 6528558"/>
              <a:gd name="connsiteX2" fmla="*/ 4608452 w 7546093"/>
              <a:gd name="connsiteY2" fmla="*/ 1040 h 6528558"/>
              <a:gd name="connsiteX3" fmla="*/ 7531231 w 7546093"/>
              <a:gd name="connsiteY3" fmla="*/ 2942432 h 6528558"/>
              <a:gd name="connsiteX4" fmla="*/ 7546093 w 7546093"/>
              <a:gd name="connsiteY4" fmla="*/ 3256332 h 6528558"/>
              <a:gd name="connsiteX5" fmla="*/ 7546093 w 7546093"/>
              <a:gd name="connsiteY5" fmla="*/ 3256372 h 6528558"/>
              <a:gd name="connsiteX6" fmla="*/ 7531231 w 7546093"/>
              <a:gd name="connsiteY6" fmla="*/ 3570272 h 6528558"/>
              <a:gd name="connsiteX7" fmla="*/ 4608452 w 7546093"/>
              <a:gd name="connsiteY7" fmla="*/ 6511665 h 6528558"/>
              <a:gd name="connsiteX8" fmla="*/ 4314299 w 7546093"/>
              <a:gd name="connsiteY8" fmla="*/ 6526519 h 6528558"/>
              <a:gd name="connsiteX9" fmla="*/ 4314299 w 7546093"/>
              <a:gd name="connsiteY9" fmla="*/ 6528558 h 6528558"/>
              <a:gd name="connsiteX10" fmla="*/ 4273888 w 7546093"/>
              <a:gd name="connsiteY10" fmla="*/ 6528558 h 6528558"/>
              <a:gd name="connsiteX11" fmla="*/ 0 w 7546093"/>
              <a:gd name="connsiteY11" fmla="*/ 6528558 h 652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46093" h="6528558">
                <a:moveTo>
                  <a:pt x="0" y="0"/>
                </a:moveTo>
                <a:lnTo>
                  <a:pt x="4587849" y="0"/>
                </a:lnTo>
                <a:lnTo>
                  <a:pt x="4608452" y="1040"/>
                </a:lnTo>
                <a:cubicBezTo>
                  <a:pt x="6155356" y="158136"/>
                  <a:pt x="7383727" y="1392713"/>
                  <a:pt x="7531231" y="2942432"/>
                </a:cubicBezTo>
                <a:lnTo>
                  <a:pt x="7546093" y="3256332"/>
                </a:lnTo>
                <a:lnTo>
                  <a:pt x="7546093" y="3256372"/>
                </a:lnTo>
                <a:lnTo>
                  <a:pt x="7531231" y="3570272"/>
                </a:lnTo>
                <a:cubicBezTo>
                  <a:pt x="7383727" y="5119992"/>
                  <a:pt x="6155356" y="6354569"/>
                  <a:pt x="4608452" y="6511665"/>
                </a:cubicBezTo>
                <a:lnTo>
                  <a:pt x="4314299" y="6526519"/>
                </a:lnTo>
                <a:lnTo>
                  <a:pt x="4314299" y="6528558"/>
                </a:lnTo>
                <a:lnTo>
                  <a:pt x="4273888" y="6528558"/>
                </a:lnTo>
                <a:lnTo>
                  <a:pt x="0" y="6528558"/>
                </a:lnTo>
                <a:close/>
              </a:path>
            </a:pathLst>
          </a:custGeom>
          <a:blipFill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611593" y="3011335"/>
            <a:ext cx="2276856" cy="265625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latin typeface="+mn-lt"/>
              </a:defRPr>
            </a:lvl1pPr>
            <a:lvl2pPr marL="228600" indent="0">
              <a:buNone/>
              <a:defRPr lang="en-US" dirty="0">
                <a:latin typeface="+mn-lt"/>
              </a:defRPr>
            </a:lvl2pPr>
            <a:lvl3pPr marL="457200" indent="0">
              <a:buNone/>
              <a:defRPr lang="en-US" dirty="0">
                <a:latin typeface="+mn-lt"/>
              </a:defRPr>
            </a:lvl3pPr>
            <a:lvl4pPr marL="685800" indent="0">
              <a:buNone/>
              <a:defRPr lang="en-US" dirty="0">
                <a:latin typeface="+mn-lt"/>
              </a:defRPr>
            </a:lvl4pPr>
            <a:lvl5pPr marL="914400" indent="0"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88061" y="6343955"/>
            <a:ext cx="1404460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92522" y="6343955"/>
            <a:ext cx="85457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FAD7B7F7-7F90-4F0B-A996-5443656EFF4A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00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0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4AD72708-2B95-BB79-3164-6243FC090627}"/>
              </a:ext>
            </a:extLst>
          </p:cNvPr>
          <p:cNvSpPr/>
          <p:nvPr userDrawn="1"/>
        </p:nvSpPr>
        <p:spPr>
          <a:xfrm rot="1580702" flipH="1">
            <a:off x="315841" y="-88437"/>
            <a:ext cx="4005436" cy="7037752"/>
          </a:xfrm>
          <a:custGeom>
            <a:avLst/>
            <a:gdLst>
              <a:gd name="connsiteX0" fmla="*/ 1502208 w 4005436"/>
              <a:gd name="connsiteY0" fmla="*/ 6926968 h 7037752"/>
              <a:gd name="connsiteX1" fmla="*/ 0 w 4005436"/>
              <a:gd name="connsiteY1" fmla="*/ 3518876 h 7037752"/>
              <a:gd name="connsiteX2" fmla="*/ 2002718 w 4005436"/>
              <a:gd name="connsiteY2" fmla="*/ 0 h 7037752"/>
              <a:gd name="connsiteX3" fmla="*/ 4005436 w 4005436"/>
              <a:gd name="connsiteY3" fmla="*/ 3518876 h 7037752"/>
              <a:gd name="connsiteX4" fmla="*/ 3915398 w 4005436"/>
              <a:gd name="connsiteY4" fmla="*/ 4565282 h 7037752"/>
              <a:gd name="connsiteX5" fmla="*/ 3905874 w 4005436"/>
              <a:gd name="connsiteY5" fmla="*/ 4611004 h 7037752"/>
              <a:gd name="connsiteX6" fmla="*/ 2883498 w 4005436"/>
              <a:gd name="connsiteY6" fmla="*/ 6675537 h 7037752"/>
              <a:gd name="connsiteX7" fmla="*/ 2782266 w 4005436"/>
              <a:gd name="connsiteY7" fmla="*/ 6761221 h 7037752"/>
              <a:gd name="connsiteX8" fmla="*/ 2002718 w 4005436"/>
              <a:gd name="connsiteY8" fmla="*/ 7037752 h 7037752"/>
              <a:gd name="connsiteX9" fmla="*/ 1502208 w 4005436"/>
              <a:gd name="connsiteY9" fmla="*/ 6926968 h 7037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05436" h="7037752">
                <a:moveTo>
                  <a:pt x="1502208" y="6926968"/>
                </a:moveTo>
                <a:cubicBezTo>
                  <a:pt x="638336" y="6536439"/>
                  <a:pt x="0" y="5158638"/>
                  <a:pt x="0" y="3518876"/>
                </a:cubicBezTo>
                <a:cubicBezTo>
                  <a:pt x="0" y="1575454"/>
                  <a:pt x="896647" y="0"/>
                  <a:pt x="2002718" y="0"/>
                </a:cubicBezTo>
                <a:cubicBezTo>
                  <a:pt x="3108789" y="0"/>
                  <a:pt x="4005436" y="1575454"/>
                  <a:pt x="4005436" y="3518876"/>
                </a:cubicBezTo>
                <a:cubicBezTo>
                  <a:pt x="4005436" y="3883268"/>
                  <a:pt x="3973913" y="4234723"/>
                  <a:pt x="3915398" y="4565282"/>
                </a:cubicBezTo>
                <a:lnTo>
                  <a:pt x="3905874" y="4611004"/>
                </a:lnTo>
                <a:lnTo>
                  <a:pt x="2883498" y="6675537"/>
                </a:lnTo>
                <a:lnTo>
                  <a:pt x="2782266" y="6761221"/>
                </a:lnTo>
                <a:cubicBezTo>
                  <a:pt x="2542664" y="6939286"/>
                  <a:pt x="2279236" y="7037752"/>
                  <a:pt x="2002718" y="7037752"/>
                </a:cubicBezTo>
                <a:cubicBezTo>
                  <a:pt x="1829894" y="7037752"/>
                  <a:pt x="1662184" y="6999289"/>
                  <a:pt x="1502208" y="6926968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365" y="990511"/>
            <a:ext cx="2280035" cy="1858941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96451" y="3011335"/>
            <a:ext cx="2280035" cy="265625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latin typeface="+mn-lt"/>
              </a:defRPr>
            </a:lvl1pPr>
            <a:lvl2pPr marL="228600" indent="0">
              <a:buNone/>
              <a:defRPr lang="en-US" dirty="0">
                <a:latin typeface="+mn-lt"/>
              </a:defRPr>
            </a:lvl2pPr>
            <a:lvl3pPr marL="457200" indent="0">
              <a:buNone/>
              <a:defRPr lang="en-US" dirty="0">
                <a:latin typeface="+mn-lt"/>
              </a:defRPr>
            </a:lvl3pPr>
            <a:lvl4pPr marL="685800" indent="0">
              <a:buNone/>
              <a:defRPr lang="en-US" dirty="0">
                <a:latin typeface="+mn-lt"/>
              </a:defRPr>
            </a:lvl4pPr>
            <a:lvl5pPr marL="914400" indent="0"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DC0F35B6-D31B-9BC3-EFBD-789AE72074D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569707" y="167600"/>
            <a:ext cx="7469893" cy="6522800"/>
          </a:xfrm>
          <a:custGeom>
            <a:avLst/>
            <a:gdLst>
              <a:gd name="connsiteX0" fmla="*/ 3231795 w 7469893"/>
              <a:gd name="connsiteY0" fmla="*/ 0 h 6522800"/>
              <a:gd name="connsiteX1" fmla="*/ 3272207 w 7469893"/>
              <a:gd name="connsiteY1" fmla="*/ 0 h 6522800"/>
              <a:gd name="connsiteX2" fmla="*/ 7469893 w 7469893"/>
              <a:gd name="connsiteY2" fmla="*/ 0 h 6522800"/>
              <a:gd name="connsiteX3" fmla="*/ 7469893 w 7469893"/>
              <a:gd name="connsiteY3" fmla="*/ 6522800 h 6522800"/>
              <a:gd name="connsiteX4" fmla="*/ 2906071 w 7469893"/>
              <a:gd name="connsiteY4" fmla="*/ 6522800 h 6522800"/>
              <a:gd name="connsiteX5" fmla="*/ 2632735 w 7469893"/>
              <a:gd name="connsiteY5" fmla="*/ 6481958 h 6522800"/>
              <a:gd name="connsiteX6" fmla="*/ 0 w 7469893"/>
              <a:gd name="connsiteY6" fmla="*/ 3272207 h 6522800"/>
              <a:gd name="connsiteX7" fmla="*/ 2937642 w 7469893"/>
              <a:gd name="connsiteY7" fmla="*/ 16894 h 6522800"/>
              <a:gd name="connsiteX8" fmla="*/ 3231795 w 7469893"/>
              <a:gd name="connsiteY8" fmla="*/ 2040 h 652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69893" h="6522800">
                <a:moveTo>
                  <a:pt x="3231795" y="0"/>
                </a:moveTo>
                <a:lnTo>
                  <a:pt x="3272207" y="0"/>
                </a:lnTo>
                <a:lnTo>
                  <a:pt x="7469893" y="0"/>
                </a:lnTo>
                <a:lnTo>
                  <a:pt x="7469893" y="6522800"/>
                </a:lnTo>
                <a:lnTo>
                  <a:pt x="2906071" y="6522800"/>
                </a:lnTo>
                <a:lnTo>
                  <a:pt x="2632735" y="6481958"/>
                </a:lnTo>
                <a:cubicBezTo>
                  <a:pt x="1131690" y="6184586"/>
                  <a:pt x="0" y="4860556"/>
                  <a:pt x="0" y="3272207"/>
                </a:cubicBezTo>
                <a:cubicBezTo>
                  <a:pt x="0" y="1577966"/>
                  <a:pt x="1287611" y="184463"/>
                  <a:pt x="2937642" y="16894"/>
                </a:cubicBezTo>
                <a:lnTo>
                  <a:pt x="3231795" y="2040"/>
                </a:lnTo>
                <a:close/>
              </a:path>
            </a:pathLst>
          </a:custGeom>
          <a:blipFill>
            <a:blip r:embed="rId2" cstate="email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486" y="6343955"/>
            <a:ext cx="1491671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6165" y="6343955"/>
            <a:ext cx="159757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0DC7C452-D184-4E1C-9715-1EB66D4CEEA2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203743" y="6343955"/>
            <a:ext cx="429207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094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1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012269"/>
            <a:ext cx="3962400" cy="702732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399" y="148920"/>
            <a:ext cx="11887201" cy="4486212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56009" y="5012267"/>
            <a:ext cx="6502591" cy="115993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latin typeface="+mn-lt"/>
              </a:defRPr>
            </a:lvl1pPr>
            <a:lvl2pPr marL="228600" indent="0">
              <a:buNone/>
              <a:defRPr lang="en-US" dirty="0">
                <a:latin typeface="+mn-lt"/>
              </a:defRPr>
            </a:lvl2pPr>
            <a:lvl3pPr marL="457200" indent="0">
              <a:buNone/>
              <a:defRPr lang="en-US" dirty="0">
                <a:latin typeface="+mn-lt"/>
              </a:defRPr>
            </a:lvl3pPr>
            <a:lvl4pPr marL="685800" indent="0">
              <a:buNone/>
              <a:defRPr lang="en-US" dirty="0">
                <a:latin typeface="+mn-lt"/>
              </a:defRPr>
            </a:lvl4pPr>
            <a:lvl5pPr marL="914400" indent="0"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C921-50A5-4289-8B96-30101E64A548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469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2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880757"/>
            <a:ext cx="3124200" cy="114844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399" y="148920"/>
            <a:ext cx="11887201" cy="3294411"/>
          </a:xfrm>
          <a:blipFill dpi="0" rotWithShape="1">
            <a:blip r:embed="rId2" cstate="screen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2370" y="3880757"/>
            <a:ext cx="7536230" cy="2463197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latin typeface="+mn-lt"/>
              </a:defRPr>
            </a:lvl1pPr>
            <a:lvl2pPr marL="228600" indent="0">
              <a:buNone/>
              <a:defRPr lang="en-US" dirty="0">
                <a:latin typeface="+mn-lt"/>
              </a:defRPr>
            </a:lvl2pPr>
            <a:lvl3pPr marL="457200" indent="0">
              <a:buNone/>
              <a:defRPr lang="en-US" dirty="0">
                <a:latin typeface="+mn-lt"/>
              </a:defRPr>
            </a:lvl3pPr>
            <a:lvl4pPr marL="685800" indent="0">
              <a:buNone/>
              <a:defRPr lang="en-US" dirty="0">
                <a:latin typeface="+mn-lt"/>
              </a:defRPr>
            </a:lvl4pPr>
            <a:lvl5pPr marL="914400" indent="0"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8B66-4D7B-4FF2-9F42-B85226272225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680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3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1"/>
            <a:ext cx="3098073" cy="1142999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152400"/>
            <a:ext cx="2867227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5894" y="152400"/>
            <a:ext cx="1559379" cy="365125"/>
          </a:xfrm>
        </p:spPr>
        <p:txBody>
          <a:bodyPr/>
          <a:lstStyle/>
          <a:p>
            <a:fld id="{6D1D18D0-7308-42C5-B784-8892F327ABD3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5151" y="152400"/>
            <a:ext cx="513449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2370" y="533399"/>
            <a:ext cx="7536230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latin typeface="+mn-lt"/>
              </a:defRPr>
            </a:lvl1pPr>
            <a:lvl2pPr marL="228600" indent="0">
              <a:buNone/>
              <a:defRPr lang="en-US" dirty="0">
                <a:latin typeface="+mn-lt"/>
              </a:defRPr>
            </a:lvl2pPr>
            <a:lvl3pPr marL="457200" indent="0">
              <a:buNone/>
              <a:defRPr lang="en-US" dirty="0">
                <a:latin typeface="+mn-lt"/>
              </a:defRPr>
            </a:lvl3pPr>
            <a:lvl4pPr marL="685800" indent="0">
              <a:buNone/>
              <a:defRPr lang="en-US" dirty="0">
                <a:latin typeface="+mn-lt"/>
              </a:defRPr>
            </a:lvl4pPr>
            <a:lvl5pPr marL="914400" indent="0">
              <a:buNone/>
              <a:defRPr lang="en-US" dirty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DB92F6E-55FC-C88B-734D-26D3B9923E6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399" y="3636525"/>
            <a:ext cx="11887201" cy="3069076"/>
          </a:xfrm>
          <a:custGeom>
            <a:avLst/>
            <a:gdLst>
              <a:gd name="connsiteX0" fmla="*/ 0 w 12192000"/>
              <a:gd name="connsiteY0" fmla="*/ 0 h 3221477"/>
              <a:gd name="connsiteX1" fmla="*/ 12192000 w 12192000"/>
              <a:gd name="connsiteY1" fmla="*/ 0 h 3221477"/>
              <a:gd name="connsiteX2" fmla="*/ 12192000 w 12192000"/>
              <a:gd name="connsiteY2" fmla="*/ 3221477 h 3221477"/>
              <a:gd name="connsiteX3" fmla="*/ 0 w 12192000"/>
              <a:gd name="connsiteY3" fmla="*/ 3221477 h 322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221477">
                <a:moveTo>
                  <a:pt x="0" y="0"/>
                </a:moveTo>
                <a:lnTo>
                  <a:pt x="12192000" y="0"/>
                </a:lnTo>
                <a:lnTo>
                  <a:pt x="12192000" y="3221477"/>
                </a:lnTo>
                <a:lnTo>
                  <a:pt x="0" y="3221477"/>
                </a:lnTo>
                <a:close/>
              </a:path>
            </a:pathLst>
          </a:custGeom>
          <a:blipFill dpi="0" rotWithShape="1">
            <a:blip r:embed="rId2" cstate="screen">
              <a:alphaModFix amt="6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06492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4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59341"/>
            <a:ext cx="11125199" cy="659860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3400" y="152400"/>
            <a:ext cx="4716517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686595" y="152400"/>
            <a:ext cx="1449697" cy="365125"/>
          </a:xfrm>
        </p:spPr>
        <p:txBody>
          <a:bodyPr/>
          <a:lstStyle/>
          <a:p>
            <a:fld id="{6C46EC71-0129-40A3-85CE-244216EACC39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36292" y="152400"/>
            <a:ext cx="522307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3401" y="1912399"/>
            <a:ext cx="4716516" cy="441220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1A5194B-746E-D0FD-A7D1-71D10560BCC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860" y="1912398"/>
            <a:ext cx="6301739" cy="4796682"/>
          </a:xfrm>
          <a:custGeom>
            <a:avLst/>
            <a:gdLst>
              <a:gd name="connsiteX0" fmla="*/ 0 w 5560101"/>
              <a:gd name="connsiteY0" fmla="*/ 0 h 4074407"/>
              <a:gd name="connsiteX1" fmla="*/ 5560101 w 5560101"/>
              <a:gd name="connsiteY1" fmla="*/ 0 h 4074407"/>
              <a:gd name="connsiteX2" fmla="*/ 5560101 w 5560101"/>
              <a:gd name="connsiteY2" fmla="*/ 4074407 h 4074407"/>
              <a:gd name="connsiteX3" fmla="*/ 0 w 5560101"/>
              <a:gd name="connsiteY3" fmla="*/ 4074407 h 4074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0101" h="4074407">
                <a:moveTo>
                  <a:pt x="0" y="0"/>
                </a:moveTo>
                <a:lnTo>
                  <a:pt x="5560101" y="0"/>
                </a:lnTo>
                <a:lnTo>
                  <a:pt x="5560101" y="4074407"/>
                </a:lnTo>
                <a:lnTo>
                  <a:pt x="0" y="4074407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vert="horz" wrap="square" lIns="91440" tIns="45720" rIns="91440" bIns="45720" rtlCol="0">
            <a:noAutofit/>
          </a:bodyPr>
          <a:lstStyle>
            <a:lvl1pPr>
              <a:buNone/>
              <a:defRPr lang="en-US" dirty="0"/>
            </a:lvl1pPr>
          </a:lstStyle>
          <a:p>
            <a:pPr marL="228600" lvl="0" indent="-228600"/>
            <a:r>
              <a:rPr lang="en-US"/>
              <a:t>  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940C24D-FF4E-8AAF-2910-D50A3A251652}"/>
              </a:ext>
            </a:extLst>
          </p:cNvPr>
          <p:cNvGrpSpPr/>
          <p:nvPr userDrawn="1"/>
        </p:nvGrpSpPr>
        <p:grpSpPr>
          <a:xfrm>
            <a:off x="15240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138C3D8-BB2E-E3B6-280F-9E743B4B7B8B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C3174D68-1212-7186-915B-3F82519AAA92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08C56CE-E9E2-5BC6-3882-4888D89D6807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89889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5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8028"/>
            <a:ext cx="11125199" cy="68117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20916D3-99FA-E971-607F-14E290E5885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3400" y="172903"/>
            <a:ext cx="2144113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CAD5B-18BB-E21E-3A4C-7BAACB8519A4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9698655" y="172903"/>
            <a:ext cx="1449697" cy="365125"/>
          </a:xfrm>
        </p:spPr>
        <p:txBody>
          <a:bodyPr/>
          <a:lstStyle/>
          <a:p>
            <a:fld id="{3390AD02-C8DF-4FB3-89C8-8C8B1F633346}" type="datetime1">
              <a:rPr lang="en-US" smtClean="0"/>
              <a:t>4/17/26</a:t>
            </a:fld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BDEAB8E-8806-A459-E320-4CA2B455BFD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25200" y="172903"/>
            <a:ext cx="533400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6F64025-FA05-CC42-8294-F944BC95DD0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" y="1713653"/>
            <a:ext cx="6380671" cy="4991947"/>
          </a:xfrm>
          <a:custGeom>
            <a:avLst/>
            <a:gdLst>
              <a:gd name="connsiteX0" fmla="*/ 0 w 6460672"/>
              <a:gd name="connsiteY0" fmla="*/ 0 h 5029200"/>
              <a:gd name="connsiteX1" fmla="*/ 6460672 w 6460672"/>
              <a:gd name="connsiteY1" fmla="*/ 0 h 5029200"/>
              <a:gd name="connsiteX2" fmla="*/ 6460672 w 6460672"/>
              <a:gd name="connsiteY2" fmla="*/ 5029200 h 5029200"/>
              <a:gd name="connsiteX3" fmla="*/ 0 w 6460672"/>
              <a:gd name="connsiteY3" fmla="*/ 5029200 h 502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60672" h="5029200">
                <a:moveTo>
                  <a:pt x="0" y="0"/>
                </a:moveTo>
                <a:lnTo>
                  <a:pt x="6460672" y="0"/>
                </a:lnTo>
                <a:lnTo>
                  <a:pt x="6460672" y="5029200"/>
                </a:lnTo>
                <a:lnTo>
                  <a:pt x="0" y="5029200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vert="horz" wrap="square" lIns="91440" tIns="45720" rIns="91440" bIns="45720" rtlCol="0">
            <a:noAutofit/>
          </a:bodyPr>
          <a:lstStyle>
            <a:lvl1pPr>
              <a:buNone/>
              <a:defRPr lang="en-US" dirty="0"/>
            </a:lvl1pPr>
          </a:lstStyle>
          <a:p>
            <a:pPr marL="228600" lvl="0" indent="-228600"/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03255" y="1713652"/>
            <a:ext cx="4555345" cy="46262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3DC2AD8-EEC1-274E-2CAF-91B6E6043234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C868200-7F84-A90B-0C48-C405EB737F34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9731EA4-0975-21CF-5EC6-9E86D1BCC460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2E0E55F-607A-CA44-0E42-DBF059BFB5EF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54042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6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400"/>
            <a:ext cx="4751831" cy="1066800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16827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168275"/>
            <a:ext cx="2202644" cy="365125"/>
          </a:xfrm>
        </p:spPr>
        <p:txBody>
          <a:bodyPr/>
          <a:lstStyle/>
          <a:p>
            <a:fld id="{3CC8FB4D-92F2-4C28-8BFC-2AE0229C3E9A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16827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" y="1965325"/>
            <a:ext cx="5132831" cy="4740275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905562" y="533401"/>
            <a:ext cx="5753037" cy="5806472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A3C6D11-73AA-988F-E1D4-664C174ABABA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F8B5E6DD-EE69-D40C-A8FE-DE2384B1E8BB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C0711D-C5ED-5B1A-2E7C-9FE15FB482E0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D1D12C4-9951-4AB5-34C3-19533883DE7F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628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Picture 17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2" y="533400"/>
            <a:ext cx="3738880" cy="149204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188672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188672"/>
            <a:ext cx="2202644" cy="365125"/>
          </a:xfrm>
        </p:spPr>
        <p:txBody>
          <a:bodyPr/>
          <a:lstStyle/>
          <a:p>
            <a:fld id="{7B708C30-1428-4C16-AD49-DE42CFEA37BF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188672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F8EA658-2652-6F81-1B04-D50C60A3F1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400" y="2295144"/>
            <a:ext cx="4119881" cy="4410455"/>
          </a:xfr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33150" y="533401"/>
            <a:ext cx="6725450" cy="581055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E4B44CF-1305-73AF-CB81-185F71C3F9A8}"/>
              </a:ext>
            </a:extLst>
          </p:cNvPr>
          <p:cNvGrpSpPr/>
          <p:nvPr userDrawn="1"/>
        </p:nvGrpSpPr>
        <p:grpSpPr>
          <a:xfrm flipH="1">
            <a:off x="10916580" y="6324600"/>
            <a:ext cx="1123020" cy="452960"/>
            <a:chOff x="2207201" y="-990600"/>
            <a:chExt cx="1500864" cy="60536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07FBDB18-DAD4-56E8-76C4-52841FE2189D}"/>
                </a:ext>
              </a:extLst>
            </p:cNvPr>
            <p:cNvSpPr/>
            <p:nvPr/>
          </p:nvSpPr>
          <p:spPr>
            <a:xfrm>
              <a:off x="3157395" y="-970188"/>
              <a:ext cx="550670" cy="562925"/>
            </a:xfrm>
            <a:custGeom>
              <a:avLst/>
              <a:gdLst>
                <a:gd name="connsiteX0" fmla="*/ 277987 w 550670"/>
                <a:gd name="connsiteY0" fmla="*/ 0 h 562925"/>
                <a:gd name="connsiteX1" fmla="*/ 281463 w 550670"/>
                <a:gd name="connsiteY1" fmla="*/ 0 h 562925"/>
                <a:gd name="connsiteX2" fmla="*/ 550670 w 550670"/>
                <a:gd name="connsiteY2" fmla="*/ 0 h 562925"/>
                <a:gd name="connsiteX3" fmla="*/ 550670 w 550670"/>
                <a:gd name="connsiteY3" fmla="*/ 562925 h 562925"/>
                <a:gd name="connsiteX4" fmla="*/ 281463 w 550670"/>
                <a:gd name="connsiteY4" fmla="*/ 562925 h 562925"/>
                <a:gd name="connsiteX5" fmla="*/ 277987 w 550670"/>
                <a:gd name="connsiteY5" fmla="*/ 562925 h 562925"/>
                <a:gd name="connsiteX6" fmla="*/ 277987 w 550670"/>
                <a:gd name="connsiteY6" fmla="*/ 562750 h 562925"/>
                <a:gd name="connsiteX7" fmla="*/ 252685 w 550670"/>
                <a:gd name="connsiteY7" fmla="*/ 561472 h 562925"/>
                <a:gd name="connsiteX8" fmla="*/ 0 w 550670"/>
                <a:gd name="connsiteY8" fmla="*/ 281463 h 562925"/>
                <a:gd name="connsiteX9" fmla="*/ 252685 w 550670"/>
                <a:gd name="connsiteY9" fmla="*/ 1453 h 562925"/>
                <a:gd name="connsiteX10" fmla="*/ 277987 w 550670"/>
                <a:gd name="connsiteY10" fmla="*/ 176 h 56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50670" h="562925">
                  <a:moveTo>
                    <a:pt x="277987" y="0"/>
                  </a:moveTo>
                  <a:lnTo>
                    <a:pt x="281463" y="0"/>
                  </a:lnTo>
                  <a:lnTo>
                    <a:pt x="550670" y="0"/>
                  </a:lnTo>
                  <a:lnTo>
                    <a:pt x="550670" y="562925"/>
                  </a:lnTo>
                  <a:lnTo>
                    <a:pt x="281463" y="562925"/>
                  </a:lnTo>
                  <a:lnTo>
                    <a:pt x="277987" y="562925"/>
                  </a:lnTo>
                  <a:lnTo>
                    <a:pt x="277987" y="562750"/>
                  </a:lnTo>
                  <a:lnTo>
                    <a:pt x="252685" y="561472"/>
                  </a:lnTo>
                  <a:cubicBezTo>
                    <a:pt x="110755" y="547058"/>
                    <a:pt x="0" y="427195"/>
                    <a:pt x="0" y="281463"/>
                  </a:cubicBezTo>
                  <a:cubicBezTo>
                    <a:pt x="0" y="135731"/>
                    <a:pt x="110755" y="15867"/>
                    <a:pt x="252685" y="1453"/>
                  </a:cubicBezTo>
                  <a:lnTo>
                    <a:pt x="277987" y="17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CFCD660-D08E-0A3F-7278-2E9F9F36C832}"/>
                </a:ext>
              </a:extLst>
            </p:cNvPr>
            <p:cNvSpPr/>
            <p:nvPr/>
          </p:nvSpPr>
          <p:spPr>
            <a:xfrm flipH="1">
              <a:off x="2207201" y="-970188"/>
              <a:ext cx="562925" cy="56292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DFA1FF0-E75A-D7BA-5FB5-9B53D80B386F}"/>
                </a:ext>
              </a:extLst>
            </p:cNvPr>
            <p:cNvSpPr/>
            <p:nvPr/>
          </p:nvSpPr>
          <p:spPr>
            <a:xfrm rot="1580702" flipH="1">
              <a:off x="2791495" y="-990600"/>
              <a:ext cx="344532" cy="6053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68536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400"/>
            <a:ext cx="3776106" cy="1517187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93929" y="188672"/>
            <a:ext cx="2202644" cy="365125"/>
          </a:xfrm>
        </p:spPr>
        <p:txBody>
          <a:bodyPr/>
          <a:lstStyle/>
          <a:p>
            <a:fld id="{7B708C30-1428-4C16-AD49-DE42CFEA37BF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188672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188672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E3C17A09-6C4B-7D4E-85BB-8A1C6656C79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2166087"/>
            <a:ext cx="4157105" cy="4527311"/>
          </a:xfrm>
          <a:custGeom>
            <a:avLst/>
            <a:gdLst>
              <a:gd name="connsiteX0" fmla="*/ 1652105 w 4157105"/>
              <a:gd name="connsiteY0" fmla="*/ 0 h 4527311"/>
              <a:gd name="connsiteX1" fmla="*/ 2122593 w 4157105"/>
              <a:gd name="connsiteY1" fmla="*/ 0 h 4527311"/>
              <a:gd name="connsiteX2" fmla="*/ 2344784 w 4157105"/>
              <a:gd name="connsiteY2" fmla="*/ 33911 h 4527311"/>
              <a:gd name="connsiteX3" fmla="*/ 4145388 w 4157105"/>
              <a:gd name="connsiteY3" fmla="*/ 2025485 h 4527311"/>
              <a:gd name="connsiteX4" fmla="*/ 4157105 w 4157105"/>
              <a:gd name="connsiteY4" fmla="*/ 2257534 h 4527311"/>
              <a:gd name="connsiteX5" fmla="*/ 4157105 w 4157105"/>
              <a:gd name="connsiteY5" fmla="*/ 2257574 h 4527311"/>
              <a:gd name="connsiteX6" fmla="*/ 4145388 w 4157105"/>
              <a:gd name="connsiteY6" fmla="*/ 2489624 h 4527311"/>
              <a:gd name="connsiteX7" fmla="*/ 1887349 w 4157105"/>
              <a:gd name="connsiteY7" fmla="*/ 4527311 h 4527311"/>
              <a:gd name="connsiteX8" fmla="*/ 5231 w 4157105"/>
              <a:gd name="connsiteY8" fmla="*/ 3526597 h 4527311"/>
              <a:gd name="connsiteX9" fmla="*/ 0 w 4157105"/>
              <a:gd name="connsiteY9" fmla="*/ 3517987 h 4527311"/>
              <a:gd name="connsiteX10" fmla="*/ 0 w 4157105"/>
              <a:gd name="connsiteY10" fmla="*/ 998627 h 4527311"/>
              <a:gd name="connsiteX11" fmla="*/ 20659 w 4157105"/>
              <a:gd name="connsiteY11" fmla="*/ 965968 h 4527311"/>
              <a:gd name="connsiteX12" fmla="*/ 1429914 w 4157105"/>
              <a:gd name="connsiteY12" fmla="*/ 33911 h 452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57105" h="4527311">
                <a:moveTo>
                  <a:pt x="1652105" y="0"/>
                </a:moveTo>
                <a:lnTo>
                  <a:pt x="2122593" y="0"/>
                </a:lnTo>
                <a:lnTo>
                  <a:pt x="2344784" y="33911"/>
                </a:lnTo>
                <a:cubicBezTo>
                  <a:pt x="3305196" y="230439"/>
                  <a:pt x="4044651" y="1033551"/>
                  <a:pt x="4145388" y="2025485"/>
                </a:cubicBezTo>
                <a:lnTo>
                  <a:pt x="4157105" y="2257534"/>
                </a:lnTo>
                <a:lnTo>
                  <a:pt x="4157105" y="2257574"/>
                </a:lnTo>
                <a:lnTo>
                  <a:pt x="4145388" y="2489624"/>
                </a:lnTo>
                <a:cubicBezTo>
                  <a:pt x="4029153" y="3634162"/>
                  <a:pt x="3062554" y="4527311"/>
                  <a:pt x="1887349" y="4527311"/>
                </a:cubicBezTo>
                <a:cubicBezTo>
                  <a:pt x="1103879" y="4527311"/>
                  <a:pt x="413123" y="4130356"/>
                  <a:pt x="5231" y="3526597"/>
                </a:cubicBezTo>
                <a:lnTo>
                  <a:pt x="0" y="3517987"/>
                </a:lnTo>
                <a:lnTo>
                  <a:pt x="0" y="998627"/>
                </a:lnTo>
                <a:lnTo>
                  <a:pt x="20659" y="965968"/>
                </a:lnTo>
                <a:cubicBezTo>
                  <a:pt x="347419" y="494603"/>
                  <a:pt x="848126" y="152962"/>
                  <a:pt x="1429914" y="33911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C8C12F3C-50DF-BEBA-FB6C-27142A162AA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33150" y="533401"/>
            <a:ext cx="6725450" cy="581055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4130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F1C229C-CC40-78E3-EF09-D33D172EBA74}"/>
              </a:ext>
            </a:extLst>
          </p:cNvPr>
          <p:cNvGrpSpPr/>
          <p:nvPr userDrawn="1"/>
        </p:nvGrpSpPr>
        <p:grpSpPr>
          <a:xfrm>
            <a:off x="1676400" y="27214"/>
            <a:ext cx="10363200" cy="3503886"/>
            <a:chOff x="1676400" y="27214"/>
            <a:chExt cx="10363200" cy="3503886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110133-C49E-4F8A-5C70-4F73E7B1FB64}"/>
                </a:ext>
              </a:extLst>
            </p:cNvPr>
            <p:cNvSpPr/>
            <p:nvPr/>
          </p:nvSpPr>
          <p:spPr>
            <a:xfrm>
              <a:off x="7176225" y="145360"/>
              <a:ext cx="4863375" cy="3258268"/>
            </a:xfrm>
            <a:custGeom>
              <a:avLst/>
              <a:gdLst>
                <a:gd name="connsiteX0" fmla="*/ 1609014 w 4863375"/>
                <a:gd name="connsiteY0" fmla="*/ 0 h 3258268"/>
                <a:gd name="connsiteX1" fmla="*/ 1629134 w 4863375"/>
                <a:gd name="connsiteY1" fmla="*/ 0 h 3258268"/>
                <a:gd name="connsiteX2" fmla="*/ 4863375 w 4863375"/>
                <a:gd name="connsiteY2" fmla="*/ 0 h 3258268"/>
                <a:gd name="connsiteX3" fmla="*/ 4863375 w 4863375"/>
                <a:gd name="connsiteY3" fmla="*/ 3258268 h 3258268"/>
                <a:gd name="connsiteX4" fmla="*/ 1629134 w 4863375"/>
                <a:gd name="connsiteY4" fmla="*/ 3258268 h 3258268"/>
                <a:gd name="connsiteX5" fmla="*/ 1609014 w 4863375"/>
                <a:gd name="connsiteY5" fmla="*/ 3258268 h 3258268"/>
                <a:gd name="connsiteX6" fmla="*/ 1609014 w 4863375"/>
                <a:gd name="connsiteY6" fmla="*/ 3257253 h 3258268"/>
                <a:gd name="connsiteX7" fmla="*/ 1462564 w 4863375"/>
                <a:gd name="connsiteY7" fmla="*/ 3249858 h 3258268"/>
                <a:gd name="connsiteX8" fmla="*/ 0 w 4863375"/>
                <a:gd name="connsiteY8" fmla="*/ 1629134 h 3258268"/>
                <a:gd name="connsiteX9" fmla="*/ 1462564 w 4863375"/>
                <a:gd name="connsiteY9" fmla="*/ 8412 h 3258268"/>
                <a:gd name="connsiteX10" fmla="*/ 1609014 w 4863375"/>
                <a:gd name="connsiteY10" fmla="*/ 1017 h 3258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863375" h="3258268">
                  <a:moveTo>
                    <a:pt x="1609014" y="0"/>
                  </a:moveTo>
                  <a:lnTo>
                    <a:pt x="1629134" y="0"/>
                  </a:lnTo>
                  <a:lnTo>
                    <a:pt x="4863375" y="0"/>
                  </a:lnTo>
                  <a:lnTo>
                    <a:pt x="4863375" y="3258268"/>
                  </a:lnTo>
                  <a:lnTo>
                    <a:pt x="1629134" y="3258268"/>
                  </a:lnTo>
                  <a:lnTo>
                    <a:pt x="1609014" y="3258268"/>
                  </a:lnTo>
                  <a:lnTo>
                    <a:pt x="1609014" y="3257253"/>
                  </a:lnTo>
                  <a:lnTo>
                    <a:pt x="1462564" y="3249858"/>
                  </a:lnTo>
                  <a:cubicBezTo>
                    <a:pt x="641063" y="3166430"/>
                    <a:pt x="0" y="2472647"/>
                    <a:pt x="0" y="1629134"/>
                  </a:cubicBezTo>
                  <a:cubicBezTo>
                    <a:pt x="0" y="785623"/>
                    <a:pt x="641063" y="91840"/>
                    <a:pt x="1462564" y="8412"/>
                  </a:cubicBezTo>
                  <a:lnTo>
                    <a:pt x="1609014" y="10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E406EDD3-4B01-5C9C-FD33-832E34854042}"/>
                </a:ext>
              </a:extLst>
            </p:cNvPr>
            <p:cNvSpPr/>
            <p:nvPr/>
          </p:nvSpPr>
          <p:spPr>
            <a:xfrm flipH="1">
              <a:off x="1676400" y="145359"/>
              <a:ext cx="3258268" cy="325826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64D76441-A991-64F2-3817-18A222737193}"/>
                </a:ext>
              </a:extLst>
            </p:cNvPr>
            <p:cNvSpPr/>
            <p:nvPr/>
          </p:nvSpPr>
          <p:spPr>
            <a:xfrm rot="1580702" flipH="1">
              <a:off x="5058353" y="27214"/>
              <a:ext cx="1994186" cy="350388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403627"/>
            <a:ext cx="9448800" cy="294032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7200" y="548639"/>
            <a:ext cx="3581400" cy="246698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r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5D59-5512-467D-834D-D04827A6AF83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19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 Larg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F71D5AD-5918-9F17-2D08-84D34E91AE20}"/>
              </a:ext>
            </a:extLst>
          </p:cNvPr>
          <p:cNvGrpSpPr/>
          <p:nvPr userDrawn="1"/>
        </p:nvGrpSpPr>
        <p:grpSpPr>
          <a:xfrm>
            <a:off x="165100" y="-88436"/>
            <a:ext cx="11895596" cy="7037751"/>
            <a:chOff x="165100" y="-88436"/>
            <a:chExt cx="11895596" cy="703775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CF5255D9-D437-440F-52FC-7A9A56ED69B6}"/>
                </a:ext>
              </a:extLst>
            </p:cNvPr>
            <p:cNvSpPr/>
            <p:nvPr userDrawn="1"/>
          </p:nvSpPr>
          <p:spPr>
            <a:xfrm>
              <a:off x="11211807" y="1222325"/>
              <a:ext cx="848889" cy="4397497"/>
            </a:xfrm>
            <a:custGeom>
              <a:avLst/>
              <a:gdLst>
                <a:gd name="connsiteX0" fmla="*/ 848889 w 848889"/>
                <a:gd name="connsiteY0" fmla="*/ 0 h 4397497"/>
                <a:gd name="connsiteX1" fmla="*/ 848889 w 848889"/>
                <a:gd name="connsiteY1" fmla="*/ 4397497 h 4397497"/>
                <a:gd name="connsiteX2" fmla="*/ 661895 w 848889"/>
                <a:gd name="connsiteY2" fmla="*/ 4172274 h 4397497"/>
                <a:gd name="connsiteX3" fmla="*/ 0 w 848889"/>
                <a:gd name="connsiteY3" fmla="*/ 2198748 h 4397497"/>
                <a:gd name="connsiteX4" fmla="*/ 661895 w 848889"/>
                <a:gd name="connsiteY4" fmla="*/ 225223 h 4397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8889" h="4397497">
                  <a:moveTo>
                    <a:pt x="848889" y="0"/>
                  </a:moveTo>
                  <a:lnTo>
                    <a:pt x="848889" y="4397497"/>
                  </a:lnTo>
                  <a:lnTo>
                    <a:pt x="661895" y="4172274"/>
                  </a:lnTo>
                  <a:cubicBezTo>
                    <a:pt x="246457" y="3623646"/>
                    <a:pt x="0" y="2939978"/>
                    <a:pt x="0" y="2198748"/>
                  </a:cubicBezTo>
                  <a:cubicBezTo>
                    <a:pt x="0" y="1457518"/>
                    <a:pt x="246457" y="773851"/>
                    <a:pt x="661895" y="225223"/>
                  </a:cubicBez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94AE810-B300-8E7F-E8A1-5AFF4F9C218D}"/>
                </a:ext>
              </a:extLst>
            </p:cNvPr>
            <p:cNvSpPr/>
            <p:nvPr userDrawn="1"/>
          </p:nvSpPr>
          <p:spPr>
            <a:xfrm flipH="1">
              <a:off x="165100" y="148865"/>
              <a:ext cx="6544414" cy="6544414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351FAB8-FACD-B6BD-022E-9C93374487CD}"/>
                </a:ext>
              </a:extLst>
            </p:cNvPr>
            <p:cNvSpPr/>
            <p:nvPr userDrawn="1"/>
          </p:nvSpPr>
          <p:spPr>
            <a:xfrm rot="1580702" flipH="1">
              <a:off x="6957943" y="-88436"/>
              <a:ext cx="4005435" cy="7037751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756306E-B77F-CE22-FA8C-F08F17B5E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7521" y="533400"/>
            <a:ext cx="3672879" cy="5791200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533400"/>
            <a:ext cx="5715000" cy="57912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buNone/>
              <a:defRPr sz="20000" b="0" i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DF09C0-6535-4055-81CC-988E059C8EEC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335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 Larg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8001A80B-57C3-2542-F8F9-4162F212C6E2}"/>
              </a:ext>
            </a:extLst>
          </p:cNvPr>
          <p:cNvGrpSpPr/>
          <p:nvPr userDrawn="1"/>
        </p:nvGrpSpPr>
        <p:grpSpPr>
          <a:xfrm>
            <a:off x="152400" y="-88436"/>
            <a:ext cx="11903178" cy="7037751"/>
            <a:chOff x="152400" y="-88436"/>
            <a:chExt cx="11903178" cy="7037751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9A715F7-04E9-46E5-C36A-E9884D1BF516}"/>
                </a:ext>
              </a:extLst>
            </p:cNvPr>
            <p:cNvSpPr/>
            <p:nvPr/>
          </p:nvSpPr>
          <p:spPr>
            <a:xfrm flipH="1">
              <a:off x="152400" y="653131"/>
              <a:ext cx="1526293" cy="5535886"/>
            </a:xfrm>
            <a:custGeom>
              <a:avLst/>
              <a:gdLst>
                <a:gd name="connsiteX0" fmla="*/ 1526293 w 1526293"/>
                <a:gd name="connsiteY0" fmla="*/ 0 h 5535886"/>
                <a:gd name="connsiteX1" fmla="*/ 1525150 w 1526293"/>
                <a:gd name="connsiteY1" fmla="*/ 652 h 5535886"/>
                <a:gd name="connsiteX2" fmla="*/ 0 w 1526293"/>
                <a:gd name="connsiteY2" fmla="*/ 2767942 h 5535886"/>
                <a:gd name="connsiteX3" fmla="*/ 1525150 w 1526293"/>
                <a:gd name="connsiteY3" fmla="*/ 5535233 h 5535886"/>
                <a:gd name="connsiteX4" fmla="*/ 1526293 w 1526293"/>
                <a:gd name="connsiteY4" fmla="*/ 5535886 h 5535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293" h="5535886">
                  <a:moveTo>
                    <a:pt x="1526293" y="0"/>
                  </a:moveTo>
                  <a:lnTo>
                    <a:pt x="1525150" y="652"/>
                  </a:lnTo>
                  <a:cubicBezTo>
                    <a:pt x="608598" y="580508"/>
                    <a:pt x="0" y="1603152"/>
                    <a:pt x="0" y="2767942"/>
                  </a:cubicBezTo>
                  <a:cubicBezTo>
                    <a:pt x="0" y="3932733"/>
                    <a:pt x="608598" y="4955377"/>
                    <a:pt x="1525150" y="5535233"/>
                  </a:cubicBezTo>
                  <a:lnTo>
                    <a:pt x="1526293" y="553588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2ADEA49-6060-3F6F-D1ED-DA311F3074C0}"/>
                </a:ext>
              </a:extLst>
            </p:cNvPr>
            <p:cNvSpPr/>
            <p:nvPr/>
          </p:nvSpPr>
          <p:spPr>
            <a:xfrm>
              <a:off x="6180986" y="148865"/>
              <a:ext cx="5874592" cy="6544414"/>
            </a:xfrm>
            <a:custGeom>
              <a:avLst/>
              <a:gdLst>
                <a:gd name="connsiteX0" fmla="*/ 3272207 w 5874592"/>
                <a:gd name="connsiteY0" fmla="*/ 0 h 6544414"/>
                <a:gd name="connsiteX1" fmla="*/ 5797201 w 5874592"/>
                <a:gd name="connsiteY1" fmla="*/ 1190780 h 6544414"/>
                <a:gd name="connsiteX2" fmla="*/ 5874592 w 5874592"/>
                <a:gd name="connsiteY2" fmla="*/ 1294273 h 6544414"/>
                <a:gd name="connsiteX3" fmla="*/ 5874592 w 5874592"/>
                <a:gd name="connsiteY3" fmla="*/ 5250141 h 6544414"/>
                <a:gd name="connsiteX4" fmla="*/ 5797201 w 5874592"/>
                <a:gd name="connsiteY4" fmla="*/ 5353635 h 6544414"/>
                <a:gd name="connsiteX5" fmla="*/ 3272207 w 5874592"/>
                <a:gd name="connsiteY5" fmla="*/ 6544414 h 6544414"/>
                <a:gd name="connsiteX6" fmla="*/ 0 w 5874592"/>
                <a:gd name="connsiteY6" fmla="*/ 3272207 h 6544414"/>
                <a:gd name="connsiteX7" fmla="*/ 3272207 w 5874592"/>
                <a:gd name="connsiteY7" fmla="*/ 0 h 6544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74592" h="6544414">
                  <a:moveTo>
                    <a:pt x="3272207" y="0"/>
                  </a:moveTo>
                  <a:cubicBezTo>
                    <a:pt x="4288752" y="0"/>
                    <a:pt x="5197030" y="463541"/>
                    <a:pt x="5797201" y="1190780"/>
                  </a:cubicBezTo>
                  <a:lnTo>
                    <a:pt x="5874592" y="1294273"/>
                  </a:lnTo>
                  <a:lnTo>
                    <a:pt x="5874592" y="5250141"/>
                  </a:lnTo>
                  <a:lnTo>
                    <a:pt x="5797201" y="5353635"/>
                  </a:lnTo>
                  <a:cubicBezTo>
                    <a:pt x="5197030" y="6080874"/>
                    <a:pt x="4288752" y="6544414"/>
                    <a:pt x="3272207" y="6544414"/>
                  </a:cubicBezTo>
                  <a:cubicBezTo>
                    <a:pt x="1465017" y="6544414"/>
                    <a:pt x="0" y="5079397"/>
                    <a:pt x="0" y="3272207"/>
                  </a:cubicBezTo>
                  <a:cubicBezTo>
                    <a:pt x="0" y="1465017"/>
                    <a:pt x="1465017" y="0"/>
                    <a:pt x="3272207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E1AA2C1-F4A0-4B20-96E2-4E487E8DFC09}"/>
                </a:ext>
              </a:extLst>
            </p:cNvPr>
            <p:cNvSpPr/>
            <p:nvPr/>
          </p:nvSpPr>
          <p:spPr>
            <a:xfrm rot="20019298">
              <a:off x="1927122" y="-88436"/>
              <a:ext cx="4005435" cy="703775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214F1C20-FCE7-30C0-F59F-71217EDB9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5179" y="533400"/>
            <a:ext cx="3948621" cy="5791200"/>
          </a:xfrm>
        </p:spPr>
        <p:txBody>
          <a:bodyPr anchor="ctr">
            <a:normAutofit/>
          </a:bodyPr>
          <a:lstStyle>
            <a:lvl1pPr algn="ctr">
              <a:lnSpc>
                <a:spcPct val="11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18DF0B-1F85-2BB3-D241-A3A14BF7290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533400"/>
            <a:ext cx="5715000" cy="57912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90000"/>
              </a:lnSpc>
              <a:buNone/>
              <a:defRPr sz="20000" b="0" i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DF09C0-6535-4055-81CC-988E059C8EEC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73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 Large 3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E4D2F98B-D271-37CE-BA9E-7E33E5BDD2F8}"/>
              </a:ext>
            </a:extLst>
          </p:cNvPr>
          <p:cNvGrpSpPr/>
          <p:nvPr userDrawn="1"/>
        </p:nvGrpSpPr>
        <p:grpSpPr>
          <a:xfrm>
            <a:off x="3674605" y="167600"/>
            <a:ext cx="9578190" cy="6544414"/>
            <a:chOff x="3674605" y="167600"/>
            <a:chExt cx="9578190" cy="6544414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7762970-4BA9-67FE-9546-B8C880CC8F90}"/>
                </a:ext>
              </a:extLst>
            </p:cNvPr>
            <p:cNvSpPr/>
            <p:nvPr userDrawn="1"/>
          </p:nvSpPr>
          <p:spPr>
            <a:xfrm flipH="1" flipV="1">
              <a:off x="3674605" y="167600"/>
              <a:ext cx="6544414" cy="654441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3EC315C-BB0A-068E-0412-678F624B1CEE}"/>
                </a:ext>
              </a:extLst>
            </p:cNvPr>
            <p:cNvSpPr/>
            <p:nvPr userDrawn="1"/>
          </p:nvSpPr>
          <p:spPr>
            <a:xfrm rot="20019298" flipH="1" flipV="1">
              <a:off x="10225860" y="197116"/>
              <a:ext cx="3026935" cy="5719959"/>
            </a:xfrm>
            <a:custGeom>
              <a:avLst/>
              <a:gdLst>
                <a:gd name="connsiteX0" fmla="*/ 523706 w 3026935"/>
                <a:gd name="connsiteY0" fmla="*/ 5609175 h 5719959"/>
                <a:gd name="connsiteX1" fmla="*/ 69603 w 3026935"/>
                <a:gd name="connsiteY1" fmla="*/ 5295250 h 5719959"/>
                <a:gd name="connsiteX2" fmla="*/ 0 w 3026935"/>
                <a:gd name="connsiteY2" fmla="*/ 5220954 h 5719959"/>
                <a:gd name="connsiteX3" fmla="*/ 2585464 w 3026935"/>
                <a:gd name="connsiteY3" fmla="*/ 0 h 5719959"/>
                <a:gd name="connsiteX4" fmla="*/ 2684902 w 3026935"/>
                <a:gd name="connsiteY4" fmla="*/ 233646 h 5719959"/>
                <a:gd name="connsiteX5" fmla="*/ 3026935 w 3026935"/>
                <a:gd name="connsiteY5" fmla="*/ 2201083 h 5719959"/>
                <a:gd name="connsiteX6" fmla="*/ 1024217 w 3026935"/>
                <a:gd name="connsiteY6" fmla="*/ 5719959 h 5719959"/>
                <a:gd name="connsiteX7" fmla="*/ 523706 w 3026935"/>
                <a:gd name="connsiteY7" fmla="*/ 5609175 h 5719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26935" h="5719959">
                  <a:moveTo>
                    <a:pt x="523706" y="5609175"/>
                  </a:moveTo>
                  <a:cubicBezTo>
                    <a:pt x="363731" y="5536855"/>
                    <a:pt x="211489" y="5430678"/>
                    <a:pt x="69603" y="5295250"/>
                  </a:cubicBezTo>
                  <a:lnTo>
                    <a:pt x="0" y="5220954"/>
                  </a:lnTo>
                  <a:lnTo>
                    <a:pt x="2585464" y="0"/>
                  </a:lnTo>
                  <a:lnTo>
                    <a:pt x="2684902" y="233646"/>
                  </a:lnTo>
                  <a:cubicBezTo>
                    <a:pt x="2900844" y="795262"/>
                    <a:pt x="3026935" y="1472300"/>
                    <a:pt x="3026935" y="2201083"/>
                  </a:cubicBezTo>
                  <a:cubicBezTo>
                    <a:pt x="3026935" y="4144505"/>
                    <a:pt x="2130288" y="5719959"/>
                    <a:pt x="1024217" y="5719959"/>
                  </a:cubicBezTo>
                  <a:cubicBezTo>
                    <a:pt x="851393" y="5719959"/>
                    <a:pt x="683683" y="5681496"/>
                    <a:pt x="523706" y="5609175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6AEC7A8F-DFB0-BA58-55BA-2256D4291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191000"/>
            <a:ext cx="5562600" cy="2127664"/>
          </a:xfrm>
        </p:spPr>
        <p:txBody>
          <a:bodyPr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7000DFF9-87C1-EF0E-8591-CD17A07068B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3400" y="759066"/>
            <a:ext cx="11125200" cy="3279534"/>
          </a:xfrm>
        </p:spPr>
        <p:txBody>
          <a:bodyPr/>
          <a:lstStyle>
            <a:lvl1pPr>
              <a:lnSpc>
                <a:spcPct val="90000"/>
              </a:lnSpc>
              <a:buNone/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E8854E-90F8-4761-A9B8-18B1C5A3D25C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345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 Larg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D9F14A6-6A33-FB70-8539-2013309315DA}"/>
              </a:ext>
            </a:extLst>
          </p:cNvPr>
          <p:cNvGrpSpPr/>
          <p:nvPr userDrawn="1"/>
        </p:nvGrpSpPr>
        <p:grpSpPr>
          <a:xfrm>
            <a:off x="152400" y="148866"/>
            <a:ext cx="13084970" cy="6544413"/>
            <a:chOff x="152400" y="148866"/>
            <a:chExt cx="13084970" cy="6544413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FE5424B-1C2A-A6C8-2640-0AAA6B5870AC}"/>
                </a:ext>
              </a:extLst>
            </p:cNvPr>
            <p:cNvSpPr/>
            <p:nvPr/>
          </p:nvSpPr>
          <p:spPr>
            <a:xfrm flipH="1">
              <a:off x="152400" y="148866"/>
              <a:ext cx="10517893" cy="6544413"/>
            </a:xfrm>
            <a:custGeom>
              <a:avLst/>
              <a:gdLst>
                <a:gd name="connsiteX0" fmla="*/ 10517893 w 10517893"/>
                <a:gd name="connsiteY0" fmla="*/ 0 h 6544413"/>
                <a:gd name="connsiteX1" fmla="*/ 3272207 w 10517893"/>
                <a:gd name="connsiteY1" fmla="*/ 0 h 6544413"/>
                <a:gd name="connsiteX2" fmla="*/ 3231795 w 10517893"/>
                <a:gd name="connsiteY2" fmla="*/ 0 h 6544413"/>
                <a:gd name="connsiteX3" fmla="*/ 3231795 w 10517893"/>
                <a:gd name="connsiteY3" fmla="*/ 2041 h 6544413"/>
                <a:gd name="connsiteX4" fmla="*/ 2937642 w 10517893"/>
                <a:gd name="connsiteY4" fmla="*/ 16896 h 6544413"/>
                <a:gd name="connsiteX5" fmla="*/ 0 w 10517893"/>
                <a:gd name="connsiteY5" fmla="*/ 3272207 h 6544413"/>
                <a:gd name="connsiteX6" fmla="*/ 2937642 w 10517893"/>
                <a:gd name="connsiteY6" fmla="*/ 6527520 h 6544413"/>
                <a:gd name="connsiteX7" fmla="*/ 3231795 w 10517893"/>
                <a:gd name="connsiteY7" fmla="*/ 6542374 h 6544413"/>
                <a:gd name="connsiteX8" fmla="*/ 3231795 w 10517893"/>
                <a:gd name="connsiteY8" fmla="*/ 6544413 h 6544413"/>
                <a:gd name="connsiteX9" fmla="*/ 3272207 w 10517893"/>
                <a:gd name="connsiteY9" fmla="*/ 6544413 h 6544413"/>
                <a:gd name="connsiteX10" fmla="*/ 10517893 w 105178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517893" h="6544413">
                  <a:moveTo>
                    <a:pt x="105178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1"/>
                  </a:lnTo>
                  <a:lnTo>
                    <a:pt x="2937642" y="16896"/>
                  </a:lnTo>
                  <a:cubicBezTo>
                    <a:pt x="1287611" y="184465"/>
                    <a:pt x="0" y="1577968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10517893" y="6544413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E8B2D998-93EB-2CBC-37AA-4294826CB13B}"/>
                </a:ext>
              </a:extLst>
            </p:cNvPr>
            <p:cNvSpPr/>
            <p:nvPr/>
          </p:nvSpPr>
          <p:spPr>
            <a:xfrm rot="20019298">
              <a:off x="10566593" y="306343"/>
              <a:ext cx="2670777" cy="5138414"/>
            </a:xfrm>
            <a:custGeom>
              <a:avLst/>
              <a:gdLst>
                <a:gd name="connsiteX0" fmla="*/ 2503229 w 2670777"/>
                <a:gd name="connsiteY0" fmla="*/ 110784 h 5138414"/>
                <a:gd name="connsiteX1" fmla="*/ 2598266 w 2670777"/>
                <a:gd name="connsiteY1" fmla="*/ 158202 h 5138414"/>
                <a:gd name="connsiteX2" fmla="*/ 2670777 w 2670777"/>
                <a:gd name="connsiteY2" fmla="*/ 201312 h 5138414"/>
                <a:gd name="connsiteX3" fmla="*/ 225879 w 2670777"/>
                <a:gd name="connsiteY3" fmla="*/ 5138414 h 5138414"/>
                <a:gd name="connsiteX4" fmla="*/ 157383 w 2670777"/>
                <a:gd name="connsiteY4" fmla="*/ 4888582 h 5138414"/>
                <a:gd name="connsiteX5" fmla="*/ 0 w 2670777"/>
                <a:gd name="connsiteY5" fmla="*/ 3518876 h 5138414"/>
                <a:gd name="connsiteX6" fmla="*/ 2002718 w 2670777"/>
                <a:gd name="connsiteY6" fmla="*/ 0 h 5138414"/>
                <a:gd name="connsiteX7" fmla="*/ 2503229 w 2670777"/>
                <a:gd name="connsiteY7" fmla="*/ 110784 h 5138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70777" h="5138414">
                  <a:moveTo>
                    <a:pt x="2503229" y="110784"/>
                  </a:moveTo>
                  <a:cubicBezTo>
                    <a:pt x="2535224" y="125248"/>
                    <a:pt x="2566910" y="141066"/>
                    <a:pt x="2598266" y="158202"/>
                  </a:cubicBezTo>
                  <a:lnTo>
                    <a:pt x="2670777" y="201312"/>
                  </a:lnTo>
                  <a:lnTo>
                    <a:pt x="225879" y="5138414"/>
                  </a:lnTo>
                  <a:lnTo>
                    <a:pt x="157383" y="4888582"/>
                  </a:lnTo>
                  <a:cubicBezTo>
                    <a:pt x="56041" y="4467590"/>
                    <a:pt x="0" y="4004732"/>
                    <a:pt x="0" y="3518876"/>
                  </a:cubicBezTo>
                  <a:cubicBezTo>
                    <a:pt x="0" y="1575454"/>
                    <a:pt x="896647" y="0"/>
                    <a:pt x="2002718" y="0"/>
                  </a:cubicBezTo>
                  <a:cubicBezTo>
                    <a:pt x="2175542" y="0"/>
                    <a:pt x="2343253" y="38464"/>
                    <a:pt x="2503229" y="110784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" name="Title 7">
            <a:extLst>
              <a:ext uri="{FF2B5EF4-FFF2-40B4-BE49-F238E27FC236}">
                <a16:creationId xmlns:a16="http://schemas.microsoft.com/office/drawing/2014/main" id="{D7B780EC-F16A-35FF-0401-36928A84A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191000"/>
            <a:ext cx="5562600" cy="2127664"/>
          </a:xfrm>
        </p:spPr>
        <p:txBody>
          <a:bodyPr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6CBD53D-3DBA-A3EF-41D6-7A5D01E2329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3400" y="533400"/>
            <a:ext cx="11125200" cy="3505200"/>
          </a:xfrm>
        </p:spPr>
        <p:txBody>
          <a:bodyPr/>
          <a:lstStyle>
            <a:lvl1pPr>
              <a:lnSpc>
                <a:spcPct val="90000"/>
              </a:lnSpc>
              <a:buNone/>
              <a:defRPr sz="30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##%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4E47C-0C77-0005-1755-14F7739D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91E5F-EDEF-7D02-30E6-B960B5E4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E8854E-90F8-4761-A9B8-18B1C5A3D25C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28A9-0729-B0FB-328C-3C96994AA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02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EF000B3-B3CC-941C-359D-2D09154526E9}"/>
              </a:ext>
            </a:extLst>
          </p:cNvPr>
          <p:cNvGrpSpPr/>
          <p:nvPr userDrawn="1"/>
        </p:nvGrpSpPr>
        <p:grpSpPr>
          <a:xfrm>
            <a:off x="152400" y="-88436"/>
            <a:ext cx="11904205" cy="7037751"/>
            <a:chOff x="152400" y="-88436"/>
            <a:chExt cx="11904205" cy="7037751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582DCA7-8895-A2BB-0DBE-032EA20CC439}"/>
                </a:ext>
              </a:extLst>
            </p:cNvPr>
            <p:cNvSpPr/>
            <p:nvPr userDrawn="1"/>
          </p:nvSpPr>
          <p:spPr>
            <a:xfrm flipH="1" flipV="1">
              <a:off x="152400" y="1232165"/>
              <a:ext cx="857498" cy="4415281"/>
            </a:xfrm>
            <a:custGeom>
              <a:avLst/>
              <a:gdLst>
                <a:gd name="connsiteX0" fmla="*/ 857498 w 857498"/>
                <a:gd name="connsiteY0" fmla="*/ 4415281 h 4415281"/>
                <a:gd name="connsiteX1" fmla="*/ 850059 w 857498"/>
                <a:gd name="connsiteY1" fmla="*/ 4407798 h 4415281"/>
                <a:gd name="connsiteX2" fmla="*/ 0 w 857498"/>
                <a:gd name="connsiteY2" fmla="*/ 2207640 h 4415281"/>
                <a:gd name="connsiteX3" fmla="*/ 850059 w 857498"/>
                <a:gd name="connsiteY3" fmla="*/ 7483 h 4415281"/>
                <a:gd name="connsiteX4" fmla="*/ 857498 w 857498"/>
                <a:gd name="connsiteY4" fmla="*/ 0 h 441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498" h="4415281">
                  <a:moveTo>
                    <a:pt x="857498" y="4415281"/>
                  </a:moveTo>
                  <a:lnTo>
                    <a:pt x="850059" y="4407798"/>
                  </a:lnTo>
                  <a:cubicBezTo>
                    <a:pt x="321903" y="3826696"/>
                    <a:pt x="0" y="3054760"/>
                    <a:pt x="0" y="2207640"/>
                  </a:cubicBezTo>
                  <a:cubicBezTo>
                    <a:pt x="0" y="1360520"/>
                    <a:pt x="321903" y="588585"/>
                    <a:pt x="850059" y="7483"/>
                  </a:cubicBezTo>
                  <a:lnTo>
                    <a:pt x="857498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6A580B7-03BC-7B73-D23A-D4523B8FB667}"/>
                </a:ext>
              </a:extLst>
            </p:cNvPr>
            <p:cNvSpPr/>
            <p:nvPr userDrawn="1"/>
          </p:nvSpPr>
          <p:spPr>
            <a:xfrm flipV="1">
              <a:off x="5512191" y="167600"/>
              <a:ext cx="6544414" cy="6544414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77ECBD9-D58C-001D-C9CF-2A1A6B692875}"/>
                </a:ext>
              </a:extLst>
            </p:cNvPr>
            <p:cNvSpPr/>
            <p:nvPr userDrawn="1"/>
          </p:nvSpPr>
          <p:spPr>
            <a:xfrm rot="1580702" flipV="1">
              <a:off x="1258327" y="-88436"/>
              <a:ext cx="4005435" cy="703775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533400"/>
            <a:ext cx="11125200" cy="5807620"/>
          </a:xfrm>
        </p:spPr>
        <p:txBody>
          <a:bodyPr anchor="ctr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bg1"/>
                </a:solidFill>
                <a:latin typeface="+mj-lt"/>
              </a:defRPr>
            </a:lvl1pPr>
            <a:lvl2pPr marL="2286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bg1"/>
                </a:solidFill>
                <a:latin typeface="+mj-lt"/>
              </a:defRPr>
            </a:lvl2pPr>
            <a:lvl3pPr marL="4572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bg1"/>
                </a:solidFill>
                <a:latin typeface="+mj-lt"/>
              </a:defRPr>
            </a:lvl3pPr>
            <a:lvl4pPr marL="6858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bg1"/>
                </a:solidFill>
                <a:latin typeface="+mj-lt"/>
              </a:defRPr>
            </a:lvl4pPr>
            <a:lvl5pPr marL="9144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67A35BA-41D5-4E87-94C2-E365E2A3656B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65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2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83108B4-D831-97C7-3CA0-D2D881D64FF0}"/>
              </a:ext>
            </a:extLst>
          </p:cNvPr>
          <p:cNvGrpSpPr/>
          <p:nvPr userDrawn="1"/>
        </p:nvGrpSpPr>
        <p:grpSpPr>
          <a:xfrm>
            <a:off x="152400" y="-88436"/>
            <a:ext cx="11904205" cy="7037751"/>
            <a:chOff x="152400" y="-88436"/>
            <a:chExt cx="11904205" cy="7037751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496F412-2CA1-A786-6264-9455D3669C60}"/>
                </a:ext>
              </a:extLst>
            </p:cNvPr>
            <p:cNvSpPr/>
            <p:nvPr/>
          </p:nvSpPr>
          <p:spPr>
            <a:xfrm flipH="1" flipV="1">
              <a:off x="152400" y="1232165"/>
              <a:ext cx="857498" cy="4415281"/>
            </a:xfrm>
            <a:custGeom>
              <a:avLst/>
              <a:gdLst>
                <a:gd name="connsiteX0" fmla="*/ 857498 w 857498"/>
                <a:gd name="connsiteY0" fmla="*/ 4415281 h 4415281"/>
                <a:gd name="connsiteX1" fmla="*/ 850059 w 857498"/>
                <a:gd name="connsiteY1" fmla="*/ 4407798 h 4415281"/>
                <a:gd name="connsiteX2" fmla="*/ 0 w 857498"/>
                <a:gd name="connsiteY2" fmla="*/ 2207640 h 4415281"/>
                <a:gd name="connsiteX3" fmla="*/ 850059 w 857498"/>
                <a:gd name="connsiteY3" fmla="*/ 7483 h 4415281"/>
                <a:gd name="connsiteX4" fmla="*/ 857498 w 857498"/>
                <a:gd name="connsiteY4" fmla="*/ 0 h 44152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498" h="4415281">
                  <a:moveTo>
                    <a:pt x="857498" y="4415281"/>
                  </a:moveTo>
                  <a:lnTo>
                    <a:pt x="850059" y="4407798"/>
                  </a:lnTo>
                  <a:cubicBezTo>
                    <a:pt x="321903" y="3826696"/>
                    <a:pt x="0" y="3054760"/>
                    <a:pt x="0" y="2207640"/>
                  </a:cubicBezTo>
                  <a:cubicBezTo>
                    <a:pt x="0" y="1360520"/>
                    <a:pt x="321903" y="588585"/>
                    <a:pt x="850059" y="7483"/>
                  </a:cubicBezTo>
                  <a:lnTo>
                    <a:pt x="857498" y="0"/>
                  </a:lnTo>
                  <a:close/>
                </a:path>
              </a:pathLst>
            </a:cu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B3D0D44-B0A9-90BF-BECF-B9616C6B43A2}"/>
                </a:ext>
              </a:extLst>
            </p:cNvPr>
            <p:cNvSpPr/>
            <p:nvPr/>
          </p:nvSpPr>
          <p:spPr>
            <a:xfrm flipV="1">
              <a:off x="5512191" y="167600"/>
              <a:ext cx="6544414" cy="6544414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2187DF4-0103-94F1-AE81-7B1C3CE4D600}"/>
                </a:ext>
              </a:extLst>
            </p:cNvPr>
            <p:cNvSpPr/>
            <p:nvPr/>
          </p:nvSpPr>
          <p:spPr>
            <a:xfrm rot="1580702" flipV="1">
              <a:off x="1258327" y="-88436"/>
              <a:ext cx="4005435" cy="7037751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533401"/>
            <a:ext cx="11125200" cy="581055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1pPr>
            <a:lvl2pPr marL="2286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2pPr>
            <a:lvl3pPr marL="4572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3pPr>
            <a:lvl4pPr marL="6858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4pPr>
            <a:lvl5pPr marL="9144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801C-C54B-4E4E-A0DD-68C292C7D70F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67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4BEFABD-CB75-C946-222C-00C4D17BBCAC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996BEEC-0C49-EB89-B4C3-4243624505D2}"/>
                </a:ext>
              </a:extLst>
            </p:cNvPr>
            <p:cNvSpPr/>
            <p:nvPr/>
          </p:nvSpPr>
          <p:spPr>
            <a:xfrm flipH="1">
              <a:off x="152400" y="148866"/>
              <a:ext cx="4726693" cy="6544413"/>
            </a:xfrm>
            <a:custGeom>
              <a:avLst/>
              <a:gdLst>
                <a:gd name="connsiteX0" fmla="*/ 4726693 w 4726693"/>
                <a:gd name="connsiteY0" fmla="*/ 0 h 6544413"/>
                <a:gd name="connsiteX1" fmla="*/ 3272207 w 4726693"/>
                <a:gd name="connsiteY1" fmla="*/ 0 h 6544413"/>
                <a:gd name="connsiteX2" fmla="*/ 3231795 w 4726693"/>
                <a:gd name="connsiteY2" fmla="*/ 0 h 6544413"/>
                <a:gd name="connsiteX3" fmla="*/ 3231795 w 4726693"/>
                <a:gd name="connsiteY3" fmla="*/ 2042 h 6544413"/>
                <a:gd name="connsiteX4" fmla="*/ 2937642 w 4726693"/>
                <a:gd name="connsiteY4" fmla="*/ 16895 h 6544413"/>
                <a:gd name="connsiteX5" fmla="*/ 0 w 4726693"/>
                <a:gd name="connsiteY5" fmla="*/ 3272207 h 6544413"/>
                <a:gd name="connsiteX6" fmla="*/ 2937642 w 4726693"/>
                <a:gd name="connsiteY6" fmla="*/ 6527520 h 6544413"/>
                <a:gd name="connsiteX7" fmla="*/ 3231795 w 4726693"/>
                <a:gd name="connsiteY7" fmla="*/ 6542374 h 6544413"/>
                <a:gd name="connsiteX8" fmla="*/ 3231795 w 4726693"/>
                <a:gd name="connsiteY8" fmla="*/ 6544413 h 6544413"/>
                <a:gd name="connsiteX9" fmla="*/ 3272207 w 4726693"/>
                <a:gd name="connsiteY9" fmla="*/ 6544413 h 6544413"/>
                <a:gd name="connsiteX10" fmla="*/ 4726693 w 47266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26693" h="6544413">
                  <a:moveTo>
                    <a:pt x="47266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2"/>
                  </a:lnTo>
                  <a:lnTo>
                    <a:pt x="2937642" y="16895"/>
                  </a:lnTo>
                  <a:cubicBezTo>
                    <a:pt x="1287611" y="184465"/>
                    <a:pt x="0" y="1577968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4726693" y="654441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1DC428A-372E-27F2-84C6-6AA20D8F6D56}"/>
                </a:ext>
              </a:extLst>
            </p:cNvPr>
            <p:cNvSpPr/>
            <p:nvPr/>
          </p:nvSpPr>
          <p:spPr>
            <a:xfrm>
              <a:off x="9381386" y="208405"/>
              <a:ext cx="2658214" cy="6425334"/>
            </a:xfrm>
            <a:custGeom>
              <a:avLst/>
              <a:gdLst>
                <a:gd name="connsiteX0" fmla="*/ 2658214 w 2658214"/>
                <a:gd name="connsiteY0" fmla="*/ 0 h 6425334"/>
                <a:gd name="connsiteX1" fmla="*/ 2658214 w 2658214"/>
                <a:gd name="connsiteY1" fmla="*/ 6425334 h 6425334"/>
                <a:gd name="connsiteX2" fmla="*/ 2612743 w 2658214"/>
                <a:gd name="connsiteY2" fmla="*/ 6418395 h 6425334"/>
                <a:gd name="connsiteX3" fmla="*/ 0 w 2658214"/>
                <a:gd name="connsiteY3" fmla="*/ 3212667 h 6425334"/>
                <a:gd name="connsiteX4" fmla="*/ 2612743 w 2658214"/>
                <a:gd name="connsiteY4" fmla="*/ 6940 h 642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8214" h="6425334">
                  <a:moveTo>
                    <a:pt x="2658214" y="0"/>
                  </a:moveTo>
                  <a:lnTo>
                    <a:pt x="2658214" y="6425334"/>
                  </a:lnTo>
                  <a:lnTo>
                    <a:pt x="2612743" y="6418395"/>
                  </a:lnTo>
                  <a:cubicBezTo>
                    <a:pt x="1121654" y="6113274"/>
                    <a:pt x="0" y="4793958"/>
                    <a:pt x="0" y="3212667"/>
                  </a:cubicBezTo>
                  <a:cubicBezTo>
                    <a:pt x="0" y="1631376"/>
                    <a:pt x="1121654" y="312061"/>
                    <a:pt x="2612743" y="694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C856E1D-4134-5C6C-2F30-22CD85C52409}"/>
                </a:ext>
              </a:extLst>
            </p:cNvPr>
            <p:cNvSpPr/>
            <p:nvPr/>
          </p:nvSpPr>
          <p:spPr>
            <a:xfrm rot="20019298">
              <a:off x="5127522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5EEC7-2B19-40F0-9B64-A564E832ADEB}" type="datetime1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F6E1CB6-4A50-1364-430B-EF249B6D001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3400" y="1559298"/>
            <a:ext cx="11125199" cy="478231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1pPr>
            <a:lvl2pPr marL="2286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2pPr>
            <a:lvl3pPr marL="4572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3pPr>
            <a:lvl4pPr marL="6858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4pPr>
            <a:lvl5pPr marL="9144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17692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ement 4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4BEFABD-CB75-C946-222C-00C4D17BBCAC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  <a:noFill/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996BEEC-0C49-EB89-B4C3-4243624505D2}"/>
                </a:ext>
              </a:extLst>
            </p:cNvPr>
            <p:cNvSpPr/>
            <p:nvPr/>
          </p:nvSpPr>
          <p:spPr>
            <a:xfrm flipH="1">
              <a:off x="152400" y="148866"/>
              <a:ext cx="4726693" cy="6544413"/>
            </a:xfrm>
            <a:custGeom>
              <a:avLst/>
              <a:gdLst>
                <a:gd name="connsiteX0" fmla="*/ 4726693 w 4726693"/>
                <a:gd name="connsiteY0" fmla="*/ 0 h 6544413"/>
                <a:gd name="connsiteX1" fmla="*/ 3272207 w 4726693"/>
                <a:gd name="connsiteY1" fmla="*/ 0 h 6544413"/>
                <a:gd name="connsiteX2" fmla="*/ 3231795 w 4726693"/>
                <a:gd name="connsiteY2" fmla="*/ 0 h 6544413"/>
                <a:gd name="connsiteX3" fmla="*/ 3231795 w 4726693"/>
                <a:gd name="connsiteY3" fmla="*/ 2042 h 6544413"/>
                <a:gd name="connsiteX4" fmla="*/ 2937642 w 4726693"/>
                <a:gd name="connsiteY4" fmla="*/ 16895 h 6544413"/>
                <a:gd name="connsiteX5" fmla="*/ 0 w 4726693"/>
                <a:gd name="connsiteY5" fmla="*/ 3272207 h 6544413"/>
                <a:gd name="connsiteX6" fmla="*/ 2937642 w 4726693"/>
                <a:gd name="connsiteY6" fmla="*/ 6527520 h 6544413"/>
                <a:gd name="connsiteX7" fmla="*/ 3231795 w 4726693"/>
                <a:gd name="connsiteY7" fmla="*/ 6542374 h 6544413"/>
                <a:gd name="connsiteX8" fmla="*/ 3231795 w 4726693"/>
                <a:gd name="connsiteY8" fmla="*/ 6544413 h 6544413"/>
                <a:gd name="connsiteX9" fmla="*/ 3272207 w 4726693"/>
                <a:gd name="connsiteY9" fmla="*/ 6544413 h 6544413"/>
                <a:gd name="connsiteX10" fmla="*/ 4726693 w 47266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26693" h="6544413">
                  <a:moveTo>
                    <a:pt x="47266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2"/>
                  </a:lnTo>
                  <a:lnTo>
                    <a:pt x="2937642" y="16895"/>
                  </a:lnTo>
                  <a:cubicBezTo>
                    <a:pt x="1287611" y="184465"/>
                    <a:pt x="0" y="1577968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4726693" y="6544413"/>
                  </a:lnTo>
                  <a:close/>
                </a:path>
              </a:pathLst>
            </a:cu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1DC428A-372E-27F2-84C6-6AA20D8F6D56}"/>
                </a:ext>
              </a:extLst>
            </p:cNvPr>
            <p:cNvSpPr/>
            <p:nvPr/>
          </p:nvSpPr>
          <p:spPr>
            <a:xfrm>
              <a:off x="9381386" y="208405"/>
              <a:ext cx="2658214" cy="6425334"/>
            </a:xfrm>
            <a:custGeom>
              <a:avLst/>
              <a:gdLst>
                <a:gd name="connsiteX0" fmla="*/ 2658214 w 2658214"/>
                <a:gd name="connsiteY0" fmla="*/ 0 h 6425334"/>
                <a:gd name="connsiteX1" fmla="*/ 2658214 w 2658214"/>
                <a:gd name="connsiteY1" fmla="*/ 6425334 h 6425334"/>
                <a:gd name="connsiteX2" fmla="*/ 2612743 w 2658214"/>
                <a:gd name="connsiteY2" fmla="*/ 6418395 h 6425334"/>
                <a:gd name="connsiteX3" fmla="*/ 0 w 2658214"/>
                <a:gd name="connsiteY3" fmla="*/ 3212667 h 6425334"/>
                <a:gd name="connsiteX4" fmla="*/ 2612743 w 2658214"/>
                <a:gd name="connsiteY4" fmla="*/ 6940 h 642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8214" h="6425334">
                  <a:moveTo>
                    <a:pt x="2658214" y="0"/>
                  </a:moveTo>
                  <a:lnTo>
                    <a:pt x="2658214" y="6425334"/>
                  </a:lnTo>
                  <a:lnTo>
                    <a:pt x="2612743" y="6418395"/>
                  </a:lnTo>
                  <a:cubicBezTo>
                    <a:pt x="1121654" y="6113274"/>
                    <a:pt x="0" y="4793958"/>
                    <a:pt x="0" y="3212667"/>
                  </a:cubicBezTo>
                  <a:cubicBezTo>
                    <a:pt x="0" y="1631376"/>
                    <a:pt x="1121654" y="312061"/>
                    <a:pt x="2612743" y="6940"/>
                  </a:cubicBezTo>
                  <a:close/>
                </a:path>
              </a:pathLst>
            </a:cu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C856E1D-4134-5C6C-2F30-22CD85C52409}"/>
                </a:ext>
              </a:extLst>
            </p:cNvPr>
            <p:cNvSpPr/>
            <p:nvPr/>
          </p:nvSpPr>
          <p:spPr>
            <a:xfrm rot="20019298">
              <a:off x="5127522" y="-88436"/>
              <a:ext cx="4005435" cy="7037751"/>
            </a:xfrm>
            <a:prstGeom prst="ellipse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F6E1CB6-4A50-1364-430B-EF249B6D001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33400" y="1559298"/>
            <a:ext cx="11125199" cy="478231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1pPr>
            <a:lvl2pPr marL="2286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2pPr>
            <a:lvl3pPr marL="4572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3pPr>
            <a:lvl4pPr marL="6858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4pPr>
            <a:lvl5pPr marL="914400" indent="0">
              <a:lnSpc>
                <a:spcPct val="90000"/>
              </a:lnSpc>
              <a:spcBef>
                <a:spcPts val="0"/>
              </a:spcBef>
              <a:buNone/>
              <a:defRPr sz="7200" b="0" i="0"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add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5EEC7-2B19-40F0-9B64-A564E832ADEB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00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3744"/>
            <a:ext cx="11125200" cy="587277"/>
          </a:xfrm>
        </p:spPr>
        <p:txBody>
          <a:bodyPr anchor="ctr">
            <a:normAutofit/>
          </a:bodyPr>
          <a:lstStyle>
            <a:lvl1pPr algn="r">
              <a:lnSpc>
                <a:spcPct val="120000"/>
              </a:lnSpc>
              <a:defRPr sz="2000" b="0" i="0" spc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1125865"/>
            <a:ext cx="9226574" cy="46278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8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57D5DCB-C78A-3045-4A42-D1BAF957307A}"/>
              </a:ext>
            </a:extLst>
          </p:cNvPr>
          <p:cNvGrpSpPr/>
          <p:nvPr userDrawn="1"/>
        </p:nvGrpSpPr>
        <p:grpSpPr>
          <a:xfrm flipH="1" flipV="1">
            <a:off x="152400" y="-88436"/>
            <a:ext cx="11887200" cy="7037751"/>
            <a:chOff x="152400" y="-88436"/>
            <a:chExt cx="11887200" cy="7037751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DA47DF6-7422-370F-C575-3584C4CB05A9}"/>
                </a:ext>
              </a:extLst>
            </p:cNvPr>
            <p:cNvSpPr/>
            <p:nvPr/>
          </p:nvSpPr>
          <p:spPr>
            <a:xfrm>
              <a:off x="5217408" y="148866"/>
              <a:ext cx="6822192" cy="6544413"/>
            </a:xfrm>
            <a:custGeom>
              <a:avLst/>
              <a:gdLst>
                <a:gd name="connsiteX0" fmla="*/ 3231794 w 6822192"/>
                <a:gd name="connsiteY0" fmla="*/ 0 h 6544413"/>
                <a:gd name="connsiteX1" fmla="*/ 3272206 w 6822192"/>
                <a:gd name="connsiteY1" fmla="*/ 0 h 6544413"/>
                <a:gd name="connsiteX2" fmla="*/ 6822192 w 6822192"/>
                <a:gd name="connsiteY2" fmla="*/ 0 h 6544413"/>
                <a:gd name="connsiteX3" fmla="*/ 6822192 w 6822192"/>
                <a:gd name="connsiteY3" fmla="*/ 6544413 h 6544413"/>
                <a:gd name="connsiteX4" fmla="*/ 3272206 w 6822192"/>
                <a:gd name="connsiteY4" fmla="*/ 6544413 h 6544413"/>
                <a:gd name="connsiteX5" fmla="*/ 3231794 w 6822192"/>
                <a:gd name="connsiteY5" fmla="*/ 6544413 h 6544413"/>
                <a:gd name="connsiteX6" fmla="*/ 3231794 w 6822192"/>
                <a:gd name="connsiteY6" fmla="*/ 6542374 h 6544413"/>
                <a:gd name="connsiteX7" fmla="*/ 2937641 w 6822192"/>
                <a:gd name="connsiteY7" fmla="*/ 6527520 h 6544413"/>
                <a:gd name="connsiteX8" fmla="*/ 0 w 6822192"/>
                <a:gd name="connsiteY8" fmla="*/ 3272207 h 6544413"/>
                <a:gd name="connsiteX9" fmla="*/ 2937641 w 6822192"/>
                <a:gd name="connsiteY9" fmla="*/ 16895 h 6544413"/>
                <a:gd name="connsiteX10" fmla="*/ 3231794 w 6822192"/>
                <a:gd name="connsiteY10" fmla="*/ 2041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822192" h="6544413">
                  <a:moveTo>
                    <a:pt x="3231794" y="0"/>
                  </a:moveTo>
                  <a:lnTo>
                    <a:pt x="3272206" y="0"/>
                  </a:lnTo>
                  <a:lnTo>
                    <a:pt x="6822192" y="0"/>
                  </a:lnTo>
                  <a:lnTo>
                    <a:pt x="6822192" y="6544413"/>
                  </a:lnTo>
                  <a:lnTo>
                    <a:pt x="3272206" y="6544413"/>
                  </a:lnTo>
                  <a:lnTo>
                    <a:pt x="3231794" y="6544413"/>
                  </a:lnTo>
                  <a:lnTo>
                    <a:pt x="3231794" y="6542374"/>
                  </a:lnTo>
                  <a:lnTo>
                    <a:pt x="2937641" y="6527520"/>
                  </a:lnTo>
                  <a:cubicBezTo>
                    <a:pt x="1287610" y="6359951"/>
                    <a:pt x="0" y="4966448"/>
                    <a:pt x="0" y="3272207"/>
                  </a:cubicBezTo>
                  <a:cubicBezTo>
                    <a:pt x="0" y="1577967"/>
                    <a:pt x="1287610" y="184464"/>
                    <a:pt x="2937641" y="16895"/>
                  </a:cubicBezTo>
                  <a:lnTo>
                    <a:pt x="3231794" y="2041"/>
                  </a:lnTo>
                  <a:close/>
                </a:path>
              </a:pathLst>
            </a:cu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A5D1B8AA-DC25-BD12-0C34-71C058CEE5B8}"/>
                </a:ext>
              </a:extLst>
            </p:cNvPr>
            <p:cNvSpPr/>
            <p:nvPr/>
          </p:nvSpPr>
          <p:spPr>
            <a:xfrm flipH="1">
              <a:off x="152400" y="1586373"/>
              <a:ext cx="562714" cy="3669401"/>
            </a:xfrm>
            <a:custGeom>
              <a:avLst/>
              <a:gdLst>
                <a:gd name="connsiteX0" fmla="*/ 562714 w 562714"/>
                <a:gd name="connsiteY0" fmla="*/ 0 h 3669401"/>
                <a:gd name="connsiteX1" fmla="*/ 558842 w 562714"/>
                <a:gd name="connsiteY1" fmla="*/ 5178 h 3669401"/>
                <a:gd name="connsiteX2" fmla="*/ 0 w 562714"/>
                <a:gd name="connsiteY2" fmla="*/ 1834700 h 3669401"/>
                <a:gd name="connsiteX3" fmla="*/ 558842 w 562714"/>
                <a:gd name="connsiteY3" fmla="*/ 3664222 h 3669401"/>
                <a:gd name="connsiteX4" fmla="*/ 562714 w 562714"/>
                <a:gd name="connsiteY4" fmla="*/ 3669401 h 3669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2714" h="3669401">
                  <a:moveTo>
                    <a:pt x="562714" y="0"/>
                  </a:moveTo>
                  <a:lnTo>
                    <a:pt x="558842" y="5178"/>
                  </a:lnTo>
                  <a:cubicBezTo>
                    <a:pt x="206018" y="527426"/>
                    <a:pt x="0" y="1157004"/>
                    <a:pt x="0" y="1834700"/>
                  </a:cubicBezTo>
                  <a:cubicBezTo>
                    <a:pt x="0" y="2512396"/>
                    <a:pt x="206018" y="3141975"/>
                    <a:pt x="558842" y="3664222"/>
                  </a:cubicBezTo>
                  <a:lnTo>
                    <a:pt x="562714" y="3669401"/>
                  </a:lnTo>
                  <a:close/>
                </a:path>
              </a:pathLst>
            </a:cu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56AC469-2947-1746-497A-AFAE40774752}"/>
                </a:ext>
              </a:extLst>
            </p:cNvPr>
            <p:cNvSpPr/>
            <p:nvPr/>
          </p:nvSpPr>
          <p:spPr>
            <a:xfrm rot="1580702" flipH="1">
              <a:off x="963543" y="-88436"/>
              <a:ext cx="4005435" cy="7037751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5654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09108B5-C429-31CF-031E-CED9C7D1A9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0809"/>
            <a:ext cx="11125200" cy="590211"/>
          </a:xfrm>
        </p:spPr>
        <p:txBody>
          <a:bodyPr anchor="ctr"/>
          <a:lstStyle>
            <a:lvl1pPr>
              <a:lnSpc>
                <a:spcPct val="120000"/>
              </a:lnSpc>
              <a:defRPr sz="2000"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399" y="1439232"/>
            <a:ext cx="11125199" cy="4001145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72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37A93F4-1DC8-4F22-DF99-956D9D7BF7CA}"/>
              </a:ext>
            </a:extLst>
          </p:cNvPr>
          <p:cNvSpPr/>
          <p:nvPr userDrawn="1"/>
        </p:nvSpPr>
        <p:spPr>
          <a:xfrm flipV="1">
            <a:off x="152399" y="181515"/>
            <a:ext cx="11887202" cy="6458077"/>
          </a:xfrm>
          <a:custGeom>
            <a:avLst/>
            <a:gdLst>
              <a:gd name="connsiteX0" fmla="*/ 11887202 w 11887202"/>
              <a:gd name="connsiteY0" fmla="*/ 864612 h 6458077"/>
              <a:gd name="connsiteX1" fmla="*/ 11887202 w 11887202"/>
              <a:gd name="connsiteY1" fmla="*/ 5584272 h 6458077"/>
              <a:gd name="connsiteX2" fmla="*/ 11802450 w 11887202"/>
              <a:gd name="connsiteY2" fmla="*/ 5507244 h 6458077"/>
              <a:gd name="connsiteX3" fmla="*/ 10856879 w 11887202"/>
              <a:gd name="connsiteY3" fmla="*/ 3224438 h 6458077"/>
              <a:gd name="connsiteX4" fmla="*/ 11802450 w 11887202"/>
              <a:gd name="connsiteY4" fmla="*/ 941640 h 6458077"/>
              <a:gd name="connsiteX5" fmla="*/ 3228367 w 11887202"/>
              <a:gd name="connsiteY5" fmla="*/ 1351 h 6458077"/>
              <a:gd name="connsiteX6" fmla="*/ 6456736 w 11887202"/>
              <a:gd name="connsiteY6" fmla="*/ 3229719 h 6458077"/>
              <a:gd name="connsiteX7" fmla="*/ 3228367 w 11887202"/>
              <a:gd name="connsiteY7" fmla="*/ 6458077 h 6458077"/>
              <a:gd name="connsiteX8" fmla="*/ 0 w 11887202"/>
              <a:gd name="connsiteY8" fmla="*/ 3229719 h 6458077"/>
              <a:gd name="connsiteX9" fmla="*/ 3228367 w 11887202"/>
              <a:gd name="connsiteY9" fmla="*/ 1351 h 6458077"/>
              <a:gd name="connsiteX10" fmla="*/ 9660775 w 11887202"/>
              <a:gd name="connsiteY10" fmla="*/ 553 h 6458077"/>
              <a:gd name="connsiteX11" fmla="*/ 10151565 w 11887202"/>
              <a:gd name="connsiteY11" fmla="*/ 117417 h 6458077"/>
              <a:gd name="connsiteX12" fmla="*/ 10435757 w 11887202"/>
              <a:gd name="connsiteY12" fmla="*/ 4065627 h 6458077"/>
              <a:gd name="connsiteX13" fmla="*/ 7168123 w 11887202"/>
              <a:gd name="connsiteY13" fmla="*/ 6299815 h 6458077"/>
              <a:gd name="connsiteX14" fmla="*/ 6883933 w 11887202"/>
              <a:gd name="connsiteY14" fmla="*/ 2351584 h 6458077"/>
              <a:gd name="connsiteX15" fmla="*/ 9660775 w 11887202"/>
              <a:gd name="connsiteY15" fmla="*/ 553 h 645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887202" h="6458077">
                <a:moveTo>
                  <a:pt x="11887202" y="864612"/>
                </a:moveTo>
                <a:lnTo>
                  <a:pt x="11887202" y="5584272"/>
                </a:lnTo>
                <a:lnTo>
                  <a:pt x="11802450" y="5507244"/>
                </a:lnTo>
                <a:cubicBezTo>
                  <a:pt x="11218229" y="4923022"/>
                  <a:pt x="10856879" y="4115927"/>
                  <a:pt x="10856879" y="3224438"/>
                </a:cubicBezTo>
                <a:cubicBezTo>
                  <a:pt x="10856879" y="2332950"/>
                  <a:pt x="11218229" y="1525859"/>
                  <a:pt x="11802450" y="941640"/>
                </a:cubicBezTo>
                <a:close/>
                <a:moveTo>
                  <a:pt x="3228367" y="1351"/>
                </a:moveTo>
                <a:cubicBezTo>
                  <a:pt x="5011335" y="1351"/>
                  <a:pt x="6456736" y="1446742"/>
                  <a:pt x="6456736" y="3229719"/>
                </a:cubicBezTo>
                <a:cubicBezTo>
                  <a:pt x="6456736" y="5012677"/>
                  <a:pt x="5011335" y="6458077"/>
                  <a:pt x="3228367" y="6458077"/>
                </a:cubicBezTo>
                <a:cubicBezTo>
                  <a:pt x="1445390" y="6458077"/>
                  <a:pt x="0" y="5012677"/>
                  <a:pt x="0" y="3229719"/>
                </a:cubicBezTo>
                <a:cubicBezTo>
                  <a:pt x="1" y="1446742"/>
                  <a:pt x="1445390" y="1351"/>
                  <a:pt x="3228367" y="1351"/>
                </a:cubicBezTo>
                <a:close/>
                <a:moveTo>
                  <a:pt x="9660775" y="553"/>
                </a:moveTo>
                <a:cubicBezTo>
                  <a:pt x="9833292" y="5481"/>
                  <a:pt x="9998315" y="43461"/>
                  <a:pt x="10151565" y="117417"/>
                </a:cubicBezTo>
                <a:cubicBezTo>
                  <a:pt x="11132366" y="590741"/>
                  <a:pt x="11259636" y="2358418"/>
                  <a:pt x="10435757" y="4065627"/>
                </a:cubicBezTo>
                <a:cubicBezTo>
                  <a:pt x="9611925" y="5772802"/>
                  <a:pt x="8148926" y="6773070"/>
                  <a:pt x="7168123" y="6299815"/>
                </a:cubicBezTo>
                <a:cubicBezTo>
                  <a:pt x="6187323" y="5826465"/>
                  <a:pt x="6060053" y="4058797"/>
                  <a:pt x="6883933" y="2351584"/>
                </a:cubicBezTo>
                <a:cubicBezTo>
                  <a:pt x="7579040" y="911127"/>
                  <a:pt x="8729181" y="-26057"/>
                  <a:pt x="9660775" y="553"/>
                </a:cubicBezTo>
                <a:close/>
              </a:path>
            </a:pathLst>
          </a:custGeom>
          <a:noFill/>
          <a:ln w="12700" cap="flat">
            <a:solidFill>
              <a:schemeClr val="accent2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7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340C6F76-7FFF-BBCB-356F-D54FBAC9B65A}"/>
              </a:ext>
            </a:extLst>
          </p:cNvPr>
          <p:cNvGrpSpPr/>
          <p:nvPr userDrawn="1"/>
        </p:nvGrpSpPr>
        <p:grpSpPr>
          <a:xfrm>
            <a:off x="4495800" y="3354114"/>
            <a:ext cx="7543800" cy="3503886"/>
            <a:chOff x="4495800" y="3354114"/>
            <a:chExt cx="7543800" cy="350388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3018458-6D25-D4AB-A1C0-2D566A768FA1}"/>
                </a:ext>
              </a:extLst>
            </p:cNvPr>
            <p:cNvSpPr/>
            <p:nvPr/>
          </p:nvSpPr>
          <p:spPr>
            <a:xfrm>
              <a:off x="9995625" y="3472260"/>
              <a:ext cx="2043975" cy="3258268"/>
            </a:xfrm>
            <a:custGeom>
              <a:avLst/>
              <a:gdLst>
                <a:gd name="connsiteX0" fmla="*/ 1609014 w 2043975"/>
                <a:gd name="connsiteY0" fmla="*/ 0 h 3258268"/>
                <a:gd name="connsiteX1" fmla="*/ 1629134 w 2043975"/>
                <a:gd name="connsiteY1" fmla="*/ 0 h 3258268"/>
                <a:gd name="connsiteX2" fmla="*/ 2043975 w 2043975"/>
                <a:gd name="connsiteY2" fmla="*/ 0 h 3258268"/>
                <a:gd name="connsiteX3" fmla="*/ 2043975 w 2043975"/>
                <a:gd name="connsiteY3" fmla="*/ 3258268 h 3258268"/>
                <a:gd name="connsiteX4" fmla="*/ 1629134 w 2043975"/>
                <a:gd name="connsiteY4" fmla="*/ 3258268 h 3258268"/>
                <a:gd name="connsiteX5" fmla="*/ 1609014 w 2043975"/>
                <a:gd name="connsiteY5" fmla="*/ 3258268 h 3258268"/>
                <a:gd name="connsiteX6" fmla="*/ 1609014 w 2043975"/>
                <a:gd name="connsiteY6" fmla="*/ 3257253 h 3258268"/>
                <a:gd name="connsiteX7" fmla="*/ 1462564 w 2043975"/>
                <a:gd name="connsiteY7" fmla="*/ 3249857 h 3258268"/>
                <a:gd name="connsiteX8" fmla="*/ 0 w 2043975"/>
                <a:gd name="connsiteY8" fmla="*/ 1629134 h 3258268"/>
                <a:gd name="connsiteX9" fmla="*/ 1462564 w 2043975"/>
                <a:gd name="connsiteY9" fmla="*/ 8412 h 3258268"/>
                <a:gd name="connsiteX10" fmla="*/ 1609014 w 2043975"/>
                <a:gd name="connsiteY10" fmla="*/ 1017 h 3258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043975" h="3258268">
                  <a:moveTo>
                    <a:pt x="1609014" y="0"/>
                  </a:moveTo>
                  <a:lnTo>
                    <a:pt x="1629134" y="0"/>
                  </a:lnTo>
                  <a:lnTo>
                    <a:pt x="2043975" y="0"/>
                  </a:lnTo>
                  <a:lnTo>
                    <a:pt x="2043975" y="3258268"/>
                  </a:lnTo>
                  <a:lnTo>
                    <a:pt x="1629134" y="3258268"/>
                  </a:lnTo>
                  <a:lnTo>
                    <a:pt x="1609014" y="3258268"/>
                  </a:lnTo>
                  <a:lnTo>
                    <a:pt x="1609014" y="3257253"/>
                  </a:lnTo>
                  <a:lnTo>
                    <a:pt x="1462564" y="3249857"/>
                  </a:lnTo>
                  <a:cubicBezTo>
                    <a:pt x="641063" y="3166430"/>
                    <a:pt x="0" y="2472646"/>
                    <a:pt x="0" y="1629134"/>
                  </a:cubicBezTo>
                  <a:cubicBezTo>
                    <a:pt x="0" y="785623"/>
                    <a:pt x="641063" y="91840"/>
                    <a:pt x="1462564" y="8412"/>
                  </a:cubicBezTo>
                  <a:lnTo>
                    <a:pt x="1609014" y="10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DE2CF7B-83B2-5FF4-641F-E25003A0463F}"/>
                </a:ext>
              </a:extLst>
            </p:cNvPr>
            <p:cNvSpPr/>
            <p:nvPr/>
          </p:nvSpPr>
          <p:spPr>
            <a:xfrm flipH="1">
              <a:off x="4495800" y="3472259"/>
              <a:ext cx="3258268" cy="325826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B82F94A-A375-7823-13FA-487823C8B90D}"/>
                </a:ext>
              </a:extLst>
            </p:cNvPr>
            <p:cNvSpPr/>
            <p:nvPr/>
          </p:nvSpPr>
          <p:spPr>
            <a:xfrm rot="1580702" flipH="1">
              <a:off x="7877753" y="3354114"/>
              <a:ext cx="1994186" cy="350388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533400"/>
            <a:ext cx="9220200" cy="287866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48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1" y="5309616"/>
            <a:ext cx="7391400" cy="101498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21509" y="6343955"/>
            <a:ext cx="2875064" cy="365125"/>
          </a:xfrm>
        </p:spPr>
        <p:txBody>
          <a:bodyPr/>
          <a:lstStyle/>
          <a:p>
            <a:fld id="{014DD65C-314F-4399-90A8-B6DFCAF21BE4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353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42D1488-1A4D-052D-8768-524632AECB29}"/>
              </a:ext>
            </a:extLst>
          </p:cNvPr>
          <p:cNvGrpSpPr/>
          <p:nvPr userDrawn="1"/>
        </p:nvGrpSpPr>
        <p:grpSpPr>
          <a:xfrm>
            <a:off x="152400" y="89109"/>
            <a:ext cx="13022552" cy="6604170"/>
            <a:chOff x="152400" y="89109"/>
            <a:chExt cx="13022552" cy="6604170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482E4B-ABD9-02D0-A732-DECA1820B8E1}"/>
                </a:ext>
              </a:extLst>
            </p:cNvPr>
            <p:cNvSpPr/>
            <p:nvPr userDrawn="1"/>
          </p:nvSpPr>
          <p:spPr>
            <a:xfrm flipH="1">
              <a:off x="152400" y="148866"/>
              <a:ext cx="9527293" cy="6544413"/>
            </a:xfrm>
            <a:custGeom>
              <a:avLst/>
              <a:gdLst>
                <a:gd name="connsiteX0" fmla="*/ 9527293 w 9527293"/>
                <a:gd name="connsiteY0" fmla="*/ 0 h 6544413"/>
                <a:gd name="connsiteX1" fmla="*/ 3272207 w 9527293"/>
                <a:gd name="connsiteY1" fmla="*/ 0 h 6544413"/>
                <a:gd name="connsiteX2" fmla="*/ 3231795 w 9527293"/>
                <a:gd name="connsiteY2" fmla="*/ 0 h 6544413"/>
                <a:gd name="connsiteX3" fmla="*/ 3231795 w 9527293"/>
                <a:gd name="connsiteY3" fmla="*/ 2041 h 6544413"/>
                <a:gd name="connsiteX4" fmla="*/ 2937642 w 9527293"/>
                <a:gd name="connsiteY4" fmla="*/ 16895 h 6544413"/>
                <a:gd name="connsiteX5" fmla="*/ 0 w 9527293"/>
                <a:gd name="connsiteY5" fmla="*/ 3272207 h 6544413"/>
                <a:gd name="connsiteX6" fmla="*/ 2937642 w 9527293"/>
                <a:gd name="connsiteY6" fmla="*/ 6527520 h 6544413"/>
                <a:gd name="connsiteX7" fmla="*/ 3231795 w 9527293"/>
                <a:gd name="connsiteY7" fmla="*/ 6542374 h 6544413"/>
                <a:gd name="connsiteX8" fmla="*/ 3231795 w 9527293"/>
                <a:gd name="connsiteY8" fmla="*/ 6544413 h 6544413"/>
                <a:gd name="connsiteX9" fmla="*/ 3272207 w 9527293"/>
                <a:gd name="connsiteY9" fmla="*/ 6544413 h 6544413"/>
                <a:gd name="connsiteX10" fmla="*/ 9527293 w 95272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527293" h="6544413">
                  <a:moveTo>
                    <a:pt x="95272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1"/>
                  </a:lnTo>
                  <a:lnTo>
                    <a:pt x="2937642" y="16895"/>
                  </a:lnTo>
                  <a:cubicBezTo>
                    <a:pt x="1287611" y="184464"/>
                    <a:pt x="0" y="1577967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9527293" y="654441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6B4526-30F9-2C22-D719-7B3D7B21350D}"/>
                </a:ext>
              </a:extLst>
            </p:cNvPr>
            <p:cNvSpPr/>
            <p:nvPr userDrawn="1"/>
          </p:nvSpPr>
          <p:spPr>
            <a:xfrm rot="20019298">
              <a:off x="9791044" y="89109"/>
              <a:ext cx="3383908" cy="6274506"/>
            </a:xfrm>
            <a:custGeom>
              <a:avLst/>
              <a:gdLst>
                <a:gd name="connsiteX0" fmla="*/ 2598266 w 3383908"/>
                <a:gd name="connsiteY0" fmla="*/ 158202 h 6274506"/>
                <a:gd name="connsiteX1" fmla="*/ 3276633 w 3383908"/>
                <a:gd name="connsiteY1" fmla="*/ 803540 h 6274506"/>
                <a:gd name="connsiteX2" fmla="*/ 3383908 w 3383908"/>
                <a:gd name="connsiteY2" fmla="*/ 974850 h 6274506"/>
                <a:gd name="connsiteX3" fmla="*/ 759470 w 3383908"/>
                <a:gd name="connsiteY3" fmla="*/ 6274506 h 6274506"/>
                <a:gd name="connsiteX4" fmla="*/ 728803 w 3383908"/>
                <a:gd name="connsiteY4" fmla="*/ 6234212 h 6274506"/>
                <a:gd name="connsiteX5" fmla="*/ 0 w 3383908"/>
                <a:gd name="connsiteY5" fmla="*/ 3518876 h 6274506"/>
                <a:gd name="connsiteX6" fmla="*/ 2002718 w 3383908"/>
                <a:gd name="connsiteY6" fmla="*/ 0 h 6274506"/>
                <a:gd name="connsiteX7" fmla="*/ 2598266 w 3383908"/>
                <a:gd name="connsiteY7" fmla="*/ 158202 h 627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83908" h="6274506">
                  <a:moveTo>
                    <a:pt x="2598266" y="158202"/>
                  </a:moveTo>
                  <a:cubicBezTo>
                    <a:pt x="2849110" y="295288"/>
                    <a:pt x="3078811" y="516690"/>
                    <a:pt x="3276633" y="803540"/>
                  </a:cubicBezTo>
                  <a:lnTo>
                    <a:pt x="3383908" y="974850"/>
                  </a:lnTo>
                  <a:lnTo>
                    <a:pt x="759470" y="6274506"/>
                  </a:lnTo>
                  <a:lnTo>
                    <a:pt x="728803" y="6234212"/>
                  </a:lnTo>
                  <a:cubicBezTo>
                    <a:pt x="283705" y="5588799"/>
                    <a:pt x="0" y="4612051"/>
                    <a:pt x="0" y="3518876"/>
                  </a:cubicBezTo>
                  <a:cubicBezTo>
                    <a:pt x="0" y="1575454"/>
                    <a:pt x="896647" y="0"/>
                    <a:pt x="2002718" y="0"/>
                  </a:cubicBezTo>
                  <a:cubicBezTo>
                    <a:pt x="2210107" y="1"/>
                    <a:pt x="2410133" y="55388"/>
                    <a:pt x="2598266" y="15820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E3FA50EB-BD17-34CA-249D-4C6E63E2BD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3743"/>
            <a:ext cx="11125200" cy="587277"/>
          </a:xfrm>
        </p:spPr>
        <p:txBody>
          <a:bodyPr anchor="ctr"/>
          <a:lstStyle>
            <a:lvl1pPr>
              <a:lnSpc>
                <a:spcPct val="120000"/>
              </a:lnSpc>
              <a:defRPr sz="2000"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399" y="1439232"/>
            <a:ext cx="11125199" cy="4001145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72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05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4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42D1488-1A4D-052D-8768-524632AECB29}"/>
              </a:ext>
            </a:extLst>
          </p:cNvPr>
          <p:cNvGrpSpPr/>
          <p:nvPr userDrawn="1"/>
        </p:nvGrpSpPr>
        <p:grpSpPr>
          <a:xfrm>
            <a:off x="152400" y="89109"/>
            <a:ext cx="13022552" cy="6604170"/>
            <a:chOff x="152400" y="89109"/>
            <a:chExt cx="13022552" cy="660417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482E4B-ABD9-02D0-A732-DECA1820B8E1}"/>
                </a:ext>
              </a:extLst>
            </p:cNvPr>
            <p:cNvSpPr/>
            <p:nvPr userDrawn="1"/>
          </p:nvSpPr>
          <p:spPr>
            <a:xfrm flipH="1">
              <a:off x="152400" y="148866"/>
              <a:ext cx="9527293" cy="6544413"/>
            </a:xfrm>
            <a:custGeom>
              <a:avLst/>
              <a:gdLst>
                <a:gd name="connsiteX0" fmla="*/ 9527293 w 9527293"/>
                <a:gd name="connsiteY0" fmla="*/ 0 h 6544413"/>
                <a:gd name="connsiteX1" fmla="*/ 3272207 w 9527293"/>
                <a:gd name="connsiteY1" fmla="*/ 0 h 6544413"/>
                <a:gd name="connsiteX2" fmla="*/ 3231795 w 9527293"/>
                <a:gd name="connsiteY2" fmla="*/ 0 h 6544413"/>
                <a:gd name="connsiteX3" fmla="*/ 3231795 w 9527293"/>
                <a:gd name="connsiteY3" fmla="*/ 2041 h 6544413"/>
                <a:gd name="connsiteX4" fmla="*/ 2937642 w 9527293"/>
                <a:gd name="connsiteY4" fmla="*/ 16895 h 6544413"/>
                <a:gd name="connsiteX5" fmla="*/ 0 w 9527293"/>
                <a:gd name="connsiteY5" fmla="*/ 3272207 h 6544413"/>
                <a:gd name="connsiteX6" fmla="*/ 2937642 w 9527293"/>
                <a:gd name="connsiteY6" fmla="*/ 6527520 h 6544413"/>
                <a:gd name="connsiteX7" fmla="*/ 3231795 w 9527293"/>
                <a:gd name="connsiteY7" fmla="*/ 6542374 h 6544413"/>
                <a:gd name="connsiteX8" fmla="*/ 3231795 w 9527293"/>
                <a:gd name="connsiteY8" fmla="*/ 6544413 h 6544413"/>
                <a:gd name="connsiteX9" fmla="*/ 3272207 w 9527293"/>
                <a:gd name="connsiteY9" fmla="*/ 6544413 h 6544413"/>
                <a:gd name="connsiteX10" fmla="*/ 9527293 w 95272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527293" h="6544413">
                  <a:moveTo>
                    <a:pt x="95272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1"/>
                  </a:lnTo>
                  <a:lnTo>
                    <a:pt x="2937642" y="16895"/>
                  </a:lnTo>
                  <a:cubicBezTo>
                    <a:pt x="1287611" y="184464"/>
                    <a:pt x="0" y="1577967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9527293" y="654441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6B4526-30F9-2C22-D719-7B3D7B21350D}"/>
                </a:ext>
              </a:extLst>
            </p:cNvPr>
            <p:cNvSpPr/>
            <p:nvPr userDrawn="1"/>
          </p:nvSpPr>
          <p:spPr>
            <a:xfrm rot="20019298">
              <a:off x="9791044" y="89109"/>
              <a:ext cx="3383908" cy="6274506"/>
            </a:xfrm>
            <a:custGeom>
              <a:avLst/>
              <a:gdLst>
                <a:gd name="connsiteX0" fmla="*/ 2598266 w 3383908"/>
                <a:gd name="connsiteY0" fmla="*/ 158202 h 6274506"/>
                <a:gd name="connsiteX1" fmla="*/ 3276633 w 3383908"/>
                <a:gd name="connsiteY1" fmla="*/ 803540 h 6274506"/>
                <a:gd name="connsiteX2" fmla="*/ 3383908 w 3383908"/>
                <a:gd name="connsiteY2" fmla="*/ 974850 h 6274506"/>
                <a:gd name="connsiteX3" fmla="*/ 759470 w 3383908"/>
                <a:gd name="connsiteY3" fmla="*/ 6274506 h 6274506"/>
                <a:gd name="connsiteX4" fmla="*/ 728803 w 3383908"/>
                <a:gd name="connsiteY4" fmla="*/ 6234212 h 6274506"/>
                <a:gd name="connsiteX5" fmla="*/ 0 w 3383908"/>
                <a:gd name="connsiteY5" fmla="*/ 3518876 h 6274506"/>
                <a:gd name="connsiteX6" fmla="*/ 2002718 w 3383908"/>
                <a:gd name="connsiteY6" fmla="*/ 0 h 6274506"/>
                <a:gd name="connsiteX7" fmla="*/ 2598266 w 3383908"/>
                <a:gd name="connsiteY7" fmla="*/ 158202 h 627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83908" h="6274506">
                  <a:moveTo>
                    <a:pt x="2598266" y="158202"/>
                  </a:moveTo>
                  <a:cubicBezTo>
                    <a:pt x="2849110" y="295288"/>
                    <a:pt x="3078811" y="516690"/>
                    <a:pt x="3276633" y="803540"/>
                  </a:cubicBezTo>
                  <a:lnTo>
                    <a:pt x="3383908" y="974850"/>
                  </a:lnTo>
                  <a:lnTo>
                    <a:pt x="759470" y="6274506"/>
                  </a:lnTo>
                  <a:lnTo>
                    <a:pt x="728803" y="6234212"/>
                  </a:lnTo>
                  <a:cubicBezTo>
                    <a:pt x="283705" y="5588799"/>
                    <a:pt x="0" y="4612051"/>
                    <a:pt x="0" y="3518876"/>
                  </a:cubicBezTo>
                  <a:cubicBezTo>
                    <a:pt x="0" y="1575454"/>
                    <a:pt x="896647" y="0"/>
                    <a:pt x="2002718" y="0"/>
                  </a:cubicBezTo>
                  <a:cubicBezTo>
                    <a:pt x="2210107" y="1"/>
                    <a:pt x="2410133" y="55388"/>
                    <a:pt x="2598266" y="15820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1" name="Title 10">
            <a:extLst>
              <a:ext uri="{FF2B5EF4-FFF2-40B4-BE49-F238E27FC236}">
                <a16:creationId xmlns:a16="http://schemas.microsoft.com/office/drawing/2014/main" id="{A741954E-5375-69D9-7FFE-F7AEAB2F9C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0809"/>
            <a:ext cx="11125200" cy="590211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1439232"/>
            <a:ext cx="9146294" cy="4001145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8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4056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5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42D1488-1A4D-052D-8768-524632AECB29}"/>
              </a:ext>
            </a:extLst>
          </p:cNvPr>
          <p:cNvGrpSpPr/>
          <p:nvPr userDrawn="1"/>
        </p:nvGrpSpPr>
        <p:grpSpPr>
          <a:xfrm>
            <a:off x="152400" y="89109"/>
            <a:ext cx="13022552" cy="6604170"/>
            <a:chOff x="152400" y="89109"/>
            <a:chExt cx="13022552" cy="6604170"/>
          </a:xfrm>
          <a:noFill/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E482E4B-ABD9-02D0-A732-DECA1820B8E1}"/>
                </a:ext>
              </a:extLst>
            </p:cNvPr>
            <p:cNvSpPr/>
            <p:nvPr userDrawn="1"/>
          </p:nvSpPr>
          <p:spPr>
            <a:xfrm flipH="1">
              <a:off x="152400" y="148866"/>
              <a:ext cx="9527293" cy="6544413"/>
            </a:xfrm>
            <a:custGeom>
              <a:avLst/>
              <a:gdLst>
                <a:gd name="connsiteX0" fmla="*/ 9527293 w 9527293"/>
                <a:gd name="connsiteY0" fmla="*/ 0 h 6544413"/>
                <a:gd name="connsiteX1" fmla="*/ 3272207 w 9527293"/>
                <a:gd name="connsiteY1" fmla="*/ 0 h 6544413"/>
                <a:gd name="connsiteX2" fmla="*/ 3231795 w 9527293"/>
                <a:gd name="connsiteY2" fmla="*/ 0 h 6544413"/>
                <a:gd name="connsiteX3" fmla="*/ 3231795 w 9527293"/>
                <a:gd name="connsiteY3" fmla="*/ 2041 h 6544413"/>
                <a:gd name="connsiteX4" fmla="*/ 2937642 w 9527293"/>
                <a:gd name="connsiteY4" fmla="*/ 16895 h 6544413"/>
                <a:gd name="connsiteX5" fmla="*/ 0 w 9527293"/>
                <a:gd name="connsiteY5" fmla="*/ 3272207 h 6544413"/>
                <a:gd name="connsiteX6" fmla="*/ 2937642 w 9527293"/>
                <a:gd name="connsiteY6" fmla="*/ 6527520 h 6544413"/>
                <a:gd name="connsiteX7" fmla="*/ 3231795 w 9527293"/>
                <a:gd name="connsiteY7" fmla="*/ 6542374 h 6544413"/>
                <a:gd name="connsiteX8" fmla="*/ 3231795 w 9527293"/>
                <a:gd name="connsiteY8" fmla="*/ 6544413 h 6544413"/>
                <a:gd name="connsiteX9" fmla="*/ 3272207 w 9527293"/>
                <a:gd name="connsiteY9" fmla="*/ 6544413 h 6544413"/>
                <a:gd name="connsiteX10" fmla="*/ 9527293 w 95272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527293" h="6544413">
                  <a:moveTo>
                    <a:pt x="95272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1"/>
                  </a:lnTo>
                  <a:lnTo>
                    <a:pt x="2937642" y="16895"/>
                  </a:lnTo>
                  <a:cubicBezTo>
                    <a:pt x="1287611" y="184464"/>
                    <a:pt x="0" y="1577967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9527293" y="6544413"/>
                  </a:lnTo>
                  <a:close/>
                </a:path>
              </a:pathLst>
            </a:cu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6B4526-30F9-2C22-D719-7B3D7B21350D}"/>
                </a:ext>
              </a:extLst>
            </p:cNvPr>
            <p:cNvSpPr/>
            <p:nvPr userDrawn="1"/>
          </p:nvSpPr>
          <p:spPr>
            <a:xfrm rot="20019298">
              <a:off x="9791044" y="89109"/>
              <a:ext cx="3383908" cy="6274506"/>
            </a:xfrm>
            <a:custGeom>
              <a:avLst/>
              <a:gdLst>
                <a:gd name="connsiteX0" fmla="*/ 2598266 w 3383908"/>
                <a:gd name="connsiteY0" fmla="*/ 158202 h 6274506"/>
                <a:gd name="connsiteX1" fmla="*/ 3276633 w 3383908"/>
                <a:gd name="connsiteY1" fmla="*/ 803540 h 6274506"/>
                <a:gd name="connsiteX2" fmla="*/ 3383908 w 3383908"/>
                <a:gd name="connsiteY2" fmla="*/ 974850 h 6274506"/>
                <a:gd name="connsiteX3" fmla="*/ 759470 w 3383908"/>
                <a:gd name="connsiteY3" fmla="*/ 6274506 h 6274506"/>
                <a:gd name="connsiteX4" fmla="*/ 728803 w 3383908"/>
                <a:gd name="connsiteY4" fmla="*/ 6234212 h 6274506"/>
                <a:gd name="connsiteX5" fmla="*/ 0 w 3383908"/>
                <a:gd name="connsiteY5" fmla="*/ 3518876 h 6274506"/>
                <a:gd name="connsiteX6" fmla="*/ 2002718 w 3383908"/>
                <a:gd name="connsiteY6" fmla="*/ 0 h 6274506"/>
                <a:gd name="connsiteX7" fmla="*/ 2598266 w 3383908"/>
                <a:gd name="connsiteY7" fmla="*/ 158202 h 6274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83908" h="6274506">
                  <a:moveTo>
                    <a:pt x="2598266" y="158202"/>
                  </a:moveTo>
                  <a:cubicBezTo>
                    <a:pt x="2849110" y="295288"/>
                    <a:pt x="3078811" y="516690"/>
                    <a:pt x="3276633" y="803540"/>
                  </a:cubicBezTo>
                  <a:lnTo>
                    <a:pt x="3383908" y="974850"/>
                  </a:lnTo>
                  <a:lnTo>
                    <a:pt x="759470" y="6274506"/>
                  </a:lnTo>
                  <a:lnTo>
                    <a:pt x="728803" y="6234212"/>
                  </a:lnTo>
                  <a:cubicBezTo>
                    <a:pt x="283705" y="5588799"/>
                    <a:pt x="0" y="4612051"/>
                    <a:pt x="0" y="3518876"/>
                  </a:cubicBezTo>
                  <a:cubicBezTo>
                    <a:pt x="0" y="1575454"/>
                    <a:pt x="896647" y="0"/>
                    <a:pt x="2002718" y="0"/>
                  </a:cubicBezTo>
                  <a:cubicBezTo>
                    <a:pt x="2210107" y="1"/>
                    <a:pt x="2410133" y="55388"/>
                    <a:pt x="2598266" y="158202"/>
                  </a:cubicBezTo>
                  <a:close/>
                </a:path>
              </a:pathLst>
            </a:cu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" name="Title 11">
            <a:extLst>
              <a:ext uri="{FF2B5EF4-FFF2-40B4-BE49-F238E27FC236}">
                <a16:creationId xmlns:a16="http://schemas.microsoft.com/office/drawing/2014/main" id="{78514D19-BCE4-63CC-C1FA-5952C7F9B3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0810"/>
            <a:ext cx="11125200" cy="590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000"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400" y="1439232"/>
            <a:ext cx="9146294" cy="4001145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48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269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6"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2FA0A-1F7B-DD41-ECED-02B60BC46B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5753744"/>
            <a:ext cx="11125200" cy="587277"/>
          </a:xfrm>
        </p:spPr>
        <p:txBody>
          <a:bodyPr anchor="ctr">
            <a:normAutofit/>
          </a:bodyPr>
          <a:lstStyle>
            <a:lvl1pPr algn="r">
              <a:lnSpc>
                <a:spcPct val="120000"/>
              </a:lnSpc>
              <a:defRPr sz="2000" b="0" i="0" spc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14BE2EA-8E1E-E2DA-5CCF-46908B013BF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33399" y="533400"/>
            <a:ext cx="11125199" cy="4906977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None/>
              <a:defRPr sz="7200">
                <a:latin typeface="+mj-lt"/>
              </a:defRPr>
            </a:lvl1pPr>
          </a:lstStyle>
          <a:p>
            <a:pPr lvl="0"/>
            <a:r>
              <a:rPr lang="en-US"/>
              <a:t>Click to add Quote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912E3-7555-EAAB-BE83-59ED3B5C9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44C372-F7FA-5AA5-92C1-CF476A266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91D2-C712-4357-A4F9-7362E459A272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EAECF6-9F03-4C12-4BD4-4E8AE63A4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47096" y="6343955"/>
            <a:ext cx="511504" cy="365125"/>
          </a:xfrm>
        </p:spPr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70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11125200" cy="1147498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7D5A5-84C3-7EDE-A8EB-2DE057DE46A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33400" y="1825625"/>
            <a:ext cx="5154295" cy="4518330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54150AE-A7C6-D328-35D7-F5B840930E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04305" y="1825624"/>
            <a:ext cx="5154295" cy="4518329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52C9-A7D6-4EB8-8F3D-1519181DDC1D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128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11125200" cy="1010304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85735"/>
            <a:ext cx="51511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600" b="1" i="0" cap="all" baseline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76AAF7-C632-FCD0-6A60-E0EA4A52F22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33400" y="2387600"/>
            <a:ext cx="5151120" cy="3956354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7480" y="1685735"/>
            <a:ext cx="515112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1600" b="1" i="0" cap="all" baseline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D998360-6973-27D8-8B08-ACAE10572B3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07480" y="2387599"/>
            <a:ext cx="5151120" cy="395635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E581-A048-42A8-B14C-488A3338D2F0}" type="datetime1">
              <a:rPr lang="en-US" smtClean="0"/>
              <a:t>4/17/26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681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11125200" cy="1039368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B15FB-E45F-4977-9C40-BB6531CE6EA6}" type="datetime1">
              <a:rPr lang="en-US" smtClean="0"/>
              <a:t>4/17/26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4749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2BC5-E711-4A36-A80E-0A418F83672D}" type="datetime1">
              <a:rPr lang="en-US" smtClean="0"/>
              <a:t>4/17/26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056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3674882" cy="1777721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3400" y="2590800"/>
            <a:ext cx="3674882" cy="3713584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33401"/>
            <a:ext cx="6523892" cy="577532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43955"/>
            <a:ext cx="288465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4988-488B-40CC-9623-27A54F95F7B4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978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5E53D624-ABA6-9A76-4FD0-F52528F4F020}"/>
              </a:ext>
            </a:extLst>
          </p:cNvPr>
          <p:cNvGrpSpPr/>
          <p:nvPr userDrawn="1"/>
        </p:nvGrpSpPr>
        <p:grpSpPr>
          <a:xfrm>
            <a:off x="152400" y="-88436"/>
            <a:ext cx="4930878" cy="7037751"/>
            <a:chOff x="152400" y="-88436"/>
            <a:chExt cx="4930878" cy="7037751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C7F4416-DA31-6B8D-9A61-330FE71D8211}"/>
                </a:ext>
              </a:extLst>
            </p:cNvPr>
            <p:cNvSpPr/>
            <p:nvPr/>
          </p:nvSpPr>
          <p:spPr>
            <a:xfrm flipH="1" flipV="1">
              <a:off x="152400" y="1452255"/>
              <a:ext cx="677014" cy="3975104"/>
            </a:xfrm>
            <a:custGeom>
              <a:avLst/>
              <a:gdLst>
                <a:gd name="connsiteX0" fmla="*/ 677014 w 677014"/>
                <a:gd name="connsiteY0" fmla="*/ 3975104 h 3975104"/>
                <a:gd name="connsiteX1" fmla="*/ 558842 w 677014"/>
                <a:gd name="connsiteY1" fmla="*/ 3817074 h 3975104"/>
                <a:gd name="connsiteX2" fmla="*/ 0 w 677014"/>
                <a:gd name="connsiteY2" fmla="*/ 1987552 h 3975104"/>
                <a:gd name="connsiteX3" fmla="*/ 558842 w 677014"/>
                <a:gd name="connsiteY3" fmla="*/ 158030 h 3975104"/>
                <a:gd name="connsiteX4" fmla="*/ 677014 w 677014"/>
                <a:gd name="connsiteY4" fmla="*/ 0 h 397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7014" h="3975104">
                  <a:moveTo>
                    <a:pt x="677014" y="3975104"/>
                  </a:moveTo>
                  <a:lnTo>
                    <a:pt x="558842" y="3817074"/>
                  </a:lnTo>
                  <a:cubicBezTo>
                    <a:pt x="206018" y="3294826"/>
                    <a:pt x="0" y="2665248"/>
                    <a:pt x="0" y="1987552"/>
                  </a:cubicBezTo>
                  <a:cubicBezTo>
                    <a:pt x="0" y="1309856"/>
                    <a:pt x="206018" y="680278"/>
                    <a:pt x="558842" y="158030"/>
                  </a:cubicBezTo>
                  <a:lnTo>
                    <a:pt x="677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A8EC14B-1023-C20C-B6F8-494ABC6AF491}"/>
                </a:ext>
              </a:extLst>
            </p:cNvPr>
            <p:cNvSpPr/>
            <p:nvPr/>
          </p:nvSpPr>
          <p:spPr>
            <a:xfrm rot="20019298" flipH="1" flipV="1">
              <a:off x="1077843" y="-88436"/>
              <a:ext cx="4005435" cy="703775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3674882" cy="1786467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3352" y="2826137"/>
            <a:ext cx="3674882" cy="3517818"/>
          </a:xfrm>
        </p:spPr>
        <p:txBody>
          <a:bodyPr anchor="b"/>
          <a:lstStyle>
            <a:lvl1pPr marL="0" indent="0">
              <a:buNone/>
              <a:defRPr sz="1600">
                <a:latin typeface="+mn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8E00222-4A7B-B1D4-4FC3-0448371AAF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340483" y="167600"/>
            <a:ext cx="6712605" cy="6541480"/>
          </a:xfrm>
          <a:custGeom>
            <a:avLst/>
            <a:gdLst>
              <a:gd name="connsiteX0" fmla="*/ 3223019 w 6712605"/>
              <a:gd name="connsiteY0" fmla="*/ 0 h 6541480"/>
              <a:gd name="connsiteX1" fmla="*/ 3263431 w 6712605"/>
              <a:gd name="connsiteY1" fmla="*/ 0 h 6541480"/>
              <a:gd name="connsiteX2" fmla="*/ 6712605 w 6712605"/>
              <a:gd name="connsiteY2" fmla="*/ 0 h 6541480"/>
              <a:gd name="connsiteX3" fmla="*/ 6712605 w 6712605"/>
              <a:gd name="connsiteY3" fmla="*/ 6541480 h 6541480"/>
              <a:gd name="connsiteX4" fmla="*/ 3205364 w 6712605"/>
              <a:gd name="connsiteY4" fmla="*/ 6541480 h 6541480"/>
              <a:gd name="connsiteX5" fmla="*/ 2928866 w 6712605"/>
              <a:gd name="connsiteY5" fmla="*/ 6527518 h 6541480"/>
              <a:gd name="connsiteX6" fmla="*/ 6088 w 6712605"/>
              <a:gd name="connsiteY6" fmla="*/ 3586126 h 6541480"/>
              <a:gd name="connsiteX7" fmla="*/ 0 w 6712605"/>
              <a:gd name="connsiteY7" fmla="*/ 3457557 h 6541480"/>
              <a:gd name="connsiteX8" fmla="*/ 0 w 6712605"/>
              <a:gd name="connsiteY8" fmla="*/ 3086856 h 6541480"/>
              <a:gd name="connsiteX9" fmla="*/ 6088 w 6712605"/>
              <a:gd name="connsiteY9" fmla="*/ 2958287 h 6541480"/>
              <a:gd name="connsiteX10" fmla="*/ 2928866 w 6712605"/>
              <a:gd name="connsiteY10" fmla="*/ 16894 h 6541480"/>
              <a:gd name="connsiteX11" fmla="*/ 3223019 w 6712605"/>
              <a:gd name="connsiteY11" fmla="*/ 2040 h 6541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12605" h="6541480">
                <a:moveTo>
                  <a:pt x="3223019" y="0"/>
                </a:moveTo>
                <a:lnTo>
                  <a:pt x="3263431" y="0"/>
                </a:lnTo>
                <a:lnTo>
                  <a:pt x="6712605" y="0"/>
                </a:lnTo>
                <a:lnTo>
                  <a:pt x="6712605" y="6541480"/>
                </a:lnTo>
                <a:lnTo>
                  <a:pt x="3205364" y="6541480"/>
                </a:lnTo>
                <a:lnTo>
                  <a:pt x="2928866" y="6527518"/>
                </a:lnTo>
                <a:cubicBezTo>
                  <a:pt x="1381962" y="6370422"/>
                  <a:pt x="153592" y="5135845"/>
                  <a:pt x="6088" y="3586126"/>
                </a:cubicBezTo>
                <a:lnTo>
                  <a:pt x="0" y="3457557"/>
                </a:lnTo>
                <a:lnTo>
                  <a:pt x="0" y="3086856"/>
                </a:lnTo>
                <a:lnTo>
                  <a:pt x="6088" y="2958287"/>
                </a:lnTo>
                <a:cubicBezTo>
                  <a:pt x="153592" y="1408567"/>
                  <a:pt x="1381962" y="173990"/>
                  <a:pt x="2928866" y="16894"/>
                </a:cubicBezTo>
                <a:lnTo>
                  <a:pt x="3223019" y="2040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C7011-18F0-49E4-85C9-3E22BE44E3EB}" type="datetime1">
              <a:rPr lang="en-US" smtClean="0"/>
              <a:t>4/17/26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79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5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73E250E-A5E8-BF40-545A-BB98E831F423}"/>
              </a:ext>
            </a:extLst>
          </p:cNvPr>
          <p:cNvGrpSpPr/>
          <p:nvPr userDrawn="1"/>
        </p:nvGrpSpPr>
        <p:grpSpPr>
          <a:xfrm>
            <a:off x="152400" y="-88436"/>
            <a:ext cx="11887200" cy="7037751"/>
            <a:chOff x="152400" y="-88436"/>
            <a:chExt cx="11887200" cy="703775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F89D142-48C7-4B2F-15DD-C1AA8B74CEA7}"/>
                </a:ext>
              </a:extLst>
            </p:cNvPr>
            <p:cNvSpPr/>
            <p:nvPr userDrawn="1"/>
          </p:nvSpPr>
          <p:spPr>
            <a:xfrm flipH="1">
              <a:off x="152400" y="148866"/>
              <a:ext cx="4726693" cy="6544413"/>
            </a:xfrm>
            <a:custGeom>
              <a:avLst/>
              <a:gdLst>
                <a:gd name="connsiteX0" fmla="*/ 4726693 w 4726693"/>
                <a:gd name="connsiteY0" fmla="*/ 0 h 6544413"/>
                <a:gd name="connsiteX1" fmla="*/ 3272207 w 4726693"/>
                <a:gd name="connsiteY1" fmla="*/ 0 h 6544413"/>
                <a:gd name="connsiteX2" fmla="*/ 3231795 w 4726693"/>
                <a:gd name="connsiteY2" fmla="*/ 0 h 6544413"/>
                <a:gd name="connsiteX3" fmla="*/ 3231795 w 4726693"/>
                <a:gd name="connsiteY3" fmla="*/ 2042 h 6544413"/>
                <a:gd name="connsiteX4" fmla="*/ 2937642 w 4726693"/>
                <a:gd name="connsiteY4" fmla="*/ 16895 h 6544413"/>
                <a:gd name="connsiteX5" fmla="*/ 0 w 4726693"/>
                <a:gd name="connsiteY5" fmla="*/ 3272207 h 6544413"/>
                <a:gd name="connsiteX6" fmla="*/ 2937642 w 4726693"/>
                <a:gd name="connsiteY6" fmla="*/ 6527520 h 6544413"/>
                <a:gd name="connsiteX7" fmla="*/ 3231795 w 4726693"/>
                <a:gd name="connsiteY7" fmla="*/ 6542374 h 6544413"/>
                <a:gd name="connsiteX8" fmla="*/ 3231795 w 4726693"/>
                <a:gd name="connsiteY8" fmla="*/ 6544413 h 6544413"/>
                <a:gd name="connsiteX9" fmla="*/ 3272207 w 4726693"/>
                <a:gd name="connsiteY9" fmla="*/ 6544413 h 6544413"/>
                <a:gd name="connsiteX10" fmla="*/ 4726693 w 4726693"/>
                <a:gd name="connsiteY10" fmla="*/ 6544413 h 654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726693" h="6544413">
                  <a:moveTo>
                    <a:pt x="4726693" y="0"/>
                  </a:moveTo>
                  <a:lnTo>
                    <a:pt x="3272207" y="0"/>
                  </a:lnTo>
                  <a:lnTo>
                    <a:pt x="3231795" y="0"/>
                  </a:lnTo>
                  <a:lnTo>
                    <a:pt x="3231795" y="2042"/>
                  </a:lnTo>
                  <a:lnTo>
                    <a:pt x="2937642" y="16895"/>
                  </a:lnTo>
                  <a:cubicBezTo>
                    <a:pt x="1287611" y="184465"/>
                    <a:pt x="0" y="1577968"/>
                    <a:pt x="0" y="3272207"/>
                  </a:cubicBezTo>
                  <a:cubicBezTo>
                    <a:pt x="0" y="4966448"/>
                    <a:pt x="1287611" y="6359951"/>
                    <a:pt x="2937642" y="6527520"/>
                  </a:cubicBezTo>
                  <a:lnTo>
                    <a:pt x="3231795" y="6542374"/>
                  </a:lnTo>
                  <a:lnTo>
                    <a:pt x="3231795" y="6544413"/>
                  </a:lnTo>
                  <a:lnTo>
                    <a:pt x="3272207" y="6544413"/>
                  </a:lnTo>
                  <a:lnTo>
                    <a:pt x="4726693" y="65444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BB81958-D94B-B3A5-BE29-F93DD5E2EDB2}"/>
                </a:ext>
              </a:extLst>
            </p:cNvPr>
            <p:cNvSpPr/>
            <p:nvPr userDrawn="1"/>
          </p:nvSpPr>
          <p:spPr>
            <a:xfrm>
              <a:off x="9381386" y="208405"/>
              <a:ext cx="2658214" cy="6425334"/>
            </a:xfrm>
            <a:custGeom>
              <a:avLst/>
              <a:gdLst>
                <a:gd name="connsiteX0" fmla="*/ 2658214 w 2658214"/>
                <a:gd name="connsiteY0" fmla="*/ 0 h 6425334"/>
                <a:gd name="connsiteX1" fmla="*/ 2658214 w 2658214"/>
                <a:gd name="connsiteY1" fmla="*/ 6425334 h 6425334"/>
                <a:gd name="connsiteX2" fmla="*/ 2612743 w 2658214"/>
                <a:gd name="connsiteY2" fmla="*/ 6418395 h 6425334"/>
                <a:gd name="connsiteX3" fmla="*/ 0 w 2658214"/>
                <a:gd name="connsiteY3" fmla="*/ 3212667 h 6425334"/>
                <a:gd name="connsiteX4" fmla="*/ 2612743 w 2658214"/>
                <a:gd name="connsiteY4" fmla="*/ 6940 h 6425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8214" h="6425334">
                  <a:moveTo>
                    <a:pt x="2658214" y="0"/>
                  </a:moveTo>
                  <a:lnTo>
                    <a:pt x="2658214" y="6425334"/>
                  </a:lnTo>
                  <a:lnTo>
                    <a:pt x="2612743" y="6418395"/>
                  </a:lnTo>
                  <a:cubicBezTo>
                    <a:pt x="1121654" y="6113274"/>
                    <a:pt x="0" y="4793958"/>
                    <a:pt x="0" y="3212667"/>
                  </a:cubicBezTo>
                  <a:cubicBezTo>
                    <a:pt x="0" y="1631376"/>
                    <a:pt x="1121654" y="312061"/>
                    <a:pt x="2612743" y="69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B80D1EA-D037-BD68-F8A9-BA26026B7724}"/>
                </a:ext>
              </a:extLst>
            </p:cNvPr>
            <p:cNvSpPr/>
            <p:nvPr userDrawn="1"/>
          </p:nvSpPr>
          <p:spPr>
            <a:xfrm rot="20019298">
              <a:off x="5127522" y="-88436"/>
              <a:ext cx="4005435" cy="703775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1701789"/>
            <a:ext cx="9296400" cy="2377440"/>
          </a:xfrm>
        </p:spPr>
        <p:txBody>
          <a:bodyPr vert="horz" lIns="91440" tIns="45720" rIns="91440" bIns="45720" rtlCol="0" anchor="b">
            <a:normAutofit/>
          </a:bodyPr>
          <a:lstStyle>
            <a:lvl1pPr algn="ctr">
              <a:defRPr lang="en-US" sz="40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240" y="4496731"/>
            <a:ext cx="7589520" cy="103327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 algn="ctr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5D59-5512-467D-834D-D04827A6AF83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606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raphic 3">
            <a:extLst>
              <a:ext uri="{FF2B5EF4-FFF2-40B4-BE49-F238E27FC236}">
                <a16:creationId xmlns:a16="http://schemas.microsoft.com/office/drawing/2014/main" id="{7F3EAC18-F734-AE5D-00E7-025360BD1A2C}"/>
              </a:ext>
            </a:extLst>
          </p:cNvPr>
          <p:cNvSpPr/>
          <p:nvPr userDrawn="1"/>
        </p:nvSpPr>
        <p:spPr>
          <a:xfrm>
            <a:off x="2971799" y="177588"/>
            <a:ext cx="9067801" cy="3258383"/>
          </a:xfrm>
          <a:custGeom>
            <a:avLst/>
            <a:gdLst>
              <a:gd name="connsiteX0" fmla="*/ 3228367 w 17983201"/>
              <a:gd name="connsiteY0" fmla="*/ 5278 h 6462003"/>
              <a:gd name="connsiteX1" fmla="*/ 6456735 w 17983201"/>
              <a:gd name="connsiteY1" fmla="*/ 3233646 h 6462003"/>
              <a:gd name="connsiteX2" fmla="*/ 3228367 w 17983201"/>
              <a:gd name="connsiteY2" fmla="*/ 6462004 h 6462003"/>
              <a:gd name="connsiteX3" fmla="*/ 0 w 17983201"/>
              <a:gd name="connsiteY3" fmla="*/ 3233646 h 6462003"/>
              <a:gd name="connsiteX4" fmla="*/ 3228367 w 17983201"/>
              <a:gd name="connsiteY4" fmla="*/ 5278 h 6462003"/>
              <a:gd name="connsiteX5" fmla="*/ 17983200 w 17983201"/>
              <a:gd name="connsiteY5" fmla="*/ 6456743 h 6462003"/>
              <a:gd name="connsiteX6" fmla="*/ 14109160 w 17983201"/>
              <a:gd name="connsiteY6" fmla="*/ 6456743 h 6462003"/>
              <a:gd name="connsiteX7" fmla="*/ 14109160 w 17983201"/>
              <a:gd name="connsiteY7" fmla="*/ 6456551 h 6462003"/>
              <a:gd name="connsiteX8" fmla="*/ 14085247 w 17983201"/>
              <a:gd name="connsiteY8" fmla="*/ 6456743 h 6462003"/>
              <a:gd name="connsiteX9" fmla="*/ 10856879 w 17983201"/>
              <a:gd name="connsiteY9" fmla="*/ 3228365 h 6462003"/>
              <a:gd name="connsiteX10" fmla="*/ 14085247 w 17983201"/>
              <a:gd name="connsiteY10" fmla="*/ 0 h 6462003"/>
              <a:gd name="connsiteX11" fmla="*/ 14109160 w 17983201"/>
              <a:gd name="connsiteY11" fmla="*/ 140 h 6462003"/>
              <a:gd name="connsiteX12" fmla="*/ 14109160 w 17983201"/>
              <a:gd name="connsiteY12" fmla="*/ 0 h 6462003"/>
              <a:gd name="connsiteX13" fmla="*/ 17983200 w 17983201"/>
              <a:gd name="connsiteY13" fmla="*/ 0 h 6462003"/>
              <a:gd name="connsiteX14" fmla="*/ 17983200 w 17983201"/>
              <a:gd name="connsiteY14" fmla="*/ 6456743 h 6462003"/>
              <a:gd name="connsiteX15" fmla="*/ 6883932 w 17983201"/>
              <a:gd name="connsiteY15" fmla="*/ 2355511 h 6462003"/>
              <a:gd name="connsiteX16" fmla="*/ 10151565 w 17983201"/>
              <a:gd name="connsiteY16" fmla="*/ 121344 h 6462003"/>
              <a:gd name="connsiteX17" fmla="*/ 10435757 w 17983201"/>
              <a:gd name="connsiteY17" fmla="*/ 4069554 h 6462003"/>
              <a:gd name="connsiteX18" fmla="*/ 7168123 w 17983201"/>
              <a:gd name="connsiteY18" fmla="*/ 6303742 h 6462003"/>
              <a:gd name="connsiteX19" fmla="*/ 6883932 w 17983201"/>
              <a:gd name="connsiteY19" fmla="*/ 2355511 h 646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7983201" h="6462003">
                <a:moveTo>
                  <a:pt x="3228367" y="5278"/>
                </a:moveTo>
                <a:cubicBezTo>
                  <a:pt x="5011335" y="5278"/>
                  <a:pt x="6456735" y="1450669"/>
                  <a:pt x="6456735" y="3233646"/>
                </a:cubicBezTo>
                <a:cubicBezTo>
                  <a:pt x="6456735" y="5016604"/>
                  <a:pt x="5011335" y="6462004"/>
                  <a:pt x="3228367" y="6462004"/>
                </a:cubicBezTo>
                <a:cubicBezTo>
                  <a:pt x="1445390" y="6462004"/>
                  <a:pt x="0" y="5016604"/>
                  <a:pt x="0" y="3233646"/>
                </a:cubicBezTo>
                <a:cubicBezTo>
                  <a:pt x="1" y="1450669"/>
                  <a:pt x="1445390" y="5278"/>
                  <a:pt x="3228367" y="5278"/>
                </a:cubicBezTo>
                <a:close/>
                <a:moveTo>
                  <a:pt x="17983200" y="6456743"/>
                </a:moveTo>
                <a:lnTo>
                  <a:pt x="14109160" y="6456743"/>
                </a:lnTo>
                <a:lnTo>
                  <a:pt x="14109160" y="6456551"/>
                </a:lnTo>
                <a:cubicBezTo>
                  <a:pt x="14101174" y="6456599"/>
                  <a:pt x="14093233" y="6456743"/>
                  <a:pt x="14085247" y="6456743"/>
                </a:cubicBezTo>
                <a:cubicBezTo>
                  <a:pt x="12302280" y="6456743"/>
                  <a:pt x="10856879" y="5011343"/>
                  <a:pt x="10856879" y="3228365"/>
                </a:cubicBezTo>
                <a:cubicBezTo>
                  <a:pt x="10856879" y="1445389"/>
                  <a:pt x="12302280" y="0"/>
                  <a:pt x="14085247" y="0"/>
                </a:cubicBezTo>
                <a:cubicBezTo>
                  <a:pt x="14093233" y="0"/>
                  <a:pt x="14101174" y="82"/>
                  <a:pt x="14109160" y="140"/>
                </a:cubicBezTo>
                <a:lnTo>
                  <a:pt x="14109160" y="0"/>
                </a:lnTo>
                <a:lnTo>
                  <a:pt x="17983200" y="0"/>
                </a:lnTo>
                <a:lnTo>
                  <a:pt x="17983200" y="6456743"/>
                </a:lnTo>
                <a:close/>
                <a:moveTo>
                  <a:pt x="6883932" y="2355511"/>
                </a:moveTo>
                <a:cubicBezTo>
                  <a:pt x="7707763" y="648302"/>
                  <a:pt x="9170763" y="-351976"/>
                  <a:pt x="10151565" y="121344"/>
                </a:cubicBezTo>
                <a:cubicBezTo>
                  <a:pt x="11132366" y="594668"/>
                  <a:pt x="11259636" y="2362345"/>
                  <a:pt x="10435757" y="4069554"/>
                </a:cubicBezTo>
                <a:cubicBezTo>
                  <a:pt x="9611925" y="5776729"/>
                  <a:pt x="8148925" y="6776997"/>
                  <a:pt x="7168123" y="6303742"/>
                </a:cubicBezTo>
                <a:cubicBezTo>
                  <a:pt x="6187322" y="5830392"/>
                  <a:pt x="6060052" y="4062724"/>
                  <a:pt x="6883932" y="2355511"/>
                </a:cubicBezTo>
                <a:close/>
              </a:path>
            </a:pathLst>
          </a:custGeom>
          <a:noFill/>
          <a:ln w="12700" cap="flat">
            <a:solidFill>
              <a:schemeClr val="accent2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11125200" cy="1981200"/>
          </a:xfrm>
        </p:spPr>
        <p:txBody>
          <a:bodyPr anchor="b">
            <a:norm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3400" y="3791783"/>
            <a:ext cx="11125200" cy="2552171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22860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45720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68580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914400" indent="0">
              <a:buNone/>
              <a:defRPr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B1E6060-C53E-4F28-8D83-0C4FB26C4A3F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49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62C45F7-EFC4-4D4A-509B-AE3656258332}"/>
              </a:ext>
            </a:extLst>
          </p:cNvPr>
          <p:cNvGrpSpPr/>
          <p:nvPr userDrawn="1"/>
        </p:nvGrpSpPr>
        <p:grpSpPr>
          <a:xfrm>
            <a:off x="6096000" y="34636"/>
            <a:ext cx="5943600" cy="3539514"/>
            <a:chOff x="6096000" y="41886"/>
            <a:chExt cx="5943600" cy="3539514"/>
          </a:xfrm>
          <a:noFill/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ABD0D72-000A-7F71-ADAA-CC029A467119}"/>
                </a:ext>
              </a:extLst>
            </p:cNvPr>
            <p:cNvSpPr/>
            <p:nvPr/>
          </p:nvSpPr>
          <p:spPr>
            <a:xfrm>
              <a:off x="11651748" y="7481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87852 w 387852"/>
                <a:gd name="connsiteY1" fmla="*/ 2117500 h 2117500"/>
                <a:gd name="connsiteX2" fmla="*/ 332889 w 387852"/>
                <a:gd name="connsiteY2" fmla="*/ 2051300 h 2117500"/>
                <a:gd name="connsiteX3" fmla="*/ 0 w 387852"/>
                <a:gd name="connsiteY3" fmla="*/ 1058749 h 2117500"/>
                <a:gd name="connsiteX4" fmla="*/ 332889 w 387852"/>
                <a:gd name="connsiteY4" fmla="*/ 662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87852" y="2117500"/>
                  </a:lnTo>
                  <a:lnTo>
                    <a:pt x="332889" y="2051300"/>
                  </a:lnTo>
                  <a:cubicBezTo>
                    <a:pt x="123951" y="1775377"/>
                    <a:pt x="0" y="1431538"/>
                    <a:pt x="0" y="1058749"/>
                  </a:cubicBezTo>
                  <a:cubicBezTo>
                    <a:pt x="0" y="685961"/>
                    <a:pt x="123951" y="342122"/>
                    <a:pt x="332889" y="66200"/>
                  </a:cubicBezTo>
                  <a:close/>
                </a:path>
              </a:pathLst>
            </a:cu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2294F3C-B896-22CC-4539-010FEB2F58AC}"/>
                </a:ext>
              </a:extLst>
            </p:cNvPr>
            <p:cNvSpPr/>
            <p:nvPr/>
          </p:nvSpPr>
          <p:spPr>
            <a:xfrm flipH="1">
              <a:off x="6096000" y="161232"/>
              <a:ext cx="3291399" cy="3291399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3E28D79-A6FB-0B7F-DC13-7D12A22751B6}"/>
                </a:ext>
              </a:extLst>
            </p:cNvPr>
            <p:cNvSpPr/>
            <p:nvPr/>
          </p:nvSpPr>
          <p:spPr>
            <a:xfrm rot="1580702" flipH="1">
              <a:off x="9512342" y="41886"/>
              <a:ext cx="2014464" cy="3539514"/>
            </a:xfrm>
            <a:prstGeom prst="ellipse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2708939"/>
            <a:ext cx="8510013" cy="1842020"/>
          </a:xfrm>
        </p:spPr>
        <p:txBody>
          <a:bodyPr anchor="b"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3530" y="4704295"/>
            <a:ext cx="11125069" cy="160800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 marL="228600" indent="0">
              <a:buNone/>
              <a:defRPr sz="1600">
                <a:solidFill>
                  <a:schemeClr val="tx1"/>
                </a:solidFill>
                <a:latin typeface="+mn-lt"/>
              </a:defRPr>
            </a:lvl2pPr>
            <a:lvl3pPr marL="457200" indent="0">
              <a:buNone/>
              <a:defRPr sz="1400">
                <a:solidFill>
                  <a:schemeClr val="tx1"/>
                </a:solidFill>
                <a:latin typeface="+mn-lt"/>
              </a:defRPr>
            </a:lvl3pPr>
            <a:lvl4pPr marL="685800" indent="0"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914400" indent="0">
              <a:buNone/>
              <a:defRPr sz="12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3D1E3E-5DD4-4BAD-A138-1254BF94C224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27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 3"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62C45F7-EFC4-4D4A-509B-AE3656258332}"/>
              </a:ext>
            </a:extLst>
          </p:cNvPr>
          <p:cNvGrpSpPr/>
          <p:nvPr userDrawn="1"/>
        </p:nvGrpSpPr>
        <p:grpSpPr>
          <a:xfrm>
            <a:off x="6096000" y="34636"/>
            <a:ext cx="5943600" cy="3539514"/>
            <a:chOff x="6096000" y="41886"/>
            <a:chExt cx="5943600" cy="3539514"/>
          </a:xfrm>
          <a:noFill/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4ABD0D72-000A-7F71-ADAA-CC029A467119}"/>
                </a:ext>
              </a:extLst>
            </p:cNvPr>
            <p:cNvSpPr/>
            <p:nvPr/>
          </p:nvSpPr>
          <p:spPr>
            <a:xfrm>
              <a:off x="11651748" y="748183"/>
              <a:ext cx="387852" cy="2117500"/>
            </a:xfrm>
            <a:custGeom>
              <a:avLst/>
              <a:gdLst>
                <a:gd name="connsiteX0" fmla="*/ 387852 w 387852"/>
                <a:gd name="connsiteY0" fmla="*/ 0 h 2117500"/>
                <a:gd name="connsiteX1" fmla="*/ 387852 w 387852"/>
                <a:gd name="connsiteY1" fmla="*/ 2117500 h 2117500"/>
                <a:gd name="connsiteX2" fmla="*/ 332889 w 387852"/>
                <a:gd name="connsiteY2" fmla="*/ 2051300 h 2117500"/>
                <a:gd name="connsiteX3" fmla="*/ 0 w 387852"/>
                <a:gd name="connsiteY3" fmla="*/ 1058749 h 2117500"/>
                <a:gd name="connsiteX4" fmla="*/ 332889 w 387852"/>
                <a:gd name="connsiteY4" fmla="*/ 66200 h 21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7852" h="2117500">
                  <a:moveTo>
                    <a:pt x="387852" y="0"/>
                  </a:moveTo>
                  <a:lnTo>
                    <a:pt x="387852" y="2117500"/>
                  </a:lnTo>
                  <a:lnTo>
                    <a:pt x="332889" y="2051300"/>
                  </a:lnTo>
                  <a:cubicBezTo>
                    <a:pt x="123951" y="1775377"/>
                    <a:pt x="0" y="1431538"/>
                    <a:pt x="0" y="1058749"/>
                  </a:cubicBezTo>
                  <a:cubicBezTo>
                    <a:pt x="0" y="685961"/>
                    <a:pt x="123951" y="342122"/>
                    <a:pt x="332889" y="66200"/>
                  </a:cubicBezTo>
                  <a:close/>
                </a:path>
              </a:pathLst>
            </a:cu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2294F3C-B896-22CC-4539-010FEB2F58AC}"/>
                </a:ext>
              </a:extLst>
            </p:cNvPr>
            <p:cNvSpPr/>
            <p:nvPr/>
          </p:nvSpPr>
          <p:spPr>
            <a:xfrm flipH="1">
              <a:off x="6096000" y="161232"/>
              <a:ext cx="3291399" cy="3291399"/>
            </a:xfrm>
            <a:prstGeom prst="ellipse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3E28D79-A6FB-0B7F-DC13-7D12A22751B6}"/>
                </a:ext>
              </a:extLst>
            </p:cNvPr>
            <p:cNvSpPr/>
            <p:nvPr/>
          </p:nvSpPr>
          <p:spPr>
            <a:xfrm rot="1580702" flipH="1">
              <a:off x="9512342" y="41886"/>
              <a:ext cx="2014464" cy="3539514"/>
            </a:xfrm>
            <a:prstGeom prst="ellipse">
              <a:avLst/>
            </a:prstGeom>
            <a:grp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2708939"/>
            <a:ext cx="8510013" cy="1842020"/>
          </a:xfrm>
        </p:spPr>
        <p:txBody>
          <a:bodyPr anchor="b"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3530" y="4704295"/>
            <a:ext cx="11125069" cy="160800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228600" indent="0">
              <a:buNone/>
              <a:defRPr sz="1600">
                <a:solidFill>
                  <a:schemeClr val="tx1"/>
                </a:solidFill>
              </a:defRPr>
            </a:lvl2pPr>
            <a:lvl3pPr marL="457200" indent="0">
              <a:buNone/>
              <a:defRPr sz="1400">
                <a:solidFill>
                  <a:schemeClr val="tx1"/>
                </a:solidFill>
              </a:defRPr>
            </a:lvl3pPr>
            <a:lvl4pPr marL="685800" indent="0">
              <a:buNone/>
              <a:defRPr sz="1400">
                <a:solidFill>
                  <a:schemeClr val="tx1"/>
                </a:solidFill>
              </a:defRPr>
            </a:lvl4pPr>
            <a:lvl5pPr marL="914400" indent="0">
              <a:buNone/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3D1E3E-5DD4-4BAD-A138-1254BF94C224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31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"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E8BB56F-23F5-F445-3142-A9C8AB965DCB}"/>
              </a:ext>
            </a:extLst>
          </p:cNvPr>
          <p:cNvGrpSpPr/>
          <p:nvPr userDrawn="1"/>
        </p:nvGrpSpPr>
        <p:grpSpPr>
          <a:xfrm>
            <a:off x="152400" y="13855"/>
            <a:ext cx="3897198" cy="5072811"/>
            <a:chOff x="152400" y="13855"/>
            <a:chExt cx="3897198" cy="5072811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5D56D786-0245-0C22-2AA6-2D7C9C450ABB}"/>
                </a:ext>
              </a:extLst>
            </p:cNvPr>
            <p:cNvSpPr/>
            <p:nvPr/>
          </p:nvSpPr>
          <p:spPr>
            <a:xfrm flipH="1">
              <a:off x="152400" y="748306"/>
              <a:ext cx="831013" cy="3590407"/>
            </a:xfrm>
            <a:custGeom>
              <a:avLst/>
              <a:gdLst>
                <a:gd name="connsiteX0" fmla="*/ 831013 w 831013"/>
                <a:gd name="connsiteY0" fmla="*/ 0 h 3590407"/>
                <a:gd name="connsiteX1" fmla="*/ 690820 w 831013"/>
                <a:gd name="connsiteY1" fmla="*/ 127416 h 3590407"/>
                <a:gd name="connsiteX2" fmla="*/ 0 w 831013"/>
                <a:gd name="connsiteY2" fmla="*/ 1795203 h 3590407"/>
                <a:gd name="connsiteX3" fmla="*/ 690820 w 831013"/>
                <a:gd name="connsiteY3" fmla="*/ 3462990 h 3590407"/>
                <a:gd name="connsiteX4" fmla="*/ 831013 w 831013"/>
                <a:gd name="connsiteY4" fmla="*/ 3590407 h 3590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1013" h="3590407">
                  <a:moveTo>
                    <a:pt x="831013" y="0"/>
                  </a:moveTo>
                  <a:lnTo>
                    <a:pt x="690820" y="127416"/>
                  </a:lnTo>
                  <a:cubicBezTo>
                    <a:pt x="263996" y="554240"/>
                    <a:pt x="0" y="1143892"/>
                    <a:pt x="0" y="1795203"/>
                  </a:cubicBezTo>
                  <a:cubicBezTo>
                    <a:pt x="0" y="2446515"/>
                    <a:pt x="263996" y="3036166"/>
                    <a:pt x="690820" y="3462990"/>
                  </a:cubicBezTo>
                  <a:lnTo>
                    <a:pt x="831013" y="359040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BE9FC1E-2790-5A89-F064-5B9A71AB1A49}"/>
                </a:ext>
              </a:extLst>
            </p:cNvPr>
            <p:cNvSpPr/>
            <p:nvPr/>
          </p:nvSpPr>
          <p:spPr>
            <a:xfrm rot="1580702" flipH="1">
              <a:off x="1162481" y="13855"/>
              <a:ext cx="2887117" cy="507281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533403" y="5081016"/>
            <a:ext cx="11125198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533400" y="5971760"/>
            <a:ext cx="11125197" cy="3651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76A1DDD8-3860-2FD3-B42D-B8F7A132E7B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4228667" y="184903"/>
            <a:ext cx="7810933" cy="4717212"/>
          </a:xfrm>
          <a:custGeom>
            <a:avLst/>
            <a:gdLst>
              <a:gd name="connsiteX0" fmla="*/ 2329478 w 7810933"/>
              <a:gd name="connsiteY0" fmla="*/ 0 h 4717212"/>
              <a:gd name="connsiteX1" fmla="*/ 2358606 w 7810933"/>
              <a:gd name="connsiteY1" fmla="*/ 0 h 4717212"/>
              <a:gd name="connsiteX2" fmla="*/ 7810933 w 7810933"/>
              <a:gd name="connsiteY2" fmla="*/ 0 h 4717212"/>
              <a:gd name="connsiteX3" fmla="*/ 7810933 w 7810933"/>
              <a:gd name="connsiteY3" fmla="*/ 4717212 h 4717212"/>
              <a:gd name="connsiteX4" fmla="*/ 2329478 w 7810933"/>
              <a:gd name="connsiteY4" fmla="*/ 4717212 h 4717212"/>
              <a:gd name="connsiteX5" fmla="*/ 2329478 w 7810933"/>
              <a:gd name="connsiteY5" fmla="*/ 4715743 h 4717212"/>
              <a:gd name="connsiteX6" fmla="*/ 2117452 w 7810933"/>
              <a:gd name="connsiteY6" fmla="*/ 4705037 h 4717212"/>
              <a:gd name="connsiteX7" fmla="*/ 0 w 7810933"/>
              <a:gd name="connsiteY7" fmla="*/ 2358607 h 4717212"/>
              <a:gd name="connsiteX8" fmla="*/ 2117452 w 7810933"/>
              <a:gd name="connsiteY8" fmla="*/ 12178 h 4717212"/>
              <a:gd name="connsiteX9" fmla="*/ 2329478 w 7810933"/>
              <a:gd name="connsiteY9" fmla="*/ 1471 h 471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10933" h="4717212">
                <a:moveTo>
                  <a:pt x="2329478" y="0"/>
                </a:moveTo>
                <a:lnTo>
                  <a:pt x="2358606" y="0"/>
                </a:lnTo>
                <a:lnTo>
                  <a:pt x="7810933" y="0"/>
                </a:lnTo>
                <a:lnTo>
                  <a:pt x="7810933" y="4717212"/>
                </a:lnTo>
                <a:lnTo>
                  <a:pt x="2329478" y="4717212"/>
                </a:lnTo>
                <a:lnTo>
                  <a:pt x="2329478" y="4715743"/>
                </a:lnTo>
                <a:lnTo>
                  <a:pt x="2117452" y="4705037"/>
                </a:lnTo>
                <a:cubicBezTo>
                  <a:pt x="928110" y="4584253"/>
                  <a:pt x="0" y="3579816"/>
                  <a:pt x="0" y="2358607"/>
                </a:cubicBezTo>
                <a:cubicBezTo>
                  <a:pt x="0" y="1137399"/>
                  <a:pt x="928110" y="132962"/>
                  <a:pt x="2117452" y="12178"/>
                </a:cubicBezTo>
                <a:lnTo>
                  <a:pt x="2329478" y="1471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 t="-3" b="-3"/>
            </a:stretch>
          </a:blipFill>
        </p:spPr>
        <p:txBody>
          <a:bodyPr wrap="square">
            <a:noAutofit/>
          </a:bodyPr>
          <a:lstStyle>
            <a:lvl1pPr>
              <a:buFontTx/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 userDrawn="1">
            <p:ph type="ftr" sz="quarter" idx="15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 userDrawn="1">
            <p:ph type="dt" sz="half" idx="14"/>
          </p:nvPr>
        </p:nvSpPr>
        <p:spPr/>
        <p:txBody>
          <a:bodyPr/>
          <a:lstStyle/>
          <a:p>
            <a:fld id="{5888334B-5C34-4E7E-A4B0-3A19575F6DD8}" type="datetime1">
              <a:rPr lang="en-US" smtClean="0"/>
              <a:t>4/17/26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 userDrawn="1">
            <p:ph type="sldNum" sz="quarter" idx="16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061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87D208FF-4408-8F2B-2251-B3581082831B}"/>
              </a:ext>
            </a:extLst>
          </p:cNvPr>
          <p:cNvSpPr/>
          <p:nvPr userDrawn="1"/>
        </p:nvSpPr>
        <p:spPr>
          <a:xfrm>
            <a:off x="5217407" y="148866"/>
            <a:ext cx="6822193" cy="6544413"/>
          </a:xfrm>
          <a:custGeom>
            <a:avLst/>
            <a:gdLst>
              <a:gd name="connsiteX0" fmla="*/ 3231795 w 6822193"/>
              <a:gd name="connsiteY0" fmla="*/ 0 h 6544413"/>
              <a:gd name="connsiteX1" fmla="*/ 3272207 w 6822193"/>
              <a:gd name="connsiteY1" fmla="*/ 0 h 6544413"/>
              <a:gd name="connsiteX2" fmla="*/ 6822193 w 6822193"/>
              <a:gd name="connsiteY2" fmla="*/ 0 h 6544413"/>
              <a:gd name="connsiteX3" fmla="*/ 6822193 w 6822193"/>
              <a:gd name="connsiteY3" fmla="*/ 6544413 h 6544413"/>
              <a:gd name="connsiteX4" fmla="*/ 3272207 w 6822193"/>
              <a:gd name="connsiteY4" fmla="*/ 6544413 h 6544413"/>
              <a:gd name="connsiteX5" fmla="*/ 3231795 w 6822193"/>
              <a:gd name="connsiteY5" fmla="*/ 6544413 h 6544413"/>
              <a:gd name="connsiteX6" fmla="*/ 3231795 w 6822193"/>
              <a:gd name="connsiteY6" fmla="*/ 6542374 h 6544413"/>
              <a:gd name="connsiteX7" fmla="*/ 2937643 w 6822193"/>
              <a:gd name="connsiteY7" fmla="*/ 6527520 h 6544413"/>
              <a:gd name="connsiteX8" fmla="*/ 0 w 6822193"/>
              <a:gd name="connsiteY8" fmla="*/ 3272207 h 6544413"/>
              <a:gd name="connsiteX9" fmla="*/ 2937643 w 6822193"/>
              <a:gd name="connsiteY9" fmla="*/ 16895 h 6544413"/>
              <a:gd name="connsiteX10" fmla="*/ 3231795 w 6822193"/>
              <a:gd name="connsiteY10" fmla="*/ 2042 h 6544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822193" h="6544413">
                <a:moveTo>
                  <a:pt x="3231795" y="0"/>
                </a:moveTo>
                <a:lnTo>
                  <a:pt x="3272207" y="0"/>
                </a:lnTo>
                <a:lnTo>
                  <a:pt x="6822193" y="0"/>
                </a:lnTo>
                <a:lnTo>
                  <a:pt x="6822193" y="6544413"/>
                </a:lnTo>
                <a:lnTo>
                  <a:pt x="3272207" y="6544413"/>
                </a:lnTo>
                <a:lnTo>
                  <a:pt x="3231795" y="6544413"/>
                </a:lnTo>
                <a:lnTo>
                  <a:pt x="3231795" y="6542374"/>
                </a:lnTo>
                <a:lnTo>
                  <a:pt x="2937643" y="6527520"/>
                </a:lnTo>
                <a:cubicBezTo>
                  <a:pt x="1287612" y="6359951"/>
                  <a:pt x="0" y="4966448"/>
                  <a:pt x="0" y="3272207"/>
                </a:cubicBezTo>
                <a:cubicBezTo>
                  <a:pt x="0" y="1577968"/>
                  <a:pt x="1287612" y="184465"/>
                  <a:pt x="2937643" y="16895"/>
                </a:cubicBezTo>
                <a:lnTo>
                  <a:pt x="3231795" y="204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F39CAD08-FF61-D70E-12C1-BA9D97FED7B0}"/>
              </a:ext>
            </a:extLst>
          </p:cNvPr>
          <p:cNvSpPr/>
          <p:nvPr userDrawn="1"/>
        </p:nvSpPr>
        <p:spPr>
          <a:xfrm flipH="1">
            <a:off x="152400" y="1586373"/>
            <a:ext cx="562714" cy="3669401"/>
          </a:xfrm>
          <a:custGeom>
            <a:avLst/>
            <a:gdLst>
              <a:gd name="connsiteX0" fmla="*/ 562714 w 562714"/>
              <a:gd name="connsiteY0" fmla="*/ 0 h 3669401"/>
              <a:gd name="connsiteX1" fmla="*/ 558842 w 562714"/>
              <a:gd name="connsiteY1" fmla="*/ 5178 h 3669401"/>
              <a:gd name="connsiteX2" fmla="*/ 0 w 562714"/>
              <a:gd name="connsiteY2" fmla="*/ 1834700 h 3669401"/>
              <a:gd name="connsiteX3" fmla="*/ 558842 w 562714"/>
              <a:gd name="connsiteY3" fmla="*/ 3664222 h 3669401"/>
              <a:gd name="connsiteX4" fmla="*/ 562714 w 562714"/>
              <a:gd name="connsiteY4" fmla="*/ 3669401 h 3669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2714" h="3669401">
                <a:moveTo>
                  <a:pt x="562714" y="0"/>
                </a:moveTo>
                <a:lnTo>
                  <a:pt x="558842" y="5178"/>
                </a:lnTo>
                <a:cubicBezTo>
                  <a:pt x="206018" y="527426"/>
                  <a:pt x="0" y="1157004"/>
                  <a:pt x="0" y="1834700"/>
                </a:cubicBezTo>
                <a:cubicBezTo>
                  <a:pt x="0" y="2512396"/>
                  <a:pt x="206018" y="3141975"/>
                  <a:pt x="558842" y="3664222"/>
                </a:cubicBezTo>
                <a:lnTo>
                  <a:pt x="562714" y="36694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1843" y="533399"/>
            <a:ext cx="4746758" cy="3810001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1843" y="4700224"/>
            <a:ext cx="4373842" cy="103366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2" name="Picture Placeholder 19">
            <a:extLst>
              <a:ext uri="{FF2B5EF4-FFF2-40B4-BE49-F238E27FC236}">
                <a16:creationId xmlns:a16="http://schemas.microsoft.com/office/drawing/2014/main" id="{BE6812D8-B3BA-52FA-8073-259DC47B71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7241" y="164723"/>
            <a:ext cx="4746759" cy="6542805"/>
          </a:xfrm>
          <a:custGeom>
            <a:avLst/>
            <a:gdLst>
              <a:gd name="connsiteX0" fmla="*/ 3245777 w 4746759"/>
              <a:gd name="connsiteY0" fmla="*/ 0 h 6542805"/>
              <a:gd name="connsiteX1" fmla="*/ 3560809 w 4746759"/>
              <a:gd name="connsiteY1" fmla="*/ 0 h 6542805"/>
              <a:gd name="connsiteX2" fmla="*/ 3749050 w 4746759"/>
              <a:gd name="connsiteY2" fmla="*/ 37730 h 6542805"/>
              <a:gd name="connsiteX3" fmla="*/ 3940611 w 4746759"/>
              <a:gd name="connsiteY3" fmla="*/ 112320 h 6542805"/>
              <a:gd name="connsiteX4" fmla="*/ 4725623 w 4746759"/>
              <a:gd name="connsiteY4" fmla="*/ 1397735 h 6542805"/>
              <a:gd name="connsiteX5" fmla="*/ 4746759 w 4746759"/>
              <a:gd name="connsiteY5" fmla="*/ 1609122 h 6542805"/>
              <a:gd name="connsiteX6" fmla="*/ 4746759 w 4746759"/>
              <a:gd name="connsiteY6" fmla="*/ 2127659 h 6542805"/>
              <a:gd name="connsiteX7" fmla="*/ 4740323 w 4746759"/>
              <a:gd name="connsiteY7" fmla="*/ 2239595 h 6542805"/>
              <a:gd name="connsiteX8" fmla="*/ 4173731 w 4746759"/>
              <a:gd name="connsiteY8" fmla="*/ 4154476 h 6542805"/>
              <a:gd name="connsiteX9" fmla="*/ 817427 w 4746759"/>
              <a:gd name="connsiteY9" fmla="*/ 6419116 h 6542805"/>
              <a:gd name="connsiteX10" fmla="*/ 584307 w 4746759"/>
              <a:gd name="connsiteY10" fmla="*/ 2376960 h 6542805"/>
              <a:gd name="connsiteX11" fmla="*/ 3119310 w 4746759"/>
              <a:gd name="connsiteY11" fmla="*/ 14185 h 6542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746759" h="6542805">
                <a:moveTo>
                  <a:pt x="3245777" y="0"/>
                </a:moveTo>
                <a:lnTo>
                  <a:pt x="3560809" y="0"/>
                </a:lnTo>
                <a:lnTo>
                  <a:pt x="3749050" y="37730"/>
                </a:lnTo>
                <a:cubicBezTo>
                  <a:pt x="3814714" y="56842"/>
                  <a:pt x="3878661" y="81642"/>
                  <a:pt x="3940611" y="112320"/>
                </a:cubicBezTo>
                <a:cubicBezTo>
                  <a:pt x="4374257" y="327065"/>
                  <a:pt x="4638161" y="794254"/>
                  <a:pt x="4725623" y="1397735"/>
                </a:cubicBezTo>
                <a:lnTo>
                  <a:pt x="4746759" y="1609122"/>
                </a:lnTo>
                <a:lnTo>
                  <a:pt x="4746759" y="2127659"/>
                </a:lnTo>
                <a:lnTo>
                  <a:pt x="4740323" y="2239595"/>
                </a:lnTo>
                <a:cubicBezTo>
                  <a:pt x="4684605" y="2838710"/>
                  <a:pt x="4497147" y="3501385"/>
                  <a:pt x="4173731" y="4154476"/>
                </a:cubicBezTo>
                <a:cubicBezTo>
                  <a:pt x="3311287" y="5896050"/>
                  <a:pt x="1808620" y="6909964"/>
                  <a:pt x="817427" y="6419116"/>
                </a:cubicBezTo>
                <a:cubicBezTo>
                  <a:pt x="-173765" y="5928269"/>
                  <a:pt x="-278136" y="4118535"/>
                  <a:pt x="584307" y="2376960"/>
                </a:cubicBezTo>
                <a:cubicBezTo>
                  <a:pt x="1231140" y="1070780"/>
                  <a:pt x="2238099" y="173908"/>
                  <a:pt x="3119310" y="14185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34656" y="6343955"/>
            <a:ext cx="210048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35138" y="6343955"/>
            <a:ext cx="14589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FE899EF-3666-4EAB-A626-E7AA02E66CC1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588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3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D678C377-B342-D090-A3F1-4BB6E9101B48}"/>
              </a:ext>
            </a:extLst>
          </p:cNvPr>
          <p:cNvSpPr/>
          <p:nvPr userDrawn="1"/>
        </p:nvSpPr>
        <p:spPr>
          <a:xfrm>
            <a:off x="10676786" y="767433"/>
            <a:ext cx="1362814" cy="5307278"/>
          </a:xfrm>
          <a:custGeom>
            <a:avLst/>
            <a:gdLst>
              <a:gd name="connsiteX0" fmla="*/ 1362814 w 1362814"/>
              <a:gd name="connsiteY0" fmla="*/ 0 h 5307278"/>
              <a:gd name="connsiteX1" fmla="*/ 1362814 w 1362814"/>
              <a:gd name="connsiteY1" fmla="*/ 5307278 h 5307278"/>
              <a:gd name="connsiteX2" fmla="*/ 1190780 w 1362814"/>
              <a:gd name="connsiteY2" fmla="*/ 5178633 h 5307278"/>
              <a:gd name="connsiteX3" fmla="*/ 0 w 1362814"/>
              <a:gd name="connsiteY3" fmla="*/ 2653639 h 5307278"/>
              <a:gd name="connsiteX4" fmla="*/ 1190780 w 1362814"/>
              <a:gd name="connsiteY4" fmla="*/ 128645 h 530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2814" h="5307278">
                <a:moveTo>
                  <a:pt x="1362814" y="0"/>
                </a:moveTo>
                <a:lnTo>
                  <a:pt x="1362814" y="5307278"/>
                </a:lnTo>
                <a:lnTo>
                  <a:pt x="1190780" y="5178633"/>
                </a:lnTo>
                <a:cubicBezTo>
                  <a:pt x="463541" y="4578462"/>
                  <a:pt x="0" y="3670184"/>
                  <a:pt x="0" y="2653639"/>
                </a:cubicBezTo>
                <a:cubicBezTo>
                  <a:pt x="0" y="1637095"/>
                  <a:pt x="463541" y="728816"/>
                  <a:pt x="1190780" y="1286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A1FB54D-B979-7DC2-508A-4E3A1424DA8E}"/>
              </a:ext>
            </a:extLst>
          </p:cNvPr>
          <p:cNvSpPr/>
          <p:nvPr userDrawn="1"/>
        </p:nvSpPr>
        <p:spPr>
          <a:xfrm rot="20019298">
            <a:off x="6422922" y="-88436"/>
            <a:ext cx="4005435" cy="70377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2590" y="3070307"/>
            <a:ext cx="3736010" cy="284556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8685" y="568036"/>
            <a:ext cx="3729915" cy="112312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dirty="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D352C733-7F5C-C8F4-267E-B020FB5CC93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52399" y="164720"/>
            <a:ext cx="6016752" cy="6528559"/>
          </a:xfrm>
          <a:custGeom>
            <a:avLst/>
            <a:gdLst>
              <a:gd name="connsiteX0" fmla="*/ 0 w 6022093"/>
              <a:gd name="connsiteY0" fmla="*/ 0 h 6528559"/>
              <a:gd name="connsiteX1" fmla="*/ 3063832 w 6022093"/>
              <a:gd name="connsiteY1" fmla="*/ 0 h 6528559"/>
              <a:gd name="connsiteX2" fmla="*/ 3084452 w 6022093"/>
              <a:gd name="connsiteY2" fmla="*/ 1041 h 6528559"/>
              <a:gd name="connsiteX3" fmla="*/ 6007231 w 6022093"/>
              <a:gd name="connsiteY3" fmla="*/ 2942433 h 6528559"/>
              <a:gd name="connsiteX4" fmla="*/ 6022093 w 6022093"/>
              <a:gd name="connsiteY4" fmla="*/ 3256333 h 6528559"/>
              <a:gd name="connsiteX5" fmla="*/ 6022093 w 6022093"/>
              <a:gd name="connsiteY5" fmla="*/ 3256373 h 6528559"/>
              <a:gd name="connsiteX6" fmla="*/ 6007231 w 6022093"/>
              <a:gd name="connsiteY6" fmla="*/ 3570273 h 6528559"/>
              <a:gd name="connsiteX7" fmla="*/ 3084452 w 6022093"/>
              <a:gd name="connsiteY7" fmla="*/ 6511666 h 6528559"/>
              <a:gd name="connsiteX8" fmla="*/ 2790299 w 6022093"/>
              <a:gd name="connsiteY8" fmla="*/ 6526520 h 6528559"/>
              <a:gd name="connsiteX9" fmla="*/ 2790299 w 6022093"/>
              <a:gd name="connsiteY9" fmla="*/ 6528559 h 6528559"/>
              <a:gd name="connsiteX10" fmla="*/ 2749888 w 6022093"/>
              <a:gd name="connsiteY10" fmla="*/ 6528559 h 6528559"/>
              <a:gd name="connsiteX11" fmla="*/ 0 w 6022093"/>
              <a:gd name="connsiteY11" fmla="*/ 6528559 h 65285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22093" h="6528559">
                <a:moveTo>
                  <a:pt x="0" y="0"/>
                </a:moveTo>
                <a:lnTo>
                  <a:pt x="3063832" y="0"/>
                </a:lnTo>
                <a:lnTo>
                  <a:pt x="3084452" y="1041"/>
                </a:lnTo>
                <a:cubicBezTo>
                  <a:pt x="4631356" y="158137"/>
                  <a:pt x="5859727" y="1392714"/>
                  <a:pt x="6007231" y="2942433"/>
                </a:cubicBezTo>
                <a:lnTo>
                  <a:pt x="6022093" y="3256333"/>
                </a:lnTo>
                <a:lnTo>
                  <a:pt x="6022093" y="3256373"/>
                </a:lnTo>
                <a:lnTo>
                  <a:pt x="6007231" y="3570273"/>
                </a:lnTo>
                <a:cubicBezTo>
                  <a:pt x="5859727" y="5119993"/>
                  <a:pt x="4631356" y="6354570"/>
                  <a:pt x="3084452" y="6511666"/>
                </a:cubicBezTo>
                <a:lnTo>
                  <a:pt x="2790299" y="6526520"/>
                </a:lnTo>
                <a:lnTo>
                  <a:pt x="2790299" y="6528559"/>
                </a:lnTo>
                <a:lnTo>
                  <a:pt x="2749888" y="6528559"/>
                </a:lnTo>
                <a:lnTo>
                  <a:pt x="0" y="6528559"/>
                </a:ln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 l="-2897" r="-2897"/>
            </a:stretch>
          </a:blipFill>
        </p:spPr>
        <p:txBody>
          <a:bodyPr wrap="square">
            <a:noAutofit/>
          </a:bodyPr>
          <a:lstStyle>
            <a:lvl1pPr>
              <a:buNone/>
              <a:defRPr/>
            </a:lvl1pPr>
          </a:lstStyle>
          <a:p>
            <a:r>
              <a:rPr lang="en-US"/>
              <a:t> 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46388" y="6343955"/>
            <a:ext cx="2100482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18883" y="6343955"/>
            <a:ext cx="147516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1F92EF8E-B9EB-49F8-83E1-F362FA442011}" type="datetime1">
              <a:rPr lang="en-US" smtClean="0"/>
              <a:t>4/17/26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A3239-9EA4-4A65-A281-97F994456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30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33400"/>
            <a:ext cx="11125200" cy="9536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69902"/>
            <a:ext cx="11125200" cy="4674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93929" y="6343955"/>
            <a:ext cx="22026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7DF4F7BB-A1DF-4BD2-8D5B-CA9EB40127CE}" type="datetime1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1" y="6343955"/>
            <a:ext cx="2884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7096" y="6343955"/>
            <a:ext cx="511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EAA3239-9EA4-4A65-A281-97F994456D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8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4" r:id="rId2"/>
    <p:sldLayoutId id="2147483899" r:id="rId3"/>
    <p:sldLayoutId id="2147483947" r:id="rId4"/>
    <p:sldLayoutId id="2147483948" r:id="rId5"/>
    <p:sldLayoutId id="2147483949" r:id="rId6"/>
    <p:sldLayoutId id="2147483893" r:id="rId7"/>
    <p:sldLayoutId id="2147483895" r:id="rId8"/>
    <p:sldLayoutId id="2147483896" r:id="rId9"/>
    <p:sldLayoutId id="2147483901" r:id="rId10"/>
    <p:sldLayoutId id="2147483951" r:id="rId11"/>
    <p:sldLayoutId id="2147483954" r:id="rId12"/>
    <p:sldLayoutId id="2147483956" r:id="rId13"/>
    <p:sldLayoutId id="2147483983" r:id="rId14"/>
    <p:sldLayoutId id="2147483958" r:id="rId15"/>
    <p:sldLayoutId id="2147483904" r:id="rId16"/>
    <p:sldLayoutId id="2147483905" r:id="rId17"/>
    <p:sldLayoutId id="2147483982" r:id="rId18"/>
    <p:sldLayoutId id="2147483906" r:id="rId19"/>
    <p:sldLayoutId id="2147483907" r:id="rId20"/>
    <p:sldLayoutId id="2147483908" r:id="rId21"/>
    <p:sldLayoutId id="2147483909" r:id="rId22"/>
    <p:sldLayoutId id="2147483910" r:id="rId23"/>
    <p:sldLayoutId id="2147483911" r:id="rId24"/>
    <p:sldLayoutId id="2147483912" r:id="rId25"/>
    <p:sldLayoutId id="2147483913" r:id="rId26"/>
    <p:sldLayoutId id="2147483914" r:id="rId27"/>
    <p:sldLayoutId id="2147483915" r:id="rId28"/>
    <p:sldLayoutId id="2147483916" r:id="rId29"/>
    <p:sldLayoutId id="2147483917" r:id="rId30"/>
    <p:sldLayoutId id="2147483918" r:id="rId31"/>
    <p:sldLayoutId id="2147483919" r:id="rId32"/>
    <p:sldLayoutId id="2147483920" r:id="rId33"/>
    <p:sldLayoutId id="2147483921" r:id="rId34"/>
    <p:sldLayoutId id="2147483923" r:id="rId35"/>
    <p:sldLayoutId id="2147483924" r:id="rId36"/>
    <p:sldLayoutId id="2147483925" r:id="rId37"/>
    <p:sldLayoutId id="2147483926" r:id="rId38"/>
    <p:sldLayoutId id="2147483985" r:id="rId39"/>
    <p:sldLayoutId id="2147483928" r:id="rId40"/>
    <p:sldLayoutId id="2147483961" r:id="rId41"/>
    <p:sldLayoutId id="2147483927" r:id="rId42"/>
    <p:sldLayoutId id="2147483964" r:id="rId43"/>
    <p:sldLayoutId id="2147483931" r:id="rId44"/>
    <p:sldLayoutId id="2147483932" r:id="rId45"/>
    <p:sldLayoutId id="2147483984" r:id="rId46"/>
    <p:sldLayoutId id="2147483965" r:id="rId47"/>
    <p:sldLayoutId id="2147483936" r:id="rId48"/>
    <p:sldLayoutId id="2147483966" r:id="rId49"/>
    <p:sldLayoutId id="2147483967" r:id="rId50"/>
    <p:sldLayoutId id="2147483969" r:id="rId51"/>
    <p:sldLayoutId id="2147483970" r:id="rId52"/>
    <p:sldLayoutId id="2147483971" r:id="rId53"/>
    <p:sldLayoutId id="2147483939" r:id="rId54"/>
    <p:sldLayoutId id="2147483940" r:id="rId55"/>
    <p:sldLayoutId id="2147483941" r:id="rId56"/>
    <p:sldLayoutId id="2147483942" r:id="rId57"/>
    <p:sldLayoutId id="2147483943" r:id="rId58"/>
    <p:sldLayoutId id="2147483944" r:id="rId59"/>
    <p:sldLayoutId id="2147483945" r:id="rId60"/>
    <p:sldLayoutId id="2147483946" r:id="rId61"/>
    <p:sldLayoutId id="2147483978" r:id="rId6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800" b="0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3" orient="horz" pos="2160" userDrawn="1">
          <p15:clr>
            <a:srgbClr val="F26B43"/>
          </p15:clr>
        </p15:guide>
        <p15:guide id="24" pos="3840" userDrawn="1">
          <p15:clr>
            <a:srgbClr val="F26B43"/>
          </p15:clr>
        </p15:guide>
        <p15:guide id="26" pos="336" userDrawn="1">
          <p15:clr>
            <a:srgbClr val="F26B43"/>
          </p15:clr>
        </p15:guide>
        <p15:guide id="27" pos="96" userDrawn="1">
          <p15:clr>
            <a:srgbClr val="F26B43"/>
          </p15:clr>
        </p15:guide>
        <p15:guide id="28" pos="7584" userDrawn="1">
          <p15:clr>
            <a:srgbClr val="F26B43"/>
          </p15:clr>
        </p15:guide>
        <p15:guide id="29" orient="horz" pos="96" userDrawn="1">
          <p15:clr>
            <a:srgbClr val="F26B43"/>
          </p15:clr>
        </p15:guide>
        <p15:guide id="30" orient="horz" pos="4224" userDrawn="1">
          <p15:clr>
            <a:srgbClr val="F26B43"/>
          </p15:clr>
        </p15:guide>
        <p15:guide id="31" orient="horz" pos="336" userDrawn="1">
          <p15:clr>
            <a:srgbClr val="F26B43"/>
          </p15:clr>
        </p15:guide>
        <p15:guide id="32" orient="horz" pos="3984" userDrawn="1">
          <p15:clr>
            <a:srgbClr val="F26B43"/>
          </p15:clr>
        </p15:guide>
        <p15:guide id="33" pos="73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ANAPISI&amp;oq=anapisi&amp;aqs=chrome..69i57j0i10i11i512j69i59j0i10i11i512l7.522886097j0j15&amp;sourceid=chrome&amp;ie=UTF-8&amp;mstk=AUtExfBELWyFxUWiPkBvfdlxRfwyWqq-zB9F4B6S44cXapVVO6s6F4yUbZdeUY6lqNqvRQl3vxsLsPnoMtqjT_NcqyB9HevoLOlmjmhbwMvCQ6cA-_zf2CGFvrm9Whn9NSbdg7g&amp;csui=3&amp;ved=2ahUKEwitvJOjxbeTAxW0FzQIHSHIGawQgK4QegYIAQgAE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93174-77DC-F9C5-4EEC-1749AB29B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993" y="527763"/>
            <a:ext cx="9756154" cy="5039659"/>
          </a:xfrm>
        </p:spPr>
        <p:txBody>
          <a:bodyPr anchor="b">
            <a:normAutofit/>
          </a:bodyPr>
          <a:lstStyle/>
          <a:p>
            <a:r>
              <a:rPr lang="en-US" dirty="0"/>
              <a:t>Critical Questions IPC Proposal </a:t>
            </a:r>
            <a:br>
              <a:rPr lang="en-US" dirty="0"/>
            </a:br>
            <a:br>
              <a:rPr lang="en-US" dirty="0"/>
            </a:br>
            <a:br>
              <a:rPr lang="en-US" sz="2800" dirty="0"/>
            </a:br>
            <a:r>
              <a:rPr lang="en-US" sz="2800" dirty="0"/>
              <a:t>Wissem Bennani </a:t>
            </a:r>
            <a:br>
              <a:rPr lang="en-US" sz="2800" dirty="0"/>
            </a:br>
            <a:r>
              <a:rPr lang="en-US" sz="2800" dirty="0"/>
              <a:t>04/17/2026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05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50E0C-A00B-2494-5AD8-EF441C508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835" y="232458"/>
            <a:ext cx="8555271" cy="189405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Critical Questions SSPC Proposal </a:t>
            </a:r>
            <a:endParaRPr lang="en-US" b="0" kern="1200" spc="0" baseline="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26D37DDC-C8F1-1A3B-4748-F08CE499D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34" y="2667001"/>
            <a:ext cx="8555271" cy="364817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120000"/>
              </a:lnSpc>
              <a:spcAft>
                <a:spcPts val="600"/>
              </a:spcAft>
              <a:buClrTx/>
              <a:buSzTx/>
              <a:tabLst/>
            </a:pPr>
            <a:endParaRPr kumimoji="0" lang="en-US" altLang="en-US" u="none" strike="noStrike" cap="none" normalizeH="0" baseline="0" dirty="0">
              <a:ln>
                <a:noFill/>
              </a:ln>
              <a:effectLst/>
            </a:endParaRPr>
          </a:p>
          <a:p>
            <a:pPr marL="457200" marR="0" lvl="0" indent="-457200" fontAlgn="base">
              <a:lnSpc>
                <a:spcPct val="120000"/>
              </a:lnSpc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endParaRPr kumimoji="0" lang="en-US" altLang="en-US" u="none" strike="noStrike" cap="none" normalizeH="0" baseline="0" dirty="0">
              <a:ln>
                <a:noFill/>
              </a:ln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6A75EC-3606-AF7B-5AC7-B7E6D86E170B}"/>
              </a:ext>
            </a:extLst>
          </p:cNvPr>
          <p:cNvSpPr txBox="1"/>
          <p:nvPr/>
        </p:nvSpPr>
        <p:spPr>
          <a:xfrm>
            <a:off x="964073" y="2656245"/>
            <a:ext cx="436269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b="1" dirty="0"/>
              <a:t>Critical Question 1: </a:t>
            </a:r>
            <a:r>
              <a:rPr lang="en-US" dirty="0"/>
              <a:t>How does this resource request support closing the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/>
              <a:t>equity gap?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Proposed Critical Question 1: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How does this resource request support closing the equity gap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as identified in the current SEAP plan?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49E10D7-9DAD-D92F-2280-390D8E5241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84135" y="1860967"/>
            <a:ext cx="4152169" cy="3657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Critical Question 2 : </a:t>
            </a:r>
            <a:r>
              <a:rPr lang="en-US" dirty="0"/>
              <a:t>How does this resource request support Latinx and </a:t>
            </a:r>
            <a:r>
              <a:rPr lang="en-US" dirty="0">
                <a:hlinkClick r:id="rId3"/>
              </a:rPr>
              <a:t>AANAPISI</a:t>
            </a:r>
            <a:r>
              <a:rPr lang="en-US" dirty="0"/>
              <a:t> students?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Proposed Critical Question 2 :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How does this resource request support </a:t>
            </a:r>
            <a:r>
              <a:rPr lang="en-US" dirty="0" err="1">
                <a:solidFill>
                  <a:schemeClr val="accent1">
                    <a:lumMod val="50000"/>
                  </a:schemeClr>
                </a:solidFill>
              </a:rPr>
              <a:t>LatinX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, AANHPI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, and/or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highlight>
                  <a:srgbClr val="FFFF00"/>
                </a:highlight>
              </a:rPr>
              <a:t>Black and African American students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476677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7AA86-BFE4-BAF2-EF02-CB576C1E0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PRG Long-term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9B42-C473-891B-AF07-0B61CA33590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3830" y="1480426"/>
            <a:ext cx="9498742" cy="36587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During Fall 2026, the program review group will establish a formal process and develop permanent critical questions, which will then be presented to PBC for final adoption.</a:t>
            </a:r>
          </a:p>
        </p:txBody>
      </p:sp>
    </p:spTree>
    <p:extLst>
      <p:ext uri="{BB962C8B-B14F-4D97-AF65-F5344CB8AC3E}">
        <p14:creationId xmlns:p14="http://schemas.microsoft.com/office/powerpoint/2010/main" val="137590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559D-23F6-F939-EB8C-E4E055B1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1" y="533399"/>
            <a:ext cx="9772134" cy="1616677"/>
          </a:xfrm>
        </p:spPr>
        <p:txBody>
          <a:bodyPr/>
          <a:lstStyle/>
          <a:p>
            <a:r>
              <a:rPr lang="en-US" b="1" dirty="0"/>
              <a:t>Interim Plan:</a:t>
            </a:r>
            <a:r>
              <a:rPr lang="en-US" dirty="0"/>
              <a:t> PBC-PRG agreed on the below modified critical questions.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2BF9B4A-07F9-B153-059C-3B4888F74E25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740780" y="2739941"/>
            <a:ext cx="9772134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6FC040"/>
                </a:solidFill>
                <a:effectLst/>
                <a:latin typeface="Times New Roman" panose="02020603050405020304" pitchFamily="18" charset="0"/>
              </a:rPr>
              <a:t> 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      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Critical Question 1: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How does this resource request support closing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an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 equity gap?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Wingdings" pitchFamily="2" charset="2"/>
              </a:rPr>
              <a:t> 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Critical Question 2 :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How does this resource request support 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Latine, AANHPI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, and/or 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Black and African American students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</a:rPr>
              <a:t>?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15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ABE0C4-07E5-37AC-3B89-4234F8B05EA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62321658"/>
              </p:ext>
            </p:extLst>
          </p:nvPr>
        </p:nvGraphicFramePr>
        <p:xfrm>
          <a:off x="1264024" y="2057400"/>
          <a:ext cx="9245789" cy="2565050"/>
        </p:xfrm>
        <a:graphic>
          <a:graphicData uri="http://schemas.openxmlformats.org/drawingml/2006/table">
            <a:tbl>
              <a:tblPr/>
              <a:tblGrid>
                <a:gridCol w="9245789">
                  <a:extLst>
                    <a:ext uri="{9D8B030D-6E8A-4147-A177-3AD203B41FA5}">
                      <a16:colId xmlns:a16="http://schemas.microsoft.com/office/drawing/2014/main" val="796823012"/>
                    </a:ext>
                  </a:extLst>
                </a:gridCol>
              </a:tblGrid>
              <a:tr h="25650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r>
                        <a:rPr lang="en-US" sz="4800" b="1" dirty="0">
                          <a:effectLst/>
                          <a:latin typeface="Garamond" panose="02020404030301010803" pitchFamily="18" charset="0"/>
                        </a:rPr>
                        <a:t>Proposed Action: </a:t>
                      </a:r>
                      <a:r>
                        <a:rPr lang="en-US" sz="4800" dirty="0">
                          <a:effectLst/>
                          <a:latin typeface="Garamond" panose="02020404030301010803" pitchFamily="18" charset="0"/>
                        </a:rPr>
                        <a:t>IPC to approve proposed changes/correction to the Critical Questions</a:t>
                      </a: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. </a:t>
                      </a:r>
                      <a:endParaRPr lang="en-US" sz="1400" dirty="0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36623" marR="36623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25904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EB830C3-7C57-D7B0-FAC0-23FE7D960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83" y="-2314039"/>
            <a:ext cx="195861" cy="623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</a:rPr>
            </a:b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30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F2075A-4666-B6A5-F949-ACC44DA44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991856" cy="57912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Thank you! </a:t>
            </a:r>
          </a:p>
        </p:txBody>
      </p:sp>
    </p:spTree>
    <p:extLst>
      <p:ext uri="{BB962C8B-B14F-4D97-AF65-F5344CB8AC3E}">
        <p14:creationId xmlns:p14="http://schemas.microsoft.com/office/powerpoint/2010/main" val="1593711825"/>
      </p:ext>
    </p:extLst>
  </p:cSld>
  <p:clrMapOvr>
    <a:masterClrMapping/>
  </p:clrMapOvr>
</p:sld>
</file>

<file path=ppt/theme/theme1.xml><?xml version="1.0" encoding="utf-8"?>
<a:theme xmlns:a="http://schemas.openxmlformats.org/drawingml/2006/main" name="Prep rally">
  <a:themeElements>
    <a:clrScheme name="Youth Brand 01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FA9569"/>
      </a:accent1>
      <a:accent2>
        <a:srgbClr val="D3F579"/>
      </a:accent2>
      <a:accent3>
        <a:srgbClr val="86E0CE"/>
      </a:accent3>
      <a:accent4>
        <a:srgbClr val="97D8EE"/>
      </a:accent4>
      <a:accent5>
        <a:srgbClr val="8A78E3"/>
      </a:accent5>
      <a:accent6>
        <a:srgbClr val="BB93D6"/>
      </a:accent6>
      <a:hlink>
        <a:srgbClr val="467886"/>
      </a:hlink>
      <a:folHlink>
        <a:srgbClr val="96607D"/>
      </a:folHlink>
    </a:clrScheme>
    <a:fontScheme name="Custom 79">
      <a:majorFont>
        <a:latin typeface="Congenial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p Rally_win32_Sher_V8" id="{DBFC7A91-5024-4F8E-B6A6-A3076AFB953E}" vid="{9D7D9582-BF10-4D2D-B8EB-51F0CC03D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99ED26-B189-4BA1-99D0-1112D8C2F106}">
  <ds:schemaRefs>
    <ds:schemaRef ds:uri="http://schemas.microsoft.com/sharepoint/v3"/>
    <ds:schemaRef ds:uri="http://purl.org/dc/elements/1.1/"/>
    <ds:schemaRef ds:uri="http://purl.org/dc/terms/"/>
    <ds:schemaRef ds:uri="http://www.w3.org/XML/1998/namespace"/>
    <ds:schemaRef ds:uri="http://schemas.microsoft.com/office/2006/metadata/properties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766CE19-BB35-48A2-AFDA-766E83330032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8E339AF-67FC-4BA3-8B2E-038B3ED310D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7810</TotalTime>
  <Words>306</Words>
  <Application>Microsoft Macintosh PowerPoint</Application>
  <PresentationFormat>Widescreen</PresentationFormat>
  <Paragraphs>28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Arial</vt:lpstr>
      <vt:lpstr>Avenir Next LT Pro Light</vt:lpstr>
      <vt:lpstr>Congenial</vt:lpstr>
      <vt:lpstr>Garamond</vt:lpstr>
      <vt:lpstr>Times New Roman</vt:lpstr>
      <vt:lpstr>Wingdings</vt:lpstr>
      <vt:lpstr>Prep rally</vt:lpstr>
      <vt:lpstr>Critical Questions IPC Proposal    Wissem Bennani  04/17/2026</vt:lpstr>
      <vt:lpstr>Critical Questions SSPC Proposal </vt:lpstr>
      <vt:lpstr>PRG Long-term Plan</vt:lpstr>
      <vt:lpstr>Interim Plan: PBC-PRG agreed on the below modified critical questions.</vt:lpstr>
      <vt:lpstr>PowerPoint Presentation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Bennani, Wissem</cp:lastModifiedBy>
  <cp:revision>4</cp:revision>
  <dcterms:created xsi:type="dcterms:W3CDTF">2025-05-21T23:03:00Z</dcterms:created>
  <dcterms:modified xsi:type="dcterms:W3CDTF">2026-04-17T16:23:39Z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