
<file path=[Content_Types].xml><?xml version="1.0" encoding="utf-8"?>
<Types xmlns="http://schemas.openxmlformats.org/package/2006/content-types">
  <Default Extension="xml" ContentType="application/xml"/>
  <Default Extension="png" ContentType="image/png"/>
  <Default Extension="jpg" ContentType="image/jpe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65" r:id="rId1"/>
  </p:sldMasterIdLst>
  <p:notesMasterIdLst>
    <p:notesMasterId r:id="rId30"/>
  </p:notesMasterIdLst>
  <p:sldIdLst>
    <p:sldId id="256" r:id="rId2"/>
    <p:sldId id="257" r:id="rId3"/>
    <p:sldId id="258" r:id="rId4"/>
    <p:sldId id="259" r:id="rId5"/>
    <p:sldId id="260" r:id="rId6"/>
    <p:sldId id="261" r:id="rId7"/>
    <p:sldId id="262" r:id="rId8"/>
    <p:sldId id="263" r:id="rId9"/>
    <p:sldId id="264" r:id="rId10"/>
    <p:sldId id="265" r:id="rId11"/>
    <p:sldId id="267" r:id="rId12"/>
    <p:sldId id="268" r:id="rId13"/>
    <p:sldId id="269" r:id="rId14"/>
    <p:sldId id="270" r:id="rId15"/>
    <p:sldId id="271" r:id="rId16"/>
    <p:sldId id="272" r:id="rId17"/>
    <p:sldId id="273" r:id="rId18"/>
    <p:sldId id="274" r:id="rId19"/>
    <p:sldId id="275" r:id="rId20"/>
    <p:sldId id="276" r:id="rId21"/>
    <p:sldId id="277" r:id="rId22"/>
    <p:sldId id="278" r:id="rId23"/>
    <p:sldId id="286" r:id="rId24"/>
    <p:sldId id="285" r:id="rId25"/>
    <p:sldId id="281" r:id="rId26"/>
    <p:sldId id="282" r:id="rId27"/>
    <p:sldId id="283" r:id="rId28"/>
    <p:sldId id="284" r:id="rId29"/>
  </p:sldIdLst>
  <p:sldSz cx="9144000" cy="5143500" type="screen16x9"/>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00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319"/>
    <p:restoredTop sz="95768"/>
  </p:normalViewPr>
  <p:slideViewPr>
    <p:cSldViewPr snapToGrid="0" snapToObjects="1">
      <p:cViewPr varScale="1">
        <p:scale>
          <a:sx n="77" d="100"/>
          <a:sy n="77" d="100"/>
        </p:scale>
        <p:origin x="184" y="46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notesMaster" Target="notesMasters/notesMaster1.xml"/><Relationship Id="rId31" Type="http://schemas.openxmlformats.org/officeDocument/2006/relationships/presProps" Target="presProps.xml"/><Relationship Id="rId32" Type="http://schemas.openxmlformats.org/officeDocument/2006/relationships/viewProps" Target="viewProps.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theme" Target="theme/theme1.xml"/><Relationship Id="rId34"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Shape 3"/>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4" name="Shape 4"/>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lstStyle>
            <a:lvl1pPr marL="0" marR="0" lvl="0" indent="0" algn="l" rtl="0">
              <a:spcBef>
                <a:spcPts val="0"/>
              </a:spcBef>
              <a:buClr>
                <a:schemeClr val="dk1"/>
              </a:buClr>
              <a:buFont typeface="Arial"/>
              <a:buNone/>
              <a:defRPr sz="1100" b="0" i="0" u="none" strike="noStrike" cap="none">
                <a:solidFill>
                  <a:schemeClr val="dk1"/>
                </a:solidFill>
                <a:latin typeface="Arial"/>
                <a:ea typeface="Arial"/>
                <a:cs typeface="Arial"/>
                <a:sym typeface="Arial"/>
              </a:defRPr>
            </a:lvl1pPr>
            <a:lvl2pPr marL="457200" marR="0" lvl="1" indent="0" algn="l" rtl="0">
              <a:spcBef>
                <a:spcPts val="0"/>
              </a:spcBef>
              <a:buClr>
                <a:schemeClr val="dk1"/>
              </a:buClr>
              <a:buFont typeface="Arial"/>
              <a:buNone/>
              <a:defRPr sz="1100" b="0" i="0" u="none" strike="noStrike" cap="none">
                <a:solidFill>
                  <a:schemeClr val="dk1"/>
                </a:solidFill>
                <a:latin typeface="Arial"/>
                <a:ea typeface="Arial"/>
                <a:cs typeface="Arial"/>
                <a:sym typeface="Arial"/>
              </a:defRPr>
            </a:lvl2pPr>
            <a:lvl3pPr marL="914400" marR="0" lvl="2" indent="0" algn="l" rtl="0">
              <a:spcBef>
                <a:spcPts val="0"/>
              </a:spcBef>
              <a:buClr>
                <a:schemeClr val="dk1"/>
              </a:buClr>
              <a:buFont typeface="Arial"/>
              <a:buNone/>
              <a:defRPr sz="1100" b="0" i="0" u="none" strike="noStrike" cap="none">
                <a:solidFill>
                  <a:schemeClr val="dk1"/>
                </a:solidFill>
                <a:latin typeface="Arial"/>
                <a:ea typeface="Arial"/>
                <a:cs typeface="Arial"/>
                <a:sym typeface="Arial"/>
              </a:defRPr>
            </a:lvl3pPr>
            <a:lvl4pPr marL="1371600" marR="0" lvl="3" indent="0" algn="l" rtl="0">
              <a:spcBef>
                <a:spcPts val="0"/>
              </a:spcBef>
              <a:buClr>
                <a:schemeClr val="dk1"/>
              </a:buClr>
              <a:buFont typeface="Arial"/>
              <a:buNone/>
              <a:defRPr sz="1100" b="0" i="0" u="none" strike="noStrike" cap="none">
                <a:solidFill>
                  <a:schemeClr val="dk1"/>
                </a:solidFill>
                <a:latin typeface="Arial"/>
                <a:ea typeface="Arial"/>
                <a:cs typeface="Arial"/>
                <a:sym typeface="Arial"/>
              </a:defRPr>
            </a:lvl4pPr>
            <a:lvl5pPr marL="1828800" marR="0" lvl="4" indent="0" algn="l" rtl="0">
              <a:spcBef>
                <a:spcPts val="0"/>
              </a:spcBef>
              <a:buClr>
                <a:schemeClr val="dk1"/>
              </a:buClr>
              <a:buFont typeface="Arial"/>
              <a:buNone/>
              <a:defRPr sz="1100" b="0" i="0" u="none" strike="noStrike" cap="none">
                <a:solidFill>
                  <a:schemeClr val="dk1"/>
                </a:solidFill>
                <a:latin typeface="Arial"/>
                <a:ea typeface="Arial"/>
                <a:cs typeface="Arial"/>
                <a:sym typeface="Arial"/>
              </a:defRPr>
            </a:lvl5pPr>
            <a:lvl6pPr marL="2286000" marR="0" lvl="5" indent="0" algn="l" rtl="0">
              <a:spcBef>
                <a:spcPts val="0"/>
              </a:spcBef>
              <a:buClr>
                <a:schemeClr val="dk1"/>
              </a:buClr>
              <a:buFont typeface="Arial"/>
              <a:buNone/>
              <a:defRPr sz="1100" b="0" i="0" u="none" strike="noStrike" cap="none">
                <a:solidFill>
                  <a:schemeClr val="dk1"/>
                </a:solidFill>
                <a:latin typeface="Arial"/>
                <a:ea typeface="Arial"/>
                <a:cs typeface="Arial"/>
                <a:sym typeface="Arial"/>
              </a:defRPr>
            </a:lvl6pPr>
            <a:lvl7pPr marL="2743200" marR="0" lvl="6" indent="0" algn="l" rtl="0">
              <a:spcBef>
                <a:spcPts val="0"/>
              </a:spcBef>
              <a:buClr>
                <a:schemeClr val="dk1"/>
              </a:buClr>
              <a:buFont typeface="Arial"/>
              <a:buNone/>
              <a:defRPr sz="1100" b="0" i="0" u="none" strike="noStrike" cap="none">
                <a:solidFill>
                  <a:schemeClr val="dk1"/>
                </a:solidFill>
                <a:latin typeface="Arial"/>
                <a:ea typeface="Arial"/>
                <a:cs typeface="Arial"/>
                <a:sym typeface="Arial"/>
              </a:defRPr>
            </a:lvl7pPr>
            <a:lvl8pPr marL="3200400" marR="0" lvl="7" indent="0" algn="l" rtl="0">
              <a:spcBef>
                <a:spcPts val="0"/>
              </a:spcBef>
              <a:buClr>
                <a:schemeClr val="dk1"/>
              </a:buClr>
              <a:buFont typeface="Arial"/>
              <a:buNone/>
              <a:defRPr sz="1100" b="0" i="0" u="none" strike="noStrike" cap="none">
                <a:solidFill>
                  <a:schemeClr val="dk1"/>
                </a:solidFill>
                <a:latin typeface="Arial"/>
                <a:ea typeface="Arial"/>
                <a:cs typeface="Arial"/>
                <a:sym typeface="Arial"/>
              </a:defRPr>
            </a:lvl8pPr>
            <a:lvl9pPr marL="3657600" marR="0" lvl="8" indent="0" algn="l" rtl="0">
              <a:spcBef>
                <a:spcPts val="0"/>
              </a:spcBef>
              <a:buClr>
                <a:schemeClr val="dk1"/>
              </a:buClr>
              <a:buFont typeface="Arial"/>
              <a:buNone/>
              <a:defRPr sz="1100" b="0" i="0" u="none" strike="noStrike" cap="none">
                <a:solidFill>
                  <a:schemeClr val="dk1"/>
                </a:solidFill>
                <a:latin typeface="Arial"/>
                <a:ea typeface="Arial"/>
                <a:cs typeface="Arial"/>
                <a:sym typeface="Arial"/>
              </a:defRPr>
            </a:lvl9pPr>
          </a:lstStyle>
          <a:p>
            <a:endParaRPr/>
          </a:p>
        </p:txBody>
      </p:sp>
    </p:spTree>
    <p:extLst>
      <p:ext uri="{BB962C8B-B14F-4D97-AF65-F5344CB8AC3E}">
        <p14:creationId xmlns:p14="http://schemas.microsoft.com/office/powerpoint/2010/main" val="2029960550"/>
      </p:ext>
    </p:extLst>
  </p:cSld>
  <p:clrMap bg1="lt1" tx1="dk1" bg2="dk2" tx2="lt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3"/>
        <p:cNvGrpSpPr/>
        <p:nvPr/>
      </p:nvGrpSpPr>
      <p:grpSpPr>
        <a:xfrm>
          <a:off x="0" y="0"/>
          <a:ext cx="0" cy="0"/>
          <a:chOff x="0" y="0"/>
          <a:chExt cx="0" cy="0"/>
        </a:xfrm>
      </p:grpSpPr>
      <p:sp>
        <p:nvSpPr>
          <p:cNvPr id="144" name="Shape 144"/>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145" name="Shape 145"/>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noAutofit/>
          </a:bodyPr>
          <a:lstStyle/>
          <a:p>
            <a:pPr marL="0" marR="0" lvl="0" indent="0" algn="l" rtl="0">
              <a:spcBef>
                <a:spcPts val="0"/>
              </a:spcBef>
              <a:spcAft>
                <a:spcPts val="0"/>
              </a:spcAft>
              <a:buClr>
                <a:schemeClr val="dk1"/>
              </a:buClr>
              <a:buSzPct val="25000"/>
              <a:buFont typeface="Arial"/>
              <a:buNone/>
            </a:pPr>
            <a:r>
              <a:rPr lang="en" b="1"/>
              <a:t>Brandon</a:t>
            </a:r>
          </a:p>
          <a:p>
            <a:pPr marL="0" marR="0" lvl="0" indent="0" algn="l" rtl="0">
              <a:spcBef>
                <a:spcPts val="0"/>
              </a:spcBef>
              <a:spcAft>
                <a:spcPts val="0"/>
              </a:spcAft>
              <a:buClr>
                <a:schemeClr val="dk1"/>
              </a:buClr>
              <a:buSzPct val="25000"/>
              <a:buFont typeface="Arial"/>
              <a:buNone/>
            </a:pPr>
            <a:endParaRPr sz="1100" b="1" i="0" u="none" strike="noStrike" cap="none">
              <a:solidFill>
                <a:schemeClr val="dk1"/>
              </a:solidFill>
              <a:latin typeface="Arial"/>
              <a:ea typeface="Arial"/>
              <a:cs typeface="Arial"/>
              <a:sym typeface="Arial"/>
            </a:endParaRPr>
          </a:p>
          <a:p>
            <a:pPr marL="0" marR="0" lvl="0" indent="0" algn="l" rtl="0">
              <a:spcBef>
                <a:spcPts val="0"/>
              </a:spcBef>
              <a:spcAft>
                <a:spcPts val="0"/>
              </a:spcAft>
              <a:buClr>
                <a:schemeClr val="dk1"/>
              </a:buClr>
              <a:buSzPct val="25000"/>
              <a:buFont typeface="Arial"/>
              <a:buNone/>
            </a:pPr>
            <a:r>
              <a:rPr lang="en" sz="1100" b="1" i="0" u="none" strike="noStrike" cap="none">
                <a:solidFill>
                  <a:schemeClr val="dk1"/>
                </a:solidFill>
                <a:latin typeface="Arial"/>
                <a:ea typeface="Arial"/>
                <a:cs typeface="Arial"/>
                <a:sym typeface="Arial"/>
              </a:rPr>
              <a:t>Our title slide.  Everyone agree? :) “banana do your work” leung…. So keep font  consistent…. </a:t>
            </a:r>
          </a:p>
          <a:p>
            <a:pPr marL="0" marR="0" lvl="0" indent="0" algn="l" rtl="0">
              <a:spcBef>
                <a:spcPts val="0"/>
              </a:spcBef>
              <a:spcAft>
                <a:spcPts val="0"/>
              </a:spcAft>
              <a:buClr>
                <a:schemeClr val="dk1"/>
              </a:buClr>
              <a:buSzPct val="25000"/>
              <a:buFont typeface="Arial"/>
              <a:buNone/>
            </a:pPr>
            <a:endParaRPr sz="1100" b="1" i="0" u="none" strike="noStrike" cap="none">
              <a:solidFill>
                <a:schemeClr val="dk1"/>
              </a:solidFill>
              <a:latin typeface="Arial"/>
              <a:ea typeface="Arial"/>
              <a:cs typeface="Arial"/>
              <a:sym typeface="Arial"/>
            </a:endParaRPr>
          </a:p>
          <a:p>
            <a:pPr marL="0" marR="0" lvl="0" indent="0" algn="l" rtl="0">
              <a:spcBef>
                <a:spcPts val="0"/>
              </a:spcBef>
              <a:spcAft>
                <a:spcPts val="0"/>
              </a:spcAft>
              <a:buClr>
                <a:schemeClr val="dk1"/>
              </a:buClr>
              <a:buSzPct val="25000"/>
              <a:buFont typeface="Arial"/>
              <a:buNone/>
            </a:pPr>
            <a:r>
              <a:rPr lang="en"/>
              <a:t>“Hello everyone my name is…….. We’d like to thank you for attending our presentation on ‘title’.”</a:t>
            </a:r>
          </a:p>
        </p:txBody>
      </p:sp>
    </p:spTree>
    <p:extLst>
      <p:ext uri="{BB962C8B-B14F-4D97-AF65-F5344CB8AC3E}">
        <p14:creationId xmlns:p14="http://schemas.microsoft.com/office/powerpoint/2010/main" val="47426396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7"/>
        <p:cNvGrpSpPr/>
        <p:nvPr/>
      </p:nvGrpSpPr>
      <p:grpSpPr>
        <a:xfrm>
          <a:off x="0" y="0"/>
          <a:ext cx="0" cy="0"/>
          <a:chOff x="0" y="0"/>
          <a:chExt cx="0" cy="0"/>
        </a:xfrm>
      </p:grpSpPr>
      <p:sp>
        <p:nvSpPr>
          <p:cNvPr id="258" name="Shape 258"/>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259" name="Shape 259"/>
          <p:cNvSpPr txBox="1">
            <a:spLocks noGrp="1"/>
          </p:cNvSpPr>
          <p:nvPr>
            <p:ph type="body" idx="1"/>
          </p:nvPr>
        </p:nvSpPr>
        <p:spPr>
          <a:xfrm>
            <a:off x="685800" y="4343400"/>
            <a:ext cx="5486400" cy="4114800"/>
          </a:xfrm>
          <a:prstGeom prst="rect">
            <a:avLst/>
          </a:prstGeom>
          <a:noFill/>
          <a:ln>
            <a:noFill/>
          </a:ln>
        </p:spPr>
        <p:txBody>
          <a:bodyPr lIns="91425" tIns="91425" rIns="91425" bIns="91425" anchor="t" anchorCtr="0">
            <a:noAutofit/>
          </a:bodyPr>
          <a:lstStyle/>
          <a:p>
            <a:pPr marL="0" marR="0" lvl="0" indent="0" algn="l" rtl="0">
              <a:spcBef>
                <a:spcPts val="0"/>
              </a:spcBef>
              <a:spcAft>
                <a:spcPts val="0"/>
              </a:spcAft>
              <a:buClr>
                <a:schemeClr val="dk1"/>
              </a:buClr>
              <a:buSzPct val="25000"/>
              <a:buFont typeface="Arial"/>
              <a:buNone/>
            </a:pPr>
            <a:r>
              <a:rPr lang="en" b="1"/>
              <a:t>Fernando</a:t>
            </a:r>
          </a:p>
          <a:p>
            <a:pPr marL="0" marR="0" lvl="0" indent="0" algn="l" rtl="0">
              <a:spcBef>
                <a:spcPts val="0"/>
              </a:spcBef>
              <a:spcAft>
                <a:spcPts val="0"/>
              </a:spcAft>
              <a:buClr>
                <a:schemeClr val="dk1"/>
              </a:buClr>
              <a:buSzPct val="25000"/>
              <a:buFont typeface="Arial"/>
              <a:buNone/>
            </a:pPr>
            <a:endParaRPr/>
          </a:p>
          <a:p>
            <a:pPr lvl="0" rtl="0">
              <a:spcBef>
                <a:spcPts val="0"/>
              </a:spcBef>
              <a:buClr>
                <a:schemeClr val="dk1"/>
              </a:buClr>
              <a:buSzPct val="25000"/>
              <a:buFont typeface="Arial"/>
              <a:buNone/>
            </a:pPr>
            <a:r>
              <a:rPr lang="en"/>
              <a:t>An adder is basically a circuit that adds bit numbers</a:t>
            </a:r>
            <a:r>
              <a:rPr lang="en" sz="1100" b="0" i="0" u="none" strike="noStrike" cap="none">
                <a:solidFill>
                  <a:schemeClr val="dk1"/>
                </a:solidFill>
                <a:latin typeface="Arial"/>
                <a:ea typeface="Arial"/>
                <a:cs typeface="Arial"/>
                <a:sym typeface="Arial"/>
              </a:rPr>
              <a:t>. </a:t>
            </a:r>
            <a:r>
              <a:rPr lang="en"/>
              <a:t>The 4-bit adder, created using a Hardware Description Language called Verilog, adds 2 4-bit numbers to create two outputs, a 4-bit sum and a carry.  A3 would be added with B3, A2 with B2, and so on.</a:t>
            </a:r>
          </a:p>
          <a:p>
            <a:pPr marL="0" marR="0" lvl="0" indent="0" algn="l" rtl="0">
              <a:spcBef>
                <a:spcPts val="0"/>
              </a:spcBef>
              <a:spcAft>
                <a:spcPts val="0"/>
              </a:spcAft>
              <a:buClr>
                <a:schemeClr val="dk1"/>
              </a:buClr>
              <a:buSzPct val="25000"/>
              <a:buFont typeface="Arial"/>
              <a:buNone/>
            </a:pPr>
            <a:r>
              <a:rPr lang="en"/>
              <a:t>Our goal is to map as many gates with STT-LUTs into this adder to create a hybrid circuit that consists a mix of STT-LUTs and Custom CMOS gates</a:t>
            </a:r>
          </a:p>
          <a:p>
            <a:pPr marL="0" marR="0" lvl="0" indent="0" algn="l" rtl="0">
              <a:spcBef>
                <a:spcPts val="0"/>
              </a:spcBef>
              <a:spcAft>
                <a:spcPts val="0"/>
              </a:spcAft>
              <a:buClr>
                <a:schemeClr val="dk1"/>
              </a:buClr>
              <a:buSzPct val="25000"/>
              <a:buFont typeface="Arial"/>
              <a:buNone/>
            </a:pPr>
            <a:r>
              <a:rPr lang="en"/>
              <a:t>Unfortunately using STT-LUTs consequently increases penalties in performance areas like power consumption and delay, so we need to carefully analyze how each gates can affect the 4-bit adder performance. </a:t>
            </a:r>
          </a:p>
        </p:txBody>
      </p:sp>
    </p:spTree>
    <p:extLst>
      <p:ext uri="{BB962C8B-B14F-4D97-AF65-F5344CB8AC3E}">
        <p14:creationId xmlns:p14="http://schemas.microsoft.com/office/powerpoint/2010/main" val="26872581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2"/>
        <p:cNvGrpSpPr/>
        <p:nvPr/>
      </p:nvGrpSpPr>
      <p:grpSpPr>
        <a:xfrm>
          <a:off x="0" y="0"/>
          <a:ext cx="0" cy="0"/>
          <a:chOff x="0" y="0"/>
          <a:chExt cx="0" cy="0"/>
        </a:xfrm>
      </p:grpSpPr>
      <p:sp>
        <p:nvSpPr>
          <p:cNvPr id="273" name="Shape 273"/>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74" name="Shape 274"/>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r>
              <a:rPr lang="en" b="1"/>
              <a:t>Fernando</a:t>
            </a:r>
          </a:p>
          <a:p>
            <a:pPr lvl="0">
              <a:spcBef>
                <a:spcPts val="0"/>
              </a:spcBef>
              <a:buNone/>
            </a:pPr>
            <a:endParaRPr/>
          </a:p>
          <a:p>
            <a:pPr lvl="0">
              <a:spcBef>
                <a:spcPts val="0"/>
              </a:spcBef>
              <a:buNone/>
            </a:pPr>
            <a:r>
              <a:rPr lang="en"/>
              <a:t>To find out how each gate affects the overall performance of the circuit, we replaced each individual gate with its respective LUT and then simulated it.</a:t>
            </a:r>
          </a:p>
          <a:p>
            <a:pPr lvl="0">
              <a:spcBef>
                <a:spcPts val="0"/>
              </a:spcBef>
              <a:buNone/>
            </a:pPr>
            <a:r>
              <a:rPr lang="en"/>
              <a:t>Since there are 30 gates that make up the adder, we ran 30 simulations and analyzed 30 unique sets of data. Here is a visual representation of individual gate mapping. The 3-input NOR gate is replaced with an LUT3. It’s called LUT3 because it accepts 3 inputs.</a:t>
            </a:r>
          </a:p>
        </p:txBody>
      </p:sp>
    </p:spTree>
    <p:extLst>
      <p:ext uri="{BB962C8B-B14F-4D97-AF65-F5344CB8AC3E}">
        <p14:creationId xmlns:p14="http://schemas.microsoft.com/office/powerpoint/2010/main" val="69163938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9"/>
        <p:cNvGrpSpPr/>
        <p:nvPr/>
      </p:nvGrpSpPr>
      <p:grpSpPr>
        <a:xfrm>
          <a:off x="0" y="0"/>
          <a:ext cx="0" cy="0"/>
          <a:chOff x="0" y="0"/>
          <a:chExt cx="0" cy="0"/>
        </a:xfrm>
      </p:grpSpPr>
      <p:sp>
        <p:nvSpPr>
          <p:cNvPr id="290" name="Shape 290"/>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291" name="Shape 291"/>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noAutofit/>
          </a:bodyPr>
          <a:lstStyle/>
          <a:p>
            <a:pPr marL="0" marR="0" lvl="0" indent="0" algn="l" rtl="0">
              <a:spcBef>
                <a:spcPts val="0"/>
              </a:spcBef>
              <a:spcAft>
                <a:spcPts val="0"/>
              </a:spcAft>
              <a:buClr>
                <a:schemeClr val="dk1"/>
              </a:buClr>
              <a:buSzPct val="25000"/>
              <a:buFont typeface="Arial"/>
              <a:buNone/>
            </a:pPr>
            <a:r>
              <a:rPr lang="en" b="1"/>
              <a:t>Sergio</a:t>
            </a:r>
          </a:p>
          <a:p>
            <a:pPr marL="0" marR="0" lvl="0" indent="0" algn="l" rtl="0">
              <a:spcBef>
                <a:spcPts val="0"/>
              </a:spcBef>
              <a:spcAft>
                <a:spcPts val="0"/>
              </a:spcAft>
              <a:buClr>
                <a:schemeClr val="dk1"/>
              </a:buClr>
              <a:buSzPct val="25000"/>
              <a:buFont typeface="Arial"/>
              <a:buNone/>
            </a:pPr>
            <a:endParaRPr/>
          </a:p>
          <a:p>
            <a:pPr marL="0" marR="0" lvl="0" indent="0" algn="l" rtl="0">
              <a:spcBef>
                <a:spcPts val="0"/>
              </a:spcBef>
              <a:spcAft>
                <a:spcPts val="0"/>
              </a:spcAft>
              <a:buClr>
                <a:schemeClr val="dk1"/>
              </a:buClr>
              <a:buSzPct val="25000"/>
              <a:buFont typeface="Arial"/>
              <a:buNone/>
            </a:pPr>
            <a:r>
              <a:rPr lang="en" sz="1100" b="0" i="0" u="none" strike="noStrike" cap="none">
                <a:solidFill>
                  <a:schemeClr val="dk1"/>
                </a:solidFill>
                <a:latin typeface="Arial"/>
                <a:ea typeface="Arial"/>
                <a:cs typeface="Arial"/>
                <a:sym typeface="Arial"/>
              </a:rPr>
              <a:t>We also have our observation of the critical output, which tells us where the critical path (the path from input to output with most delay) ends and if the critical path changed at all.  </a:t>
            </a:r>
          </a:p>
          <a:p>
            <a:pPr marL="0" marR="0" lvl="0" indent="0" algn="l" rtl="0">
              <a:spcBef>
                <a:spcPts val="0"/>
              </a:spcBef>
              <a:spcAft>
                <a:spcPts val="0"/>
              </a:spcAft>
              <a:buClr>
                <a:schemeClr val="dk1"/>
              </a:buClr>
              <a:buSzPct val="25000"/>
              <a:buFont typeface="Arial"/>
              <a:buNone/>
            </a:pPr>
            <a:endParaRPr sz="1100" b="0" i="0" u="none" strike="noStrike" cap="none">
              <a:solidFill>
                <a:schemeClr val="dk1"/>
              </a:solidFill>
              <a:latin typeface="Arial"/>
              <a:ea typeface="Arial"/>
              <a:cs typeface="Arial"/>
              <a:sym typeface="Arial"/>
            </a:endParaRPr>
          </a:p>
          <a:p>
            <a:pPr marL="0" marR="0" lvl="0" indent="0" algn="l" rtl="0">
              <a:spcBef>
                <a:spcPts val="0"/>
              </a:spcBef>
              <a:spcAft>
                <a:spcPts val="0"/>
              </a:spcAft>
              <a:buClr>
                <a:schemeClr val="dk1"/>
              </a:buClr>
              <a:buSzPct val="25000"/>
              <a:buFont typeface="Arial"/>
              <a:buNone/>
            </a:pPr>
            <a:r>
              <a:rPr lang="en" sz="1100" b="0" i="0" u="none" strike="noStrike" cap="none">
                <a:solidFill>
                  <a:schemeClr val="dk1"/>
                </a:solidFill>
                <a:latin typeface="Arial"/>
                <a:ea typeface="Arial"/>
                <a:cs typeface="Arial"/>
                <a:sym typeface="Arial"/>
              </a:rPr>
              <a:t>The highlighted gates in this figure are the ones that produce delay overhead, meaning when that gate is replaced with an LUT the adder experienced more delay than without implementation.   As expected, LUT replacement of all the gates on the critical path, which in this case is the path with the most gates, causes delay overhead.  There are also some gates </a:t>
            </a:r>
          </a:p>
          <a:p>
            <a:pPr marL="0" marR="0" lvl="0" indent="0" algn="l" rtl="0">
              <a:spcBef>
                <a:spcPts val="0"/>
              </a:spcBef>
              <a:spcAft>
                <a:spcPts val="0"/>
              </a:spcAft>
              <a:buClr>
                <a:schemeClr val="dk1"/>
              </a:buClr>
              <a:buSzPct val="25000"/>
              <a:buFont typeface="Arial"/>
              <a:buNone/>
            </a:pPr>
            <a:endParaRPr sz="1100" b="0" i="0" u="none" strike="noStrike" cap="none">
              <a:solidFill>
                <a:schemeClr val="dk1"/>
              </a:solidFill>
              <a:latin typeface="Arial"/>
              <a:ea typeface="Arial"/>
              <a:cs typeface="Arial"/>
              <a:sym typeface="Arial"/>
            </a:endParaRPr>
          </a:p>
          <a:p>
            <a:pPr marL="0" marR="0" lvl="0" indent="0" algn="l" rtl="0">
              <a:spcBef>
                <a:spcPts val="0"/>
              </a:spcBef>
              <a:spcAft>
                <a:spcPts val="0"/>
              </a:spcAft>
              <a:buClr>
                <a:schemeClr val="dk1"/>
              </a:buClr>
              <a:buSzPct val="25000"/>
              <a:buFont typeface="Arial"/>
              <a:buNone/>
            </a:pPr>
            <a:r>
              <a:rPr lang="en" sz="1100" b="0" i="0" u="none" strike="noStrike" cap="none">
                <a:solidFill>
                  <a:schemeClr val="dk1"/>
                </a:solidFill>
                <a:latin typeface="Arial"/>
                <a:ea typeface="Arial"/>
                <a:cs typeface="Arial"/>
                <a:sym typeface="Arial"/>
              </a:rPr>
              <a:t>From our results, we observed that the most of the gates with LUT implementation did not have a change in critical path, except gates S2 and C4.  We think that due to C4 having 5 inputs and S2 having an input from C2, which also has delay overhead, the critical path has changed.</a:t>
            </a:r>
          </a:p>
          <a:p>
            <a:pPr marL="0" marR="0" lvl="0" indent="0" algn="l" rtl="0">
              <a:spcBef>
                <a:spcPts val="0"/>
              </a:spcBef>
              <a:spcAft>
                <a:spcPts val="0"/>
              </a:spcAft>
              <a:buClr>
                <a:schemeClr val="dk1"/>
              </a:buClr>
              <a:buSzPct val="25000"/>
              <a:buFont typeface="Arial"/>
              <a:buNone/>
            </a:pPr>
            <a:endParaRPr sz="1100" b="0" i="0" u="none" strike="noStrike" cap="none">
              <a:solidFill>
                <a:schemeClr val="dk1"/>
              </a:solidFill>
              <a:latin typeface="Arial"/>
              <a:ea typeface="Arial"/>
              <a:cs typeface="Arial"/>
              <a:sym typeface="Arial"/>
            </a:endParaRPr>
          </a:p>
          <a:p>
            <a:pPr marL="0" marR="0" lvl="0" indent="0" algn="l" rtl="0">
              <a:spcBef>
                <a:spcPts val="0"/>
              </a:spcBef>
              <a:spcAft>
                <a:spcPts val="0"/>
              </a:spcAft>
              <a:buClr>
                <a:schemeClr val="dk1"/>
              </a:buClr>
              <a:buSzPct val="25000"/>
              <a:buFont typeface="Arial"/>
              <a:buNone/>
            </a:pPr>
            <a:r>
              <a:rPr lang="en" sz="1100" b="0" i="0" u="none" strike="noStrike" cap="none">
                <a:solidFill>
                  <a:schemeClr val="dk1"/>
                </a:solidFill>
                <a:latin typeface="Arial"/>
                <a:ea typeface="Arial"/>
                <a:cs typeface="Arial"/>
                <a:sym typeface="Arial"/>
              </a:rPr>
              <a:t>The highlighted gates in this figure are the ones that produce delay overhead.  As expected</a:t>
            </a:r>
          </a:p>
          <a:p>
            <a:pPr marL="0" marR="0" lvl="0" indent="0" algn="l" rtl="0">
              <a:spcBef>
                <a:spcPts val="0"/>
              </a:spcBef>
              <a:spcAft>
                <a:spcPts val="0"/>
              </a:spcAft>
              <a:buClr>
                <a:schemeClr val="dk1"/>
              </a:buClr>
              <a:buSzPct val="25000"/>
              <a:buFont typeface="Arial"/>
              <a:buNone/>
            </a:pPr>
            <a:endParaRPr sz="1100" b="0" i="0" u="none" strike="noStrike" cap="none">
              <a:solidFill>
                <a:schemeClr val="dk1"/>
              </a:solidFill>
              <a:latin typeface="Arial"/>
              <a:ea typeface="Arial"/>
              <a:cs typeface="Arial"/>
              <a:sym typeface="Arial"/>
            </a:endParaRPr>
          </a:p>
          <a:p>
            <a:pPr marL="0" marR="0" lvl="0" indent="0" algn="l" rtl="0">
              <a:spcBef>
                <a:spcPts val="0"/>
              </a:spcBef>
              <a:spcAft>
                <a:spcPts val="0"/>
              </a:spcAft>
              <a:buClr>
                <a:schemeClr val="dk1"/>
              </a:buClr>
              <a:buSzPct val="25000"/>
              <a:buFont typeface="Arial"/>
              <a:buNone/>
            </a:pPr>
            <a:r>
              <a:rPr lang="en" sz="1100" b="0" i="0" u="none" strike="noStrike" cap="none">
                <a:solidFill>
                  <a:schemeClr val="dk1"/>
                </a:solidFill>
                <a:latin typeface="Arial"/>
                <a:ea typeface="Arial"/>
                <a:cs typeface="Arial"/>
                <a:sym typeface="Arial"/>
              </a:rPr>
              <a:t>The highlighted gates produced delay overhead.  GB1: 27	C0B: 28	N8: 27		C4: 43</a:t>
            </a:r>
          </a:p>
          <a:p>
            <a:pPr marL="0" marR="0" lvl="0" indent="0" algn="l" rtl="0">
              <a:spcBef>
                <a:spcPts val="0"/>
              </a:spcBef>
              <a:buClr>
                <a:schemeClr val="dk1"/>
              </a:buClr>
              <a:buSzPct val="25000"/>
              <a:buFont typeface="Arial"/>
              <a:buNone/>
            </a:pPr>
            <a:r>
              <a:rPr lang="en" sz="1100" b="1" i="0" u="none" strike="noStrike" cap="none">
                <a:solidFill>
                  <a:schemeClr val="dk1"/>
                </a:solidFill>
                <a:latin typeface="Arial"/>
                <a:ea typeface="Arial"/>
                <a:cs typeface="Arial"/>
                <a:sym typeface="Arial"/>
              </a:rPr>
              <a:t>Explain more about delay overhead and how critical output would change accordingly</a:t>
            </a:r>
          </a:p>
        </p:txBody>
      </p:sp>
    </p:spTree>
    <p:extLst>
      <p:ext uri="{BB962C8B-B14F-4D97-AF65-F5344CB8AC3E}">
        <p14:creationId xmlns:p14="http://schemas.microsoft.com/office/powerpoint/2010/main" val="5411206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7"/>
        <p:cNvGrpSpPr/>
        <p:nvPr/>
      </p:nvGrpSpPr>
      <p:grpSpPr>
        <a:xfrm>
          <a:off x="0" y="0"/>
          <a:ext cx="0" cy="0"/>
          <a:chOff x="0" y="0"/>
          <a:chExt cx="0" cy="0"/>
        </a:xfrm>
      </p:grpSpPr>
      <p:sp>
        <p:nvSpPr>
          <p:cNvPr id="298" name="Shape 298"/>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299" name="Shape 299"/>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noAutofit/>
          </a:bodyPr>
          <a:lstStyle/>
          <a:p>
            <a:pPr marL="0" marR="0" lvl="0" indent="0" algn="l" rtl="0">
              <a:spcBef>
                <a:spcPts val="0"/>
              </a:spcBef>
              <a:spcAft>
                <a:spcPts val="0"/>
              </a:spcAft>
              <a:buClr>
                <a:schemeClr val="dk1"/>
              </a:buClr>
              <a:buSzPct val="25000"/>
              <a:buFont typeface="Arial"/>
              <a:buNone/>
            </a:pPr>
            <a:r>
              <a:rPr lang="en" b="1"/>
              <a:t>Sergio</a:t>
            </a:r>
          </a:p>
          <a:p>
            <a:pPr marL="0" marR="0" lvl="0" indent="0" algn="l" rtl="0">
              <a:spcBef>
                <a:spcPts val="0"/>
              </a:spcBef>
              <a:spcAft>
                <a:spcPts val="0"/>
              </a:spcAft>
              <a:buClr>
                <a:schemeClr val="dk1"/>
              </a:buClr>
              <a:buSzPct val="25000"/>
              <a:buFont typeface="Arial"/>
              <a:buNone/>
            </a:pPr>
            <a:endParaRPr/>
          </a:p>
          <a:p>
            <a:pPr marL="0" marR="0" lvl="0" indent="0" algn="l" rtl="0">
              <a:spcBef>
                <a:spcPts val="0"/>
              </a:spcBef>
              <a:spcAft>
                <a:spcPts val="0"/>
              </a:spcAft>
              <a:buClr>
                <a:schemeClr val="dk1"/>
              </a:buClr>
              <a:buSzPct val="25000"/>
              <a:buFont typeface="Arial"/>
              <a:buNone/>
            </a:pPr>
            <a:r>
              <a:rPr lang="en" sz="1100" b="0" i="0" u="none" strike="noStrike" cap="none">
                <a:solidFill>
                  <a:schemeClr val="dk1"/>
                </a:solidFill>
                <a:latin typeface="Arial"/>
                <a:ea typeface="Arial"/>
                <a:cs typeface="Arial"/>
                <a:sym typeface="Arial"/>
              </a:rPr>
              <a:t>What is %? How much increase/decrease?</a:t>
            </a:r>
          </a:p>
          <a:p>
            <a:pPr marL="0" marR="0" lvl="0" indent="0" algn="l" rtl="0">
              <a:spcBef>
                <a:spcPts val="0"/>
              </a:spcBef>
              <a:spcAft>
                <a:spcPts val="0"/>
              </a:spcAft>
              <a:buClr>
                <a:schemeClr val="dk1"/>
              </a:buClr>
              <a:buSzPct val="25000"/>
              <a:buFont typeface="Arial"/>
              <a:buNone/>
            </a:pPr>
            <a:endParaRPr sz="1100" b="0" i="0" u="none" strike="noStrike" cap="none">
              <a:solidFill>
                <a:schemeClr val="dk1"/>
              </a:solidFill>
              <a:latin typeface="Arial"/>
              <a:ea typeface="Arial"/>
              <a:cs typeface="Arial"/>
              <a:sym typeface="Arial"/>
            </a:endParaRPr>
          </a:p>
          <a:p>
            <a:pPr marL="0" marR="0" lvl="0" indent="0" algn="l" rtl="0">
              <a:spcBef>
                <a:spcPts val="0"/>
              </a:spcBef>
              <a:spcAft>
                <a:spcPts val="0"/>
              </a:spcAft>
              <a:buClr>
                <a:schemeClr val="dk1"/>
              </a:buClr>
              <a:buSzPct val="25000"/>
              <a:buFont typeface="Arial"/>
              <a:buNone/>
            </a:pPr>
            <a:r>
              <a:rPr lang="en" sz="1100" b="0" i="0" u="none" strike="noStrike" cap="none">
                <a:solidFill>
                  <a:schemeClr val="dk1"/>
                </a:solidFill>
                <a:latin typeface="Arial"/>
                <a:ea typeface="Arial"/>
                <a:cs typeface="Arial"/>
                <a:sym typeface="Arial"/>
              </a:rPr>
              <a:t>Lut replacement of a gate may result in delay overhead.  </a:t>
            </a:r>
          </a:p>
          <a:p>
            <a:pPr marL="0" marR="0" lvl="0" indent="0" algn="l" rtl="0">
              <a:spcBef>
                <a:spcPts val="0"/>
              </a:spcBef>
              <a:buClr>
                <a:schemeClr val="dk1"/>
              </a:buClr>
              <a:buSzPct val="25000"/>
              <a:buFont typeface="Arial"/>
              <a:buNone/>
            </a:pPr>
            <a:endParaRPr sz="11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107586016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4"/>
        <p:cNvGrpSpPr/>
        <p:nvPr/>
      </p:nvGrpSpPr>
      <p:grpSpPr>
        <a:xfrm>
          <a:off x="0" y="0"/>
          <a:ext cx="0" cy="0"/>
          <a:chOff x="0" y="0"/>
          <a:chExt cx="0" cy="0"/>
        </a:xfrm>
      </p:grpSpPr>
      <p:sp>
        <p:nvSpPr>
          <p:cNvPr id="305" name="Shape 305"/>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306" name="Shape 306"/>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noAutofit/>
          </a:bodyPr>
          <a:lstStyle/>
          <a:p>
            <a:pPr marL="0" marR="0" lvl="0" indent="0" algn="l" rtl="0">
              <a:spcBef>
                <a:spcPts val="0"/>
              </a:spcBef>
              <a:buClr>
                <a:schemeClr val="dk1"/>
              </a:buClr>
              <a:buSzPct val="25000"/>
              <a:buFont typeface="Arial"/>
              <a:buNone/>
            </a:pPr>
            <a:r>
              <a:rPr lang="en" b="1"/>
              <a:t>Sergio</a:t>
            </a:r>
          </a:p>
          <a:p>
            <a:pPr marL="0" marR="0" lvl="0" indent="0" algn="l" rtl="0">
              <a:spcBef>
                <a:spcPts val="0"/>
              </a:spcBef>
              <a:buClr>
                <a:schemeClr val="dk1"/>
              </a:buClr>
              <a:buSzPct val="25000"/>
              <a:buFont typeface="Arial"/>
              <a:buNone/>
            </a:pPr>
            <a:endParaRPr/>
          </a:p>
          <a:p>
            <a:pPr marL="0" marR="0" lvl="0" indent="0" algn="l" rtl="0">
              <a:spcBef>
                <a:spcPts val="0"/>
              </a:spcBef>
              <a:buClr>
                <a:schemeClr val="dk1"/>
              </a:buClr>
              <a:buSzPct val="25000"/>
              <a:buFont typeface="Arial"/>
              <a:buNone/>
            </a:pPr>
            <a:r>
              <a:rPr lang="en" sz="1100" b="0" i="0" u="none" strike="noStrike" cap="none">
                <a:solidFill>
                  <a:schemeClr val="dk1"/>
                </a:solidFill>
                <a:latin typeface="Arial"/>
                <a:ea typeface="Arial"/>
                <a:cs typeface="Arial"/>
                <a:sym typeface="Arial"/>
              </a:rPr>
              <a:t>Results in area increase.  </a:t>
            </a:r>
          </a:p>
        </p:txBody>
      </p:sp>
    </p:spTree>
    <p:extLst>
      <p:ext uri="{BB962C8B-B14F-4D97-AF65-F5344CB8AC3E}">
        <p14:creationId xmlns:p14="http://schemas.microsoft.com/office/powerpoint/2010/main" val="16940138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1"/>
        <p:cNvGrpSpPr/>
        <p:nvPr/>
      </p:nvGrpSpPr>
      <p:grpSpPr>
        <a:xfrm>
          <a:off x="0" y="0"/>
          <a:ext cx="0" cy="0"/>
          <a:chOff x="0" y="0"/>
          <a:chExt cx="0" cy="0"/>
        </a:xfrm>
      </p:grpSpPr>
      <p:sp>
        <p:nvSpPr>
          <p:cNvPr id="312" name="Shape 312"/>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313" name="Shape 313"/>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noAutofit/>
          </a:bodyPr>
          <a:lstStyle/>
          <a:p>
            <a:pPr marL="0" marR="0" lvl="0" indent="0" algn="l" rtl="0">
              <a:spcBef>
                <a:spcPts val="0"/>
              </a:spcBef>
              <a:spcAft>
                <a:spcPts val="0"/>
              </a:spcAft>
              <a:buClr>
                <a:schemeClr val="dk1"/>
              </a:buClr>
              <a:buSzPct val="25000"/>
              <a:buFont typeface="Arial"/>
              <a:buNone/>
            </a:pPr>
            <a:r>
              <a:rPr lang="en" b="1"/>
              <a:t>Sergio</a:t>
            </a:r>
          </a:p>
          <a:p>
            <a:pPr marL="0" marR="0" lvl="0" indent="0" algn="l" rtl="0">
              <a:spcBef>
                <a:spcPts val="0"/>
              </a:spcBef>
              <a:spcAft>
                <a:spcPts val="0"/>
              </a:spcAft>
              <a:buClr>
                <a:schemeClr val="dk1"/>
              </a:buClr>
              <a:buSzPct val="25000"/>
              <a:buFont typeface="Arial"/>
              <a:buNone/>
            </a:pPr>
            <a:endParaRPr b="1"/>
          </a:p>
          <a:p>
            <a:pPr marL="0" marR="0" lvl="0" indent="0" algn="l" rtl="0">
              <a:spcBef>
                <a:spcPts val="0"/>
              </a:spcBef>
              <a:spcAft>
                <a:spcPts val="0"/>
              </a:spcAft>
              <a:buClr>
                <a:schemeClr val="dk1"/>
              </a:buClr>
              <a:buSzPct val="25000"/>
              <a:buFont typeface="Arial"/>
              <a:buNone/>
            </a:pPr>
            <a:r>
              <a:rPr lang="en" sz="1100" b="1" i="0" u="none" strike="noStrike" cap="none">
                <a:solidFill>
                  <a:schemeClr val="dk1"/>
                </a:solidFill>
                <a:latin typeface="Arial"/>
                <a:ea typeface="Arial"/>
                <a:cs typeface="Arial"/>
                <a:sym typeface="Arial"/>
              </a:rPr>
              <a:t>Just 1 ns period.  </a:t>
            </a:r>
          </a:p>
          <a:p>
            <a:pPr marL="0" marR="0" lvl="0" indent="0" algn="l" rtl="0">
              <a:spcBef>
                <a:spcPts val="0"/>
              </a:spcBef>
              <a:spcAft>
                <a:spcPts val="0"/>
              </a:spcAft>
              <a:buClr>
                <a:schemeClr val="dk1"/>
              </a:buClr>
              <a:buSzPct val="25000"/>
              <a:buFont typeface="Arial"/>
              <a:buNone/>
            </a:pPr>
            <a:r>
              <a:rPr lang="en" sz="1100" b="1" i="0" u="none" strike="noStrike" cap="none">
                <a:solidFill>
                  <a:schemeClr val="dk1"/>
                </a:solidFill>
                <a:latin typeface="Arial"/>
                <a:ea typeface="Arial"/>
                <a:cs typeface="Arial"/>
                <a:sym typeface="Arial"/>
              </a:rPr>
              <a:t>LUT replacement of any gate results in power overhead.  </a:t>
            </a:r>
          </a:p>
          <a:p>
            <a:pPr marL="0" marR="0" lvl="0" indent="0" algn="l" rtl="0">
              <a:spcBef>
                <a:spcPts val="0"/>
              </a:spcBef>
              <a:spcAft>
                <a:spcPts val="0"/>
              </a:spcAft>
              <a:buClr>
                <a:schemeClr val="dk1"/>
              </a:buClr>
              <a:buSzPct val="25000"/>
              <a:buFont typeface="Arial"/>
              <a:buNone/>
            </a:pPr>
            <a:endParaRPr sz="1100" b="1" i="0" u="none" strike="noStrike" cap="none">
              <a:solidFill>
                <a:schemeClr val="dk1"/>
              </a:solidFill>
              <a:latin typeface="Arial"/>
              <a:ea typeface="Arial"/>
              <a:cs typeface="Arial"/>
              <a:sym typeface="Arial"/>
            </a:endParaRPr>
          </a:p>
          <a:p>
            <a:pPr marL="0" marR="0" lvl="0" indent="0" algn="l" rtl="0">
              <a:spcBef>
                <a:spcPts val="0"/>
              </a:spcBef>
              <a:spcAft>
                <a:spcPts val="0"/>
              </a:spcAft>
              <a:buClr>
                <a:schemeClr val="dk1"/>
              </a:buClr>
              <a:buSzPct val="25000"/>
              <a:buFont typeface="Arial"/>
              <a:buNone/>
            </a:pPr>
            <a:r>
              <a:rPr lang="en" sz="1100" b="1" i="0" u="none" strike="noStrike" cap="none">
                <a:solidFill>
                  <a:schemeClr val="dk1"/>
                </a:solidFill>
                <a:latin typeface="Arial"/>
                <a:ea typeface="Arial"/>
                <a:cs typeface="Arial"/>
                <a:sym typeface="Arial"/>
              </a:rPr>
              <a:t>Labeled our current troublesome gates</a:t>
            </a:r>
          </a:p>
          <a:p>
            <a:pPr marL="0" marR="0" lvl="0" indent="0" algn="l" rtl="0">
              <a:spcBef>
                <a:spcPts val="0"/>
              </a:spcBef>
              <a:buClr>
                <a:schemeClr val="dk1"/>
              </a:buClr>
              <a:buSzPct val="25000"/>
              <a:buFont typeface="Arial"/>
              <a:buNone/>
            </a:pPr>
            <a:r>
              <a:rPr lang="en" sz="1100" b="1" i="0" u="none" strike="noStrike" cap="none">
                <a:solidFill>
                  <a:schemeClr val="dk1"/>
                </a:solidFill>
                <a:latin typeface="Arial"/>
                <a:ea typeface="Arial"/>
                <a:cs typeface="Arial"/>
                <a:sym typeface="Arial"/>
              </a:rPr>
              <a:t>Add arrows to and label how much more the gate’s power consumption is in relation to all cmos</a:t>
            </a:r>
          </a:p>
        </p:txBody>
      </p:sp>
    </p:spTree>
    <p:extLst>
      <p:ext uri="{BB962C8B-B14F-4D97-AF65-F5344CB8AC3E}">
        <p14:creationId xmlns:p14="http://schemas.microsoft.com/office/powerpoint/2010/main" val="171316138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8"/>
        <p:cNvGrpSpPr/>
        <p:nvPr/>
      </p:nvGrpSpPr>
      <p:grpSpPr>
        <a:xfrm>
          <a:off x="0" y="0"/>
          <a:ext cx="0" cy="0"/>
          <a:chOff x="0" y="0"/>
          <a:chExt cx="0" cy="0"/>
        </a:xfrm>
      </p:grpSpPr>
      <p:sp>
        <p:nvSpPr>
          <p:cNvPr id="319" name="Shape 319"/>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320" name="Shape 320"/>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noAutofit/>
          </a:bodyPr>
          <a:lstStyle/>
          <a:p>
            <a:pPr marL="0" marR="0" lvl="0" indent="0" algn="l" rtl="0">
              <a:spcBef>
                <a:spcPts val="0"/>
              </a:spcBef>
              <a:spcAft>
                <a:spcPts val="0"/>
              </a:spcAft>
              <a:buClr>
                <a:schemeClr val="dk1"/>
              </a:buClr>
              <a:buSzPct val="25000"/>
              <a:buFont typeface="Arial"/>
              <a:buNone/>
            </a:pPr>
            <a:r>
              <a:rPr lang="en" b="1"/>
              <a:t>Sergio</a:t>
            </a:r>
          </a:p>
          <a:p>
            <a:pPr marL="0" marR="0" lvl="0" indent="0" algn="l" rtl="0">
              <a:spcBef>
                <a:spcPts val="0"/>
              </a:spcBef>
              <a:spcAft>
                <a:spcPts val="0"/>
              </a:spcAft>
              <a:buClr>
                <a:schemeClr val="dk1"/>
              </a:buClr>
              <a:buSzPct val="25000"/>
              <a:buFont typeface="Arial"/>
              <a:buNone/>
            </a:pPr>
            <a:endParaRPr/>
          </a:p>
          <a:p>
            <a:pPr marL="0" marR="0" lvl="0" indent="0" algn="l" rtl="0">
              <a:spcBef>
                <a:spcPts val="0"/>
              </a:spcBef>
              <a:spcAft>
                <a:spcPts val="0"/>
              </a:spcAft>
              <a:buClr>
                <a:schemeClr val="dk1"/>
              </a:buClr>
              <a:buSzPct val="25000"/>
              <a:buFont typeface="Arial"/>
              <a:buNone/>
            </a:pPr>
            <a:r>
              <a:rPr lang="en" sz="1100" b="0" i="0" u="none" strike="noStrike" cap="none">
                <a:solidFill>
                  <a:schemeClr val="dk1"/>
                </a:solidFill>
                <a:latin typeface="Arial"/>
                <a:ea typeface="Arial"/>
                <a:cs typeface="Arial"/>
                <a:sym typeface="Arial"/>
              </a:rPr>
              <a:t>Add bullets points for result.</a:t>
            </a:r>
          </a:p>
          <a:p>
            <a:pPr marL="0" marR="0" lvl="0" indent="0" algn="l" rtl="0">
              <a:spcBef>
                <a:spcPts val="0"/>
              </a:spcBef>
              <a:buClr>
                <a:schemeClr val="dk1"/>
              </a:buClr>
              <a:buSzPct val="25000"/>
              <a:buFont typeface="Arial"/>
              <a:buNone/>
            </a:pPr>
            <a:r>
              <a:rPr lang="en" sz="1100" b="0" i="0" u="none" strike="noStrike" cap="none">
                <a:solidFill>
                  <a:schemeClr val="dk1"/>
                </a:solidFill>
                <a:latin typeface="Arial"/>
                <a:ea typeface="Arial"/>
                <a:cs typeface="Arial"/>
                <a:sym typeface="Arial"/>
              </a:rPr>
              <a:t>Pdp is a measure of energy consumed per addition. LUT replacement of any gate results in PDP increase.  </a:t>
            </a:r>
          </a:p>
        </p:txBody>
      </p:sp>
    </p:spTree>
    <p:extLst>
      <p:ext uri="{BB962C8B-B14F-4D97-AF65-F5344CB8AC3E}">
        <p14:creationId xmlns:p14="http://schemas.microsoft.com/office/powerpoint/2010/main" val="179014236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5"/>
        <p:cNvGrpSpPr/>
        <p:nvPr/>
      </p:nvGrpSpPr>
      <p:grpSpPr>
        <a:xfrm>
          <a:off x="0" y="0"/>
          <a:ext cx="0" cy="0"/>
          <a:chOff x="0" y="0"/>
          <a:chExt cx="0" cy="0"/>
        </a:xfrm>
      </p:grpSpPr>
      <p:sp>
        <p:nvSpPr>
          <p:cNvPr id="326" name="Shape 326"/>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27" name="Shape 327"/>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r>
              <a:rPr lang="en" b="1"/>
              <a:t>Brandon</a:t>
            </a:r>
          </a:p>
          <a:p>
            <a:pPr lvl="0">
              <a:spcBef>
                <a:spcPts val="0"/>
              </a:spcBef>
              <a:buNone/>
            </a:pPr>
            <a:endParaRPr b="1"/>
          </a:p>
          <a:p>
            <a:pPr lvl="0">
              <a:spcBef>
                <a:spcPts val="0"/>
              </a:spcBef>
              <a:buNone/>
            </a:pPr>
            <a:r>
              <a:rPr lang="en"/>
              <a:t>After retrieving data on how each gate affects the circuit, we moved on to multiple gate implementation, which is mapping multiple gates at once and then running a simulation. Because there were too many combinations, we used three optimization algorithms to determine which gates should be replaced with LUTs. These algorithms are Independent Selection, Dependent Selection, and Parametric-aware Dependent Selection. These were obtained from a previous study.</a:t>
            </a:r>
          </a:p>
        </p:txBody>
      </p:sp>
    </p:spTree>
    <p:extLst>
      <p:ext uri="{BB962C8B-B14F-4D97-AF65-F5344CB8AC3E}">
        <p14:creationId xmlns:p14="http://schemas.microsoft.com/office/powerpoint/2010/main" val="67685089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0"/>
        <p:cNvGrpSpPr/>
        <p:nvPr/>
      </p:nvGrpSpPr>
      <p:grpSpPr>
        <a:xfrm>
          <a:off x="0" y="0"/>
          <a:ext cx="0" cy="0"/>
          <a:chOff x="0" y="0"/>
          <a:chExt cx="0" cy="0"/>
        </a:xfrm>
      </p:grpSpPr>
      <p:sp>
        <p:nvSpPr>
          <p:cNvPr id="341" name="Shape 341"/>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42" name="Shape 342"/>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r>
              <a:rPr lang="en" b="1"/>
              <a:t>Brandon</a:t>
            </a:r>
          </a:p>
          <a:p>
            <a:pPr lvl="0">
              <a:spcBef>
                <a:spcPts val="0"/>
              </a:spcBef>
              <a:buNone/>
            </a:pPr>
            <a:endParaRPr b="1"/>
          </a:p>
          <a:p>
            <a:pPr lvl="0">
              <a:spcBef>
                <a:spcPts val="0"/>
              </a:spcBef>
              <a:buNone/>
            </a:pPr>
            <a:r>
              <a:rPr lang="en"/>
              <a:t>For independent selection, the gates that are selected to be mapped are independent of each other, in other words they do not share the same pathway. In this image, there are two cases of independent selection. In the first case, GB3, AXB2, AXB1, S0 are mapped simultaneously and the data is extracted. For the second case, PB3, AXB2, AXB0, S1 are mapped.</a:t>
            </a:r>
          </a:p>
        </p:txBody>
      </p:sp>
    </p:spTree>
    <p:extLst>
      <p:ext uri="{BB962C8B-B14F-4D97-AF65-F5344CB8AC3E}">
        <p14:creationId xmlns:p14="http://schemas.microsoft.com/office/powerpoint/2010/main" val="61206368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8"/>
        <p:cNvGrpSpPr/>
        <p:nvPr/>
      </p:nvGrpSpPr>
      <p:grpSpPr>
        <a:xfrm>
          <a:off x="0" y="0"/>
          <a:ext cx="0" cy="0"/>
          <a:chOff x="0" y="0"/>
          <a:chExt cx="0" cy="0"/>
        </a:xfrm>
      </p:grpSpPr>
      <p:sp>
        <p:nvSpPr>
          <p:cNvPr id="349" name="Shape 349"/>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50" name="Shape 350"/>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r>
              <a:rPr lang="en" b="1"/>
              <a:t>Brandon</a:t>
            </a:r>
          </a:p>
          <a:p>
            <a:pPr lvl="0">
              <a:spcBef>
                <a:spcPts val="0"/>
              </a:spcBef>
              <a:buNone/>
            </a:pPr>
            <a:endParaRPr b="1"/>
          </a:p>
          <a:p>
            <a:pPr lvl="0">
              <a:spcBef>
                <a:spcPts val="0"/>
              </a:spcBef>
              <a:buNone/>
            </a:pPr>
            <a:r>
              <a:rPr lang="en"/>
              <a:t>For Dependent selection, the gates that are selected are along the same pathways, directly or indirectly. An example of direct connection would be at GB1. All gates along the pathway starting with GB1 are replaced with LUTs. The second case is an indirect connection due because there is a break in the pathway at n6.</a:t>
            </a:r>
          </a:p>
        </p:txBody>
      </p:sp>
    </p:spTree>
    <p:extLst>
      <p:ext uri="{BB962C8B-B14F-4D97-AF65-F5344CB8AC3E}">
        <p14:creationId xmlns:p14="http://schemas.microsoft.com/office/powerpoint/2010/main" val="50768466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Shape 154"/>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155" name="Shape 155"/>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noAutofit/>
          </a:bodyPr>
          <a:lstStyle/>
          <a:p>
            <a:pPr marL="0" marR="0" lvl="0" indent="0" algn="l" rtl="0">
              <a:spcBef>
                <a:spcPts val="0"/>
              </a:spcBef>
              <a:spcAft>
                <a:spcPts val="0"/>
              </a:spcAft>
              <a:buClr>
                <a:schemeClr val="dk1"/>
              </a:buClr>
              <a:buSzPct val="25000"/>
              <a:buFont typeface="Arial"/>
              <a:buNone/>
            </a:pPr>
            <a:r>
              <a:rPr lang="en" b="1"/>
              <a:t>Brandon</a:t>
            </a:r>
          </a:p>
          <a:p>
            <a:pPr marL="0" marR="0" lvl="0" indent="0" algn="l" rtl="0">
              <a:spcBef>
                <a:spcPts val="0"/>
              </a:spcBef>
              <a:spcAft>
                <a:spcPts val="0"/>
              </a:spcAft>
              <a:buClr>
                <a:schemeClr val="dk1"/>
              </a:buClr>
              <a:buSzPct val="25000"/>
              <a:buFont typeface="Arial"/>
              <a:buNone/>
            </a:pPr>
            <a:endParaRPr sz="1100" b="0" i="0" u="none" strike="noStrike" cap="none">
              <a:solidFill>
                <a:schemeClr val="dk1"/>
              </a:solidFill>
              <a:latin typeface="Arial"/>
              <a:ea typeface="Arial"/>
              <a:cs typeface="Arial"/>
              <a:sym typeface="Arial"/>
            </a:endParaRPr>
          </a:p>
          <a:p>
            <a:pPr marL="0" marR="0" lvl="0" indent="0" algn="l" rtl="0">
              <a:spcBef>
                <a:spcPts val="0"/>
              </a:spcBef>
              <a:spcAft>
                <a:spcPts val="0"/>
              </a:spcAft>
              <a:buClr>
                <a:schemeClr val="dk1"/>
              </a:buClr>
              <a:buSzPct val="25000"/>
              <a:buFont typeface="Arial"/>
              <a:buNone/>
            </a:pPr>
            <a:r>
              <a:rPr lang="en"/>
              <a:t>In this presentation w</a:t>
            </a:r>
            <a:r>
              <a:rPr lang="en" sz="1100" b="0" i="0" u="none" strike="noStrike" cap="none">
                <a:solidFill>
                  <a:schemeClr val="dk1"/>
                </a:solidFill>
                <a:latin typeface="Arial"/>
                <a:ea typeface="Arial"/>
                <a:cs typeface="Arial"/>
                <a:sym typeface="Arial"/>
              </a:rPr>
              <a:t>e will go over</a:t>
            </a:r>
            <a:r>
              <a:rPr lang="en"/>
              <a:t>…...</a:t>
            </a:r>
          </a:p>
          <a:p>
            <a:pPr marL="0" marR="0" lvl="0" indent="0" algn="l" rtl="0">
              <a:spcBef>
                <a:spcPts val="0"/>
              </a:spcBef>
              <a:buClr>
                <a:schemeClr val="dk1"/>
              </a:buClr>
              <a:buSzPct val="25000"/>
              <a:buFont typeface="Arial"/>
              <a:buNone/>
            </a:pPr>
            <a:endParaRPr sz="11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164257851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6"/>
        <p:cNvGrpSpPr/>
        <p:nvPr/>
      </p:nvGrpSpPr>
      <p:grpSpPr>
        <a:xfrm>
          <a:off x="0" y="0"/>
          <a:ext cx="0" cy="0"/>
          <a:chOff x="0" y="0"/>
          <a:chExt cx="0" cy="0"/>
        </a:xfrm>
      </p:grpSpPr>
      <p:sp>
        <p:nvSpPr>
          <p:cNvPr id="357" name="Shape 357"/>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58" name="Shape 358"/>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r>
              <a:rPr lang="en" b="1"/>
              <a:t>Brandon</a:t>
            </a:r>
          </a:p>
          <a:p>
            <a:pPr lvl="0">
              <a:spcBef>
                <a:spcPts val="0"/>
              </a:spcBef>
              <a:buNone/>
            </a:pPr>
            <a:endParaRPr b="1"/>
          </a:p>
          <a:p>
            <a:pPr lvl="0">
              <a:spcBef>
                <a:spcPts val="0"/>
              </a:spcBef>
              <a:buNone/>
            </a:pPr>
            <a:r>
              <a:rPr lang="en"/>
              <a:t>For Parametric-aware, gates are selected by how large of an impact it has on the delay. The dependency of the gates do not matter as long as the implementations do not severely affect the time delay. All gates here do not produce any delay overhead when mapped with the exception of C4. We chose to map C4 because of the complexity of the gate. Leaving a gate like C4 unmapped would be detrimental to the circuit’s security.</a:t>
            </a:r>
          </a:p>
        </p:txBody>
      </p:sp>
    </p:spTree>
    <p:extLst>
      <p:ext uri="{BB962C8B-B14F-4D97-AF65-F5344CB8AC3E}">
        <p14:creationId xmlns:p14="http://schemas.microsoft.com/office/powerpoint/2010/main" val="70363512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4"/>
        <p:cNvGrpSpPr/>
        <p:nvPr/>
      </p:nvGrpSpPr>
      <p:grpSpPr>
        <a:xfrm>
          <a:off x="0" y="0"/>
          <a:ext cx="0" cy="0"/>
          <a:chOff x="0" y="0"/>
          <a:chExt cx="0" cy="0"/>
        </a:xfrm>
      </p:grpSpPr>
      <p:sp>
        <p:nvSpPr>
          <p:cNvPr id="365" name="Shape 365"/>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366" name="Shape 366"/>
          <p:cNvSpPr txBox="1">
            <a:spLocks noGrp="1"/>
          </p:cNvSpPr>
          <p:nvPr>
            <p:ph type="body" idx="1"/>
          </p:nvPr>
        </p:nvSpPr>
        <p:spPr>
          <a:xfrm>
            <a:off x="685800" y="4343400"/>
            <a:ext cx="5486400" cy="4114800"/>
          </a:xfrm>
          <a:prstGeom prst="rect">
            <a:avLst/>
          </a:prstGeom>
          <a:noFill/>
          <a:ln>
            <a:noFill/>
          </a:ln>
        </p:spPr>
        <p:txBody>
          <a:bodyPr lIns="91425" tIns="91425" rIns="91425" bIns="91425" anchor="t" anchorCtr="0">
            <a:noAutofit/>
          </a:bodyPr>
          <a:lstStyle/>
          <a:p>
            <a:pPr marL="0" marR="0" lvl="0" indent="0" algn="l" rtl="0">
              <a:spcBef>
                <a:spcPts val="0"/>
              </a:spcBef>
              <a:spcAft>
                <a:spcPts val="0"/>
              </a:spcAft>
              <a:buClr>
                <a:schemeClr val="dk1"/>
              </a:buClr>
              <a:buSzPct val="25000"/>
              <a:buFont typeface="Arial"/>
              <a:buNone/>
            </a:pPr>
            <a:r>
              <a:rPr lang="en" b="1"/>
              <a:t>Janine</a:t>
            </a:r>
          </a:p>
          <a:p>
            <a:pPr marL="0" marR="0" lvl="0" indent="0" algn="l" rtl="0">
              <a:spcBef>
                <a:spcPts val="0"/>
              </a:spcBef>
              <a:spcAft>
                <a:spcPts val="0"/>
              </a:spcAft>
              <a:buClr>
                <a:schemeClr val="dk1"/>
              </a:buClr>
              <a:buSzPct val="25000"/>
              <a:buFont typeface="Arial"/>
              <a:buNone/>
            </a:pPr>
            <a:endParaRPr/>
          </a:p>
          <a:p>
            <a:pPr marL="0" marR="0" lvl="0" indent="0" algn="l" rtl="0">
              <a:spcBef>
                <a:spcPts val="0"/>
              </a:spcBef>
              <a:spcAft>
                <a:spcPts val="0"/>
              </a:spcAft>
              <a:buClr>
                <a:schemeClr val="dk1"/>
              </a:buClr>
              <a:buSzPct val="25000"/>
              <a:buFont typeface="Arial"/>
              <a:buNone/>
            </a:pPr>
            <a:r>
              <a:rPr lang="en" sz="900"/>
              <a:t>Now that we have our mapping selection method and our individual gate results, we can do a multiple gate mapping where we also measure the delay, active power at the minimum period and 1 ns period, the PDP, standby power and area.  We also have our normalized results, which is our absolute results over the all custom CMOS results, in which the adder has no LUT implementation.  And we have our observation of the critical output, which tells us if the critical path has changed.  </a:t>
            </a:r>
          </a:p>
          <a:p>
            <a:pPr marL="0" marR="0" lvl="0" indent="0" algn="l" rtl="0">
              <a:spcBef>
                <a:spcPts val="0"/>
              </a:spcBef>
              <a:spcAft>
                <a:spcPts val="0"/>
              </a:spcAft>
              <a:buClr>
                <a:schemeClr val="dk1"/>
              </a:buClr>
              <a:buSzPct val="25000"/>
              <a:buFont typeface="Arial"/>
              <a:buNone/>
            </a:pPr>
            <a:endParaRPr sz="900"/>
          </a:p>
          <a:p>
            <a:pPr marL="0" marR="0" lvl="0" indent="0" algn="l" rtl="0">
              <a:spcBef>
                <a:spcPts val="0"/>
              </a:spcBef>
              <a:spcAft>
                <a:spcPts val="0"/>
              </a:spcAft>
              <a:buClr>
                <a:schemeClr val="dk1"/>
              </a:buClr>
              <a:buSzPct val="25000"/>
              <a:buFont typeface="Arial"/>
              <a:buNone/>
            </a:pPr>
            <a:r>
              <a:rPr lang="en" sz="900"/>
              <a:t>The red row represents the all custom CMOS.  The yellow row represents the independent selection, these are just two sets of the 12 possible combinations.  The pink row is the 2 dependent selections and the blue row is the parametric aware dependent selection.</a:t>
            </a:r>
          </a:p>
          <a:p>
            <a:pPr marL="0" marR="0" lvl="0" indent="0" algn="l" rtl="0">
              <a:spcBef>
                <a:spcPts val="0"/>
              </a:spcBef>
              <a:buClr>
                <a:schemeClr val="dk1"/>
              </a:buClr>
              <a:buSzPct val="25000"/>
              <a:buFont typeface="Arial"/>
              <a:buNone/>
            </a:pPr>
            <a:endParaRPr sz="9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195056868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2"/>
        <p:cNvGrpSpPr/>
        <p:nvPr/>
      </p:nvGrpSpPr>
      <p:grpSpPr>
        <a:xfrm>
          <a:off x="0" y="0"/>
          <a:ext cx="0" cy="0"/>
          <a:chOff x="0" y="0"/>
          <a:chExt cx="0" cy="0"/>
        </a:xfrm>
      </p:grpSpPr>
      <p:sp>
        <p:nvSpPr>
          <p:cNvPr id="373" name="Shape 373"/>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74" name="Shape 374"/>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r>
              <a:rPr lang="en" sz="900" b="1"/>
              <a:t>Janine</a:t>
            </a:r>
          </a:p>
          <a:p>
            <a:pPr lvl="0">
              <a:spcBef>
                <a:spcPts val="0"/>
              </a:spcBef>
              <a:buNone/>
            </a:pPr>
            <a:endParaRPr sz="900" b="1"/>
          </a:p>
          <a:p>
            <a:pPr lvl="0" algn="just">
              <a:spcBef>
                <a:spcPts val="0"/>
              </a:spcBef>
              <a:buClr>
                <a:schemeClr val="dk1"/>
              </a:buClr>
              <a:buSzPct val="122222"/>
              <a:buFont typeface="Arial"/>
              <a:buNone/>
            </a:pPr>
            <a:r>
              <a:rPr lang="en" sz="900"/>
              <a:t>This bar graph represents the delay at minimum period in all three selection methods and the all custom CMOS case. As you can see, LUT replacement of multiple gates produces no delay overhead for the independent selections.  And this is because the individual gates chosen also do not produce delay. </a:t>
            </a:r>
          </a:p>
          <a:p>
            <a:pPr lvl="0" algn="just">
              <a:spcBef>
                <a:spcPts val="0"/>
              </a:spcBef>
              <a:buClr>
                <a:schemeClr val="dk1"/>
              </a:buClr>
              <a:buSzPct val="122222"/>
              <a:buFont typeface="Arial"/>
              <a:buNone/>
            </a:pPr>
            <a:endParaRPr sz="900"/>
          </a:p>
          <a:p>
            <a:pPr lvl="0" algn="just" rtl="0">
              <a:spcBef>
                <a:spcPts val="0"/>
              </a:spcBef>
              <a:buNone/>
            </a:pPr>
            <a:r>
              <a:rPr lang="en" sz="900"/>
              <a:t>There is delay overhead for both dependent and parametric-aware dependent selections. The first case of dependent selection results in the most overhead, a delay 1.23 times greater than the all custom CMOS.  And this is because all of the individual gates chosen for mapping have delay.  The second dependent selection has a lesser overhead, because only two of the gates chosen have delay.  The parametric-aware dependent selection has even lesser overhead, even though its mapping many more gates, and this is because the chosen gates are not all in the same pathway, unlike the dependent selection, and the overhead is also caused by some gates with delay.</a:t>
            </a:r>
          </a:p>
          <a:p>
            <a:pPr lvl="0" algn="just">
              <a:spcBef>
                <a:spcPts val="0"/>
              </a:spcBef>
              <a:buClr>
                <a:schemeClr val="dk1"/>
              </a:buClr>
              <a:buSzPct val="122222"/>
              <a:buFont typeface="Arial"/>
              <a:buNone/>
            </a:pPr>
            <a:endParaRPr sz="900"/>
          </a:p>
          <a:p>
            <a:pPr lvl="0" algn="just">
              <a:spcBef>
                <a:spcPts val="0"/>
              </a:spcBef>
              <a:buClr>
                <a:schemeClr val="dk1"/>
              </a:buClr>
              <a:buSzPct val="122222"/>
              <a:buFont typeface="Arial"/>
              <a:buNone/>
            </a:pPr>
            <a:r>
              <a:rPr lang="en" sz="900"/>
              <a:t>(There is more overhead in the dependent selection, despite having lesser gates implemented than the parametric-aware dependent. When gates in the same pathway are replaced with LUTs, the input of one gate is dependent on the other, so it is possible for more delay to carry over.)</a:t>
            </a:r>
          </a:p>
          <a:p>
            <a:pPr lvl="0">
              <a:spcBef>
                <a:spcPts val="0"/>
              </a:spcBef>
              <a:buNone/>
            </a:pPr>
            <a:endParaRPr sz="900"/>
          </a:p>
        </p:txBody>
      </p:sp>
    </p:spTree>
    <p:extLst>
      <p:ext uri="{BB962C8B-B14F-4D97-AF65-F5344CB8AC3E}">
        <p14:creationId xmlns:p14="http://schemas.microsoft.com/office/powerpoint/2010/main" val="187003414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7"/>
        <p:cNvGrpSpPr/>
        <p:nvPr/>
      </p:nvGrpSpPr>
      <p:grpSpPr>
        <a:xfrm>
          <a:off x="0" y="0"/>
          <a:ext cx="0" cy="0"/>
          <a:chOff x="0" y="0"/>
          <a:chExt cx="0" cy="0"/>
        </a:xfrm>
      </p:grpSpPr>
      <p:sp>
        <p:nvSpPr>
          <p:cNvPr id="388" name="Shape 388"/>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89" name="Shape 389"/>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211119013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7"/>
        <p:cNvGrpSpPr/>
        <p:nvPr/>
      </p:nvGrpSpPr>
      <p:grpSpPr>
        <a:xfrm>
          <a:off x="0" y="0"/>
          <a:ext cx="0" cy="0"/>
          <a:chOff x="0" y="0"/>
          <a:chExt cx="0" cy="0"/>
        </a:xfrm>
      </p:grpSpPr>
      <p:sp>
        <p:nvSpPr>
          <p:cNvPr id="398" name="Shape 398"/>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399" name="Shape 399"/>
          <p:cNvSpPr txBox="1">
            <a:spLocks noGrp="1"/>
          </p:cNvSpPr>
          <p:nvPr>
            <p:ph type="body" idx="1"/>
          </p:nvPr>
        </p:nvSpPr>
        <p:spPr>
          <a:xfrm>
            <a:off x="685800" y="4343400"/>
            <a:ext cx="5486400" cy="4114800"/>
          </a:xfrm>
          <a:prstGeom prst="rect">
            <a:avLst/>
          </a:prstGeom>
          <a:noFill/>
          <a:ln>
            <a:noFill/>
          </a:ln>
        </p:spPr>
        <p:txBody>
          <a:bodyPr lIns="91425" tIns="91425" rIns="91425" bIns="91425" anchor="t" anchorCtr="0">
            <a:noAutofit/>
          </a:bodyPr>
          <a:lstStyle/>
          <a:p>
            <a:pPr marL="0" marR="0" lvl="0" indent="0" algn="l" rtl="0">
              <a:spcBef>
                <a:spcPts val="0"/>
              </a:spcBef>
              <a:buClr>
                <a:schemeClr val="dk1"/>
              </a:buClr>
              <a:buSzPct val="25000"/>
              <a:buFont typeface="Arial"/>
              <a:buNone/>
            </a:pPr>
            <a:r>
              <a:rPr lang="en" b="1"/>
              <a:t>Fernando</a:t>
            </a:r>
          </a:p>
        </p:txBody>
      </p:sp>
    </p:spTree>
    <p:extLst>
      <p:ext uri="{BB962C8B-B14F-4D97-AF65-F5344CB8AC3E}">
        <p14:creationId xmlns:p14="http://schemas.microsoft.com/office/powerpoint/2010/main" val="34284389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4"/>
        <p:cNvGrpSpPr/>
        <p:nvPr/>
      </p:nvGrpSpPr>
      <p:grpSpPr>
        <a:xfrm>
          <a:off x="0" y="0"/>
          <a:ext cx="0" cy="0"/>
          <a:chOff x="0" y="0"/>
          <a:chExt cx="0" cy="0"/>
        </a:xfrm>
      </p:grpSpPr>
      <p:sp>
        <p:nvSpPr>
          <p:cNvPr id="405" name="Shape 405"/>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406" name="Shape 406"/>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47868475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1"/>
        <p:cNvGrpSpPr/>
        <p:nvPr/>
      </p:nvGrpSpPr>
      <p:grpSpPr>
        <a:xfrm>
          <a:off x="0" y="0"/>
          <a:ext cx="0" cy="0"/>
          <a:chOff x="0" y="0"/>
          <a:chExt cx="0" cy="0"/>
        </a:xfrm>
      </p:grpSpPr>
      <p:sp>
        <p:nvSpPr>
          <p:cNvPr id="412" name="Shape 412"/>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413" name="Shape 413"/>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78085158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8"/>
        <p:cNvGrpSpPr/>
        <p:nvPr/>
      </p:nvGrpSpPr>
      <p:grpSpPr>
        <a:xfrm>
          <a:off x="0" y="0"/>
          <a:ext cx="0" cy="0"/>
          <a:chOff x="0" y="0"/>
          <a:chExt cx="0" cy="0"/>
        </a:xfrm>
      </p:grpSpPr>
      <p:sp>
        <p:nvSpPr>
          <p:cNvPr id="419" name="Shape 419"/>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420" name="Shape 420"/>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50007269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0"/>
        <p:cNvGrpSpPr/>
        <p:nvPr/>
      </p:nvGrpSpPr>
      <p:grpSpPr>
        <a:xfrm>
          <a:off x="0" y="0"/>
          <a:ext cx="0" cy="0"/>
          <a:chOff x="0" y="0"/>
          <a:chExt cx="0" cy="0"/>
        </a:xfrm>
      </p:grpSpPr>
      <p:sp>
        <p:nvSpPr>
          <p:cNvPr id="161" name="Shape 161"/>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162" name="Shape 162"/>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noAutofit/>
          </a:bodyPr>
          <a:lstStyle/>
          <a:p>
            <a:pPr marL="0" marR="0" lvl="0" indent="0" algn="l" rtl="0">
              <a:spcBef>
                <a:spcPts val="0"/>
              </a:spcBef>
              <a:spcAft>
                <a:spcPts val="0"/>
              </a:spcAft>
              <a:buClr>
                <a:schemeClr val="dk1"/>
              </a:buClr>
              <a:buSzPct val="25000"/>
              <a:buFont typeface="Arial"/>
              <a:buNone/>
            </a:pPr>
            <a:r>
              <a:rPr lang="en" b="1"/>
              <a:t>Sergio</a:t>
            </a:r>
          </a:p>
          <a:p>
            <a:pPr marL="0" marR="0" lvl="0" indent="0" algn="l" rtl="0">
              <a:spcBef>
                <a:spcPts val="0"/>
              </a:spcBef>
              <a:spcAft>
                <a:spcPts val="0"/>
              </a:spcAft>
              <a:buClr>
                <a:schemeClr val="dk1"/>
              </a:buClr>
              <a:buSzPct val="25000"/>
              <a:buFont typeface="Arial"/>
              <a:buNone/>
            </a:pPr>
            <a:endParaRPr sz="1100" b="0" i="0" u="none" strike="noStrike" cap="none">
              <a:solidFill>
                <a:schemeClr val="dk1"/>
              </a:solidFill>
              <a:latin typeface="Arial"/>
              <a:ea typeface="Arial"/>
              <a:cs typeface="Arial"/>
              <a:sym typeface="Arial"/>
            </a:endParaRPr>
          </a:p>
          <a:p>
            <a:pPr marL="0" marR="0" lvl="0" indent="0" algn="l" rtl="0">
              <a:spcBef>
                <a:spcPts val="0"/>
              </a:spcBef>
              <a:spcAft>
                <a:spcPts val="0"/>
              </a:spcAft>
              <a:buClr>
                <a:schemeClr val="dk1"/>
              </a:buClr>
              <a:buSzPct val="25000"/>
              <a:buFont typeface="Arial"/>
              <a:buNone/>
            </a:pPr>
            <a:r>
              <a:rPr lang="en"/>
              <a:t>STT offers advantages when compared to current memory storage technology such as flash, SRAM and DRAM. STT is a reconfigurable technology which means that the IC design can be changed once already manufactured. This means that IC design would be more secure and Intellectual Property(IP) would be harder to pirate. STT uses MTJ as a storage device</a:t>
            </a:r>
          </a:p>
          <a:p>
            <a:pPr marL="0" marR="0" lvl="0" indent="0" algn="l" rtl="0">
              <a:spcBef>
                <a:spcPts val="0"/>
              </a:spcBef>
              <a:buClr>
                <a:schemeClr val="dk1"/>
              </a:buClr>
              <a:buSzPct val="25000"/>
              <a:buFont typeface="Arial"/>
              <a:buNone/>
            </a:pPr>
            <a:endParaRPr sz="11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91473538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9"/>
        <p:cNvGrpSpPr/>
        <p:nvPr/>
      </p:nvGrpSpPr>
      <p:grpSpPr>
        <a:xfrm>
          <a:off x="0" y="0"/>
          <a:ext cx="0" cy="0"/>
          <a:chOff x="0" y="0"/>
          <a:chExt cx="0" cy="0"/>
        </a:xfrm>
      </p:grpSpPr>
      <p:sp>
        <p:nvSpPr>
          <p:cNvPr id="170" name="Shape 170"/>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171" name="Shape 171"/>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noAutofit/>
          </a:bodyPr>
          <a:lstStyle/>
          <a:p>
            <a:pPr lvl="0">
              <a:spcBef>
                <a:spcPts val="0"/>
              </a:spcBef>
              <a:buClr>
                <a:schemeClr val="dk1"/>
              </a:buClr>
              <a:buSzPct val="25000"/>
              <a:buFont typeface="Arial"/>
              <a:buNone/>
            </a:pPr>
            <a:r>
              <a:rPr lang="en" b="1"/>
              <a:t>Sergio</a:t>
            </a:r>
          </a:p>
          <a:p>
            <a:pPr lvl="0">
              <a:spcBef>
                <a:spcPts val="0"/>
              </a:spcBef>
              <a:buClr>
                <a:schemeClr val="dk1"/>
              </a:buClr>
              <a:buSzPct val="25000"/>
              <a:buFont typeface="Arial"/>
              <a:buNone/>
            </a:pPr>
            <a:endParaRPr b="1"/>
          </a:p>
          <a:p>
            <a:pPr lvl="0" rtl="0">
              <a:spcBef>
                <a:spcPts val="0"/>
              </a:spcBef>
              <a:buClr>
                <a:schemeClr val="dk1"/>
              </a:buClr>
              <a:buSzPct val="25000"/>
              <a:buFont typeface="Arial"/>
              <a:buNone/>
            </a:pPr>
            <a:r>
              <a:rPr lang="en" b="1"/>
              <a:t>MTJ are logic memory storage devices made with two ferromagnetic layers and an oxide barrier between the layers. There is one fixed layer whose magnetic orientation cannot be changed. There is also a free layers whose magnetic orientation can be changed. MTJ can have two states: parallel and antiparallel. The parallel state holds logic state 0(low resistance); the antiparallel state holds logic state 1(high resistance).</a:t>
            </a:r>
          </a:p>
        </p:txBody>
      </p:sp>
    </p:spTree>
    <p:extLst>
      <p:ext uri="{BB962C8B-B14F-4D97-AF65-F5344CB8AC3E}">
        <p14:creationId xmlns:p14="http://schemas.microsoft.com/office/powerpoint/2010/main" val="12218682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8"/>
        <p:cNvGrpSpPr/>
        <p:nvPr/>
      </p:nvGrpSpPr>
      <p:grpSpPr>
        <a:xfrm>
          <a:off x="0" y="0"/>
          <a:ext cx="0" cy="0"/>
          <a:chOff x="0" y="0"/>
          <a:chExt cx="0" cy="0"/>
        </a:xfrm>
      </p:grpSpPr>
      <p:sp>
        <p:nvSpPr>
          <p:cNvPr id="179" name="Shape 179"/>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180" name="Shape 180"/>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noAutofit/>
          </a:bodyPr>
          <a:lstStyle/>
          <a:p>
            <a:pPr marL="0" marR="0" lvl="0" indent="0" algn="l" rtl="0">
              <a:spcBef>
                <a:spcPts val="0"/>
              </a:spcBef>
              <a:buClr>
                <a:schemeClr val="dk1"/>
              </a:buClr>
              <a:buSzPct val="25000"/>
              <a:buFont typeface="Arial"/>
              <a:buNone/>
            </a:pPr>
            <a:r>
              <a:rPr lang="en" b="1"/>
              <a:t>Andrea</a:t>
            </a:r>
          </a:p>
        </p:txBody>
      </p:sp>
    </p:spTree>
    <p:extLst>
      <p:ext uri="{BB962C8B-B14F-4D97-AF65-F5344CB8AC3E}">
        <p14:creationId xmlns:p14="http://schemas.microsoft.com/office/powerpoint/2010/main" val="59955082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0"/>
        <p:cNvGrpSpPr/>
        <p:nvPr/>
      </p:nvGrpSpPr>
      <p:grpSpPr>
        <a:xfrm>
          <a:off x="0" y="0"/>
          <a:ext cx="0" cy="0"/>
          <a:chOff x="0" y="0"/>
          <a:chExt cx="0" cy="0"/>
        </a:xfrm>
      </p:grpSpPr>
      <p:sp>
        <p:nvSpPr>
          <p:cNvPr id="191" name="Shape 191"/>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192" name="Shape 192"/>
          <p:cNvSpPr txBox="1">
            <a:spLocks noGrp="1"/>
          </p:cNvSpPr>
          <p:nvPr>
            <p:ph type="body" idx="1"/>
          </p:nvPr>
        </p:nvSpPr>
        <p:spPr>
          <a:xfrm>
            <a:off x="685800" y="4343400"/>
            <a:ext cx="5486400" cy="4114800"/>
          </a:xfrm>
          <a:prstGeom prst="rect">
            <a:avLst/>
          </a:prstGeom>
          <a:noFill/>
          <a:ln>
            <a:noFill/>
          </a:ln>
        </p:spPr>
        <p:txBody>
          <a:bodyPr lIns="91425" tIns="91425" rIns="91425" bIns="91425" anchor="t" anchorCtr="0">
            <a:noAutofit/>
          </a:bodyPr>
          <a:lstStyle/>
          <a:p>
            <a:pPr lvl="0" rtl="0">
              <a:spcBef>
                <a:spcPts val="0"/>
              </a:spcBef>
              <a:buClr>
                <a:schemeClr val="dk1"/>
              </a:buClr>
              <a:buSzPct val="25000"/>
              <a:buFont typeface="Arial"/>
              <a:buNone/>
            </a:pPr>
            <a:r>
              <a:rPr lang="en" b="1"/>
              <a:t>Andrea </a:t>
            </a:r>
          </a:p>
        </p:txBody>
      </p:sp>
    </p:spTree>
    <p:extLst>
      <p:ext uri="{BB962C8B-B14F-4D97-AF65-F5344CB8AC3E}">
        <p14:creationId xmlns:p14="http://schemas.microsoft.com/office/powerpoint/2010/main" val="65739363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4"/>
        <p:cNvGrpSpPr/>
        <p:nvPr/>
      </p:nvGrpSpPr>
      <p:grpSpPr>
        <a:xfrm>
          <a:off x="0" y="0"/>
          <a:ext cx="0" cy="0"/>
          <a:chOff x="0" y="0"/>
          <a:chExt cx="0" cy="0"/>
        </a:xfrm>
      </p:grpSpPr>
      <p:sp>
        <p:nvSpPr>
          <p:cNvPr id="235" name="Shape 235"/>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236" name="Shape 236"/>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noAutofit/>
          </a:bodyPr>
          <a:lstStyle/>
          <a:p>
            <a:pPr lvl="0" rtl="0">
              <a:spcBef>
                <a:spcPts val="0"/>
              </a:spcBef>
              <a:buClr>
                <a:schemeClr val="dk1"/>
              </a:buClr>
              <a:buSzPct val="25000"/>
              <a:buFont typeface="Arial"/>
              <a:buNone/>
            </a:pPr>
            <a:r>
              <a:rPr lang="en" b="1"/>
              <a:t>Andrea </a:t>
            </a:r>
          </a:p>
        </p:txBody>
      </p:sp>
    </p:spTree>
    <p:extLst>
      <p:ext uri="{BB962C8B-B14F-4D97-AF65-F5344CB8AC3E}">
        <p14:creationId xmlns:p14="http://schemas.microsoft.com/office/powerpoint/2010/main" val="1137559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3"/>
        <p:cNvGrpSpPr/>
        <p:nvPr/>
      </p:nvGrpSpPr>
      <p:grpSpPr>
        <a:xfrm>
          <a:off x="0" y="0"/>
          <a:ext cx="0" cy="0"/>
          <a:chOff x="0" y="0"/>
          <a:chExt cx="0" cy="0"/>
        </a:xfrm>
      </p:grpSpPr>
      <p:sp>
        <p:nvSpPr>
          <p:cNvPr id="244" name="Shape 244"/>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245" name="Shape 245"/>
          <p:cNvSpPr txBox="1">
            <a:spLocks noGrp="1"/>
          </p:cNvSpPr>
          <p:nvPr>
            <p:ph type="body" idx="1"/>
          </p:nvPr>
        </p:nvSpPr>
        <p:spPr>
          <a:xfrm>
            <a:off x="685800" y="4343400"/>
            <a:ext cx="5486400" cy="4114800"/>
          </a:xfrm>
          <a:prstGeom prst="rect">
            <a:avLst/>
          </a:prstGeom>
          <a:noFill/>
          <a:ln>
            <a:noFill/>
          </a:ln>
        </p:spPr>
        <p:txBody>
          <a:bodyPr lIns="91425" tIns="91425" rIns="91425" bIns="91425" anchor="t" anchorCtr="0">
            <a:noAutofit/>
          </a:bodyPr>
          <a:lstStyle/>
          <a:p>
            <a:pPr lvl="0" rtl="0">
              <a:spcBef>
                <a:spcPts val="0"/>
              </a:spcBef>
              <a:buClr>
                <a:schemeClr val="dk1"/>
              </a:buClr>
              <a:buSzPct val="25000"/>
              <a:buFont typeface="Arial"/>
              <a:buNone/>
            </a:pPr>
            <a:r>
              <a:rPr lang="en" b="1"/>
              <a:t>Andrea</a:t>
            </a:r>
          </a:p>
        </p:txBody>
      </p:sp>
    </p:spTree>
    <p:extLst>
      <p:ext uri="{BB962C8B-B14F-4D97-AF65-F5344CB8AC3E}">
        <p14:creationId xmlns:p14="http://schemas.microsoft.com/office/powerpoint/2010/main" val="6358058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0"/>
        <p:cNvGrpSpPr/>
        <p:nvPr/>
      </p:nvGrpSpPr>
      <p:grpSpPr>
        <a:xfrm>
          <a:off x="0" y="0"/>
          <a:ext cx="0" cy="0"/>
          <a:chOff x="0" y="0"/>
          <a:chExt cx="0" cy="0"/>
        </a:xfrm>
      </p:grpSpPr>
      <p:sp>
        <p:nvSpPr>
          <p:cNvPr id="251" name="Shape 251"/>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252" name="Shape 252"/>
          <p:cNvSpPr txBox="1">
            <a:spLocks noGrp="1"/>
          </p:cNvSpPr>
          <p:nvPr>
            <p:ph type="body" idx="1"/>
          </p:nvPr>
        </p:nvSpPr>
        <p:spPr>
          <a:xfrm>
            <a:off x="685800" y="4343400"/>
            <a:ext cx="5486400" cy="4114800"/>
          </a:xfrm>
          <a:prstGeom prst="rect">
            <a:avLst/>
          </a:prstGeom>
          <a:noFill/>
          <a:ln>
            <a:noFill/>
          </a:ln>
        </p:spPr>
        <p:txBody>
          <a:bodyPr lIns="91425" tIns="91425" rIns="91425" bIns="91425" anchor="t" anchorCtr="0">
            <a:noAutofit/>
          </a:bodyPr>
          <a:lstStyle/>
          <a:p>
            <a:pPr marL="0" marR="0" lvl="0" indent="0" algn="l" rtl="0">
              <a:spcBef>
                <a:spcPts val="0"/>
              </a:spcBef>
              <a:buClr>
                <a:schemeClr val="dk1"/>
              </a:buClr>
              <a:buSzPct val="25000"/>
              <a:buFont typeface="Arial"/>
              <a:buNone/>
            </a:pPr>
            <a:r>
              <a:rPr lang="en" b="1"/>
              <a:t>Fernando</a:t>
            </a:r>
          </a:p>
        </p:txBody>
      </p:sp>
    </p:spTree>
    <p:extLst>
      <p:ext uri="{BB962C8B-B14F-4D97-AF65-F5344CB8AC3E}">
        <p14:creationId xmlns:p14="http://schemas.microsoft.com/office/powerpoint/2010/main" val="129946911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 Id="rId3" Type="http://schemas.openxmlformats.org/officeDocument/2006/relationships/image" Target="../media/image5.pn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png"/><Relationship Id="rId3" Type="http://schemas.openxmlformats.org/officeDocument/2006/relationships/image" Target="../media/image7.png"/></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png"/><Relationship Id="rId3" Type="http://schemas.openxmlformats.org/officeDocument/2006/relationships/image" Target="../media/image5.png"/></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Shape 12"/>
        <p:cNvGrpSpPr/>
        <p:nvPr/>
      </p:nvGrpSpPr>
      <p:grpSpPr>
        <a:xfrm>
          <a:off x="0" y="0"/>
          <a:ext cx="0" cy="0"/>
          <a:chOff x="0" y="0"/>
          <a:chExt cx="0" cy="0"/>
        </a:xfrm>
      </p:grpSpPr>
      <p:pic>
        <p:nvPicPr>
          <p:cNvPr id="13" name="Shape 13" descr="Overlay-TitleSlide.png"/>
          <p:cNvPicPr preferRelativeResize="0"/>
          <p:nvPr/>
        </p:nvPicPr>
        <p:blipFill rotWithShape="1">
          <a:blip r:embed="rId2">
            <a:alphaModFix/>
          </a:blip>
          <a:srcRect/>
          <a:stretch/>
        </p:blipFill>
        <p:spPr>
          <a:xfrm>
            <a:off x="158367" y="140589"/>
            <a:ext cx="8827200" cy="4862400"/>
          </a:xfrm>
          <a:prstGeom prst="rect">
            <a:avLst/>
          </a:prstGeom>
          <a:noFill/>
          <a:ln>
            <a:noFill/>
          </a:ln>
        </p:spPr>
      </p:pic>
      <p:sp>
        <p:nvSpPr>
          <p:cNvPr id="14" name="Shape 14"/>
          <p:cNvSpPr txBox="1">
            <a:spLocks noGrp="1"/>
          </p:cNvSpPr>
          <p:nvPr>
            <p:ph type="sldNum" idx="12"/>
          </p:nvPr>
        </p:nvSpPr>
        <p:spPr>
          <a:xfrm>
            <a:off x="8404410" y="164727"/>
            <a:ext cx="493200" cy="273900"/>
          </a:xfrm>
          <a:prstGeom prst="rect">
            <a:avLst/>
          </a:prstGeom>
          <a:noFill/>
          <a:ln>
            <a:noFill/>
          </a:ln>
        </p:spPr>
        <p:txBody>
          <a:bodyPr lIns="91425" tIns="45700" rIns="91425" bIns="45700" anchor="ctr" anchorCtr="0">
            <a:noAutofit/>
          </a:bodyPr>
          <a:lstStyle/>
          <a:p>
            <a:pPr marL="0" marR="0" lvl="0" indent="0" algn="r" rtl="0">
              <a:lnSpc>
                <a:spcPct val="100000"/>
              </a:lnSpc>
              <a:spcBef>
                <a:spcPts val="0"/>
              </a:spcBef>
              <a:spcAft>
                <a:spcPts val="0"/>
              </a:spcAft>
              <a:buClr>
                <a:schemeClr val="dk2"/>
              </a:buClr>
              <a:buSzPct val="25000"/>
              <a:buFont typeface="Arial"/>
              <a:buNone/>
            </a:pPr>
            <a:fld id="{00000000-1234-1234-1234-123412341234}" type="slidenum">
              <a:rPr lang="en" sz="1000" b="0" i="0" u="none" strike="noStrike" cap="none">
                <a:solidFill>
                  <a:schemeClr val="dk2"/>
                </a:solidFill>
                <a:latin typeface="Arial"/>
                <a:ea typeface="Arial"/>
                <a:cs typeface="Arial"/>
                <a:sym typeface="Arial"/>
              </a:rPr>
              <a:t>‹#›</a:t>
            </a:fld>
            <a:endParaRPr lang="en" sz="1000" b="0" i="0" u="none" strike="noStrike" cap="none">
              <a:solidFill>
                <a:schemeClr val="dk2"/>
              </a:solidFill>
              <a:latin typeface="Arial"/>
              <a:ea typeface="Arial"/>
              <a:cs typeface="Arial"/>
              <a:sym typeface="Arial"/>
            </a:endParaRPr>
          </a:p>
        </p:txBody>
      </p:sp>
      <p:sp>
        <p:nvSpPr>
          <p:cNvPr id="15" name="Shape 15"/>
          <p:cNvSpPr txBox="1">
            <a:spLocks noGrp="1"/>
          </p:cNvSpPr>
          <p:nvPr>
            <p:ph type="ctrTitle"/>
          </p:nvPr>
        </p:nvSpPr>
        <p:spPr>
          <a:xfrm>
            <a:off x="1600200" y="1869282"/>
            <a:ext cx="6762600" cy="1102500"/>
          </a:xfrm>
          <a:prstGeom prst="rect">
            <a:avLst/>
          </a:prstGeom>
          <a:noFill/>
          <a:ln>
            <a:noFill/>
          </a:ln>
        </p:spPr>
        <p:txBody>
          <a:bodyPr lIns="91425" tIns="91425" rIns="91425" bIns="91425" anchor="b" anchorCtr="0"/>
          <a:lstStyle>
            <a:lvl1pPr marL="0" marR="0" lvl="0" indent="0" algn="r" rtl="0">
              <a:lnSpc>
                <a:spcPct val="100000"/>
              </a:lnSpc>
              <a:spcBef>
                <a:spcPts val="0"/>
              </a:spcBef>
              <a:spcAft>
                <a:spcPts val="0"/>
              </a:spcAft>
              <a:buClr>
                <a:schemeClr val="lt1"/>
              </a:buClr>
              <a:buFont typeface="Trebuchet MS"/>
              <a:buNone/>
              <a:defRPr sz="4400" b="0" i="0" u="none" strike="noStrike" cap="none">
                <a:solidFill>
                  <a:schemeClr val="lt1"/>
                </a:solidFill>
                <a:latin typeface="Trebuchet MS"/>
                <a:ea typeface="Trebuchet MS"/>
                <a:cs typeface="Trebuchet MS"/>
                <a:sym typeface="Trebuchet MS"/>
              </a:defRPr>
            </a:lvl1pPr>
            <a:lvl2pPr lvl="1" indent="0" rtl="0">
              <a:spcBef>
                <a:spcPts val="0"/>
              </a:spcBef>
              <a:buFont typeface="Arial"/>
              <a:buNone/>
              <a:defRPr sz="1800"/>
            </a:lvl2pPr>
            <a:lvl3pPr lvl="2" indent="0" rtl="0">
              <a:spcBef>
                <a:spcPts val="0"/>
              </a:spcBef>
              <a:buFont typeface="Arial"/>
              <a:buNone/>
              <a:defRPr sz="1800"/>
            </a:lvl3pPr>
            <a:lvl4pPr lvl="3" indent="0" rtl="0">
              <a:spcBef>
                <a:spcPts val="0"/>
              </a:spcBef>
              <a:buFont typeface="Arial"/>
              <a:buNone/>
              <a:defRPr sz="1800"/>
            </a:lvl4pPr>
            <a:lvl5pPr lvl="4" indent="0" rtl="0">
              <a:spcBef>
                <a:spcPts val="0"/>
              </a:spcBef>
              <a:buFont typeface="Arial"/>
              <a:buNone/>
              <a:defRPr sz="1800"/>
            </a:lvl5pPr>
            <a:lvl6pPr lvl="5" indent="0" rtl="0">
              <a:spcBef>
                <a:spcPts val="0"/>
              </a:spcBef>
              <a:buFont typeface="Arial"/>
              <a:buNone/>
              <a:defRPr sz="1800"/>
            </a:lvl6pPr>
            <a:lvl7pPr lvl="6" indent="0" rtl="0">
              <a:spcBef>
                <a:spcPts val="0"/>
              </a:spcBef>
              <a:buFont typeface="Arial"/>
              <a:buNone/>
              <a:defRPr sz="1800"/>
            </a:lvl7pPr>
            <a:lvl8pPr lvl="7" indent="0" rtl="0">
              <a:spcBef>
                <a:spcPts val="0"/>
              </a:spcBef>
              <a:buFont typeface="Arial"/>
              <a:buNone/>
              <a:defRPr sz="1800"/>
            </a:lvl8pPr>
            <a:lvl9pPr lvl="8" indent="0" rtl="0">
              <a:spcBef>
                <a:spcPts val="0"/>
              </a:spcBef>
              <a:buFont typeface="Arial"/>
              <a:buNone/>
              <a:defRPr sz="1800"/>
            </a:lvl9pPr>
          </a:lstStyle>
          <a:p>
            <a:endParaRPr/>
          </a:p>
        </p:txBody>
      </p:sp>
      <p:sp>
        <p:nvSpPr>
          <p:cNvPr id="16" name="Shape 16"/>
          <p:cNvSpPr txBox="1">
            <a:spLocks noGrp="1"/>
          </p:cNvSpPr>
          <p:nvPr>
            <p:ph type="subTitle" idx="1"/>
          </p:nvPr>
        </p:nvSpPr>
        <p:spPr>
          <a:xfrm>
            <a:off x="1600200" y="2975159"/>
            <a:ext cx="6762600" cy="1314300"/>
          </a:xfrm>
          <a:prstGeom prst="rect">
            <a:avLst/>
          </a:prstGeom>
          <a:noFill/>
          <a:ln>
            <a:noFill/>
          </a:ln>
        </p:spPr>
        <p:txBody>
          <a:bodyPr lIns="91425" tIns="91425" rIns="91425" bIns="91425" anchor="t" anchorCtr="0"/>
          <a:lstStyle>
            <a:lvl1pPr marL="0" marR="0" lvl="0" indent="0" algn="r" rtl="0">
              <a:lnSpc>
                <a:spcPct val="100000"/>
              </a:lnSpc>
              <a:spcBef>
                <a:spcPts val="600"/>
              </a:spcBef>
              <a:spcAft>
                <a:spcPts val="0"/>
              </a:spcAft>
              <a:buClr>
                <a:schemeClr val="lt1"/>
              </a:buClr>
              <a:buFont typeface="Noto Sans Symbols"/>
              <a:buNone/>
              <a:defRPr sz="1800" b="0" i="0" u="none" strike="noStrike" cap="none">
                <a:solidFill>
                  <a:schemeClr val="lt1"/>
                </a:solidFill>
                <a:latin typeface="Trebuchet MS"/>
                <a:ea typeface="Trebuchet MS"/>
                <a:cs typeface="Trebuchet MS"/>
                <a:sym typeface="Trebuchet MS"/>
              </a:defRPr>
            </a:lvl1pPr>
            <a:lvl2pPr marL="457200" marR="0" lvl="1" indent="0" algn="ctr" rtl="0">
              <a:lnSpc>
                <a:spcPct val="100000"/>
              </a:lnSpc>
              <a:spcBef>
                <a:spcPts val="600"/>
              </a:spcBef>
              <a:spcAft>
                <a:spcPts val="0"/>
              </a:spcAft>
              <a:buClr>
                <a:srgbClr val="888888"/>
              </a:buClr>
              <a:buFont typeface="Noto Sans Symbols"/>
              <a:buNone/>
              <a:defRPr sz="2000" b="0" i="0" u="none" strike="noStrike" cap="none">
                <a:solidFill>
                  <a:srgbClr val="888888"/>
                </a:solidFill>
                <a:latin typeface="Trebuchet MS"/>
                <a:ea typeface="Trebuchet MS"/>
                <a:cs typeface="Trebuchet MS"/>
                <a:sym typeface="Trebuchet MS"/>
              </a:defRPr>
            </a:lvl2pPr>
            <a:lvl3pPr marL="914400" marR="0" lvl="2" indent="0" algn="ctr" rtl="0">
              <a:lnSpc>
                <a:spcPct val="100000"/>
              </a:lnSpc>
              <a:spcBef>
                <a:spcPts val="600"/>
              </a:spcBef>
              <a:spcAft>
                <a:spcPts val="0"/>
              </a:spcAft>
              <a:buClr>
                <a:srgbClr val="888888"/>
              </a:buClr>
              <a:buFont typeface="Noto Sans Symbols"/>
              <a:buNone/>
              <a:defRPr sz="1800" b="0" i="0" u="none" strike="noStrike" cap="none">
                <a:solidFill>
                  <a:srgbClr val="888888"/>
                </a:solidFill>
                <a:latin typeface="Trebuchet MS"/>
                <a:ea typeface="Trebuchet MS"/>
                <a:cs typeface="Trebuchet MS"/>
                <a:sym typeface="Trebuchet MS"/>
              </a:defRPr>
            </a:lvl3pPr>
            <a:lvl4pPr marL="1371600" marR="0" lvl="3" indent="0" algn="ctr" rtl="0">
              <a:lnSpc>
                <a:spcPct val="100000"/>
              </a:lnSpc>
              <a:spcBef>
                <a:spcPts val="600"/>
              </a:spcBef>
              <a:spcAft>
                <a:spcPts val="0"/>
              </a:spcAft>
              <a:buClr>
                <a:srgbClr val="888888"/>
              </a:buClr>
              <a:buFont typeface="Noto Sans Symbols"/>
              <a:buNone/>
              <a:defRPr sz="1800" b="0" i="0" u="none" strike="noStrike" cap="none">
                <a:solidFill>
                  <a:srgbClr val="888888"/>
                </a:solidFill>
                <a:latin typeface="Trebuchet MS"/>
                <a:ea typeface="Trebuchet MS"/>
                <a:cs typeface="Trebuchet MS"/>
                <a:sym typeface="Trebuchet MS"/>
              </a:defRPr>
            </a:lvl4pPr>
            <a:lvl5pPr marL="1828800" marR="0" lvl="4" indent="0" algn="ctr" rtl="0">
              <a:lnSpc>
                <a:spcPct val="100000"/>
              </a:lnSpc>
              <a:spcBef>
                <a:spcPts val="600"/>
              </a:spcBef>
              <a:spcAft>
                <a:spcPts val="0"/>
              </a:spcAft>
              <a:buClr>
                <a:srgbClr val="888888"/>
              </a:buClr>
              <a:buFont typeface="Noto Sans Symbols"/>
              <a:buNone/>
              <a:defRPr sz="1800" b="0" i="0" u="none" strike="noStrike" cap="none">
                <a:solidFill>
                  <a:srgbClr val="888888"/>
                </a:solidFill>
                <a:latin typeface="Trebuchet MS"/>
                <a:ea typeface="Trebuchet MS"/>
                <a:cs typeface="Trebuchet MS"/>
                <a:sym typeface="Trebuchet MS"/>
              </a:defRPr>
            </a:lvl5pPr>
            <a:lvl6pPr marL="2286000" marR="0" lvl="5" indent="0" algn="ctr" rtl="0">
              <a:lnSpc>
                <a:spcPct val="100000"/>
              </a:lnSpc>
              <a:spcBef>
                <a:spcPts val="360"/>
              </a:spcBef>
              <a:spcAft>
                <a:spcPts val="0"/>
              </a:spcAft>
              <a:buClr>
                <a:srgbClr val="888888"/>
              </a:buClr>
              <a:buFont typeface="Noto Sans Symbols"/>
              <a:buNone/>
              <a:defRPr sz="1800" b="0" i="0" u="none" strike="noStrike" cap="none">
                <a:solidFill>
                  <a:srgbClr val="888888"/>
                </a:solidFill>
                <a:latin typeface="Trebuchet MS"/>
                <a:ea typeface="Trebuchet MS"/>
                <a:cs typeface="Trebuchet MS"/>
                <a:sym typeface="Trebuchet MS"/>
              </a:defRPr>
            </a:lvl6pPr>
            <a:lvl7pPr marL="2743200" marR="0" lvl="6" indent="0" algn="ctr" rtl="0">
              <a:lnSpc>
                <a:spcPct val="100000"/>
              </a:lnSpc>
              <a:spcBef>
                <a:spcPts val="360"/>
              </a:spcBef>
              <a:spcAft>
                <a:spcPts val="0"/>
              </a:spcAft>
              <a:buClr>
                <a:srgbClr val="888888"/>
              </a:buClr>
              <a:buFont typeface="Noto Sans Symbols"/>
              <a:buNone/>
              <a:defRPr sz="1800" b="0" i="0" u="none" strike="noStrike" cap="none">
                <a:solidFill>
                  <a:srgbClr val="888888"/>
                </a:solidFill>
                <a:latin typeface="Trebuchet MS"/>
                <a:ea typeface="Trebuchet MS"/>
                <a:cs typeface="Trebuchet MS"/>
                <a:sym typeface="Trebuchet MS"/>
              </a:defRPr>
            </a:lvl7pPr>
            <a:lvl8pPr marL="3200400" marR="0" lvl="7" indent="0" algn="ctr" rtl="0">
              <a:lnSpc>
                <a:spcPct val="100000"/>
              </a:lnSpc>
              <a:spcBef>
                <a:spcPts val="360"/>
              </a:spcBef>
              <a:spcAft>
                <a:spcPts val="0"/>
              </a:spcAft>
              <a:buClr>
                <a:srgbClr val="888888"/>
              </a:buClr>
              <a:buFont typeface="Noto Sans Symbols"/>
              <a:buNone/>
              <a:defRPr sz="1800" b="0" i="0" u="none" strike="noStrike" cap="none">
                <a:solidFill>
                  <a:srgbClr val="888888"/>
                </a:solidFill>
                <a:latin typeface="Trebuchet MS"/>
                <a:ea typeface="Trebuchet MS"/>
                <a:cs typeface="Trebuchet MS"/>
                <a:sym typeface="Trebuchet MS"/>
              </a:defRPr>
            </a:lvl8pPr>
            <a:lvl9pPr marL="3657600" marR="0" lvl="8" indent="0" algn="ctr" rtl="0">
              <a:lnSpc>
                <a:spcPct val="100000"/>
              </a:lnSpc>
              <a:spcBef>
                <a:spcPts val="360"/>
              </a:spcBef>
              <a:spcAft>
                <a:spcPts val="0"/>
              </a:spcAft>
              <a:buClr>
                <a:srgbClr val="888888"/>
              </a:buClr>
              <a:buFont typeface="Noto Sans Symbols"/>
              <a:buNone/>
              <a:defRPr sz="1800" b="0" i="0" u="none" strike="noStrike" cap="none">
                <a:solidFill>
                  <a:srgbClr val="888888"/>
                </a:solidFill>
                <a:latin typeface="Trebuchet MS"/>
                <a:ea typeface="Trebuchet MS"/>
                <a:cs typeface="Trebuchet MS"/>
                <a:sym typeface="Trebuchet MS"/>
              </a:defRPr>
            </a:lvl9pPr>
          </a:lstStyle>
          <a:p>
            <a:endParaRPr/>
          </a:p>
        </p:txBody>
      </p:sp>
      <p:sp>
        <p:nvSpPr>
          <p:cNvPr id="17" name="Shape 17"/>
          <p:cNvSpPr txBox="1">
            <a:spLocks noGrp="1"/>
          </p:cNvSpPr>
          <p:nvPr>
            <p:ph type="dt" idx="10"/>
          </p:nvPr>
        </p:nvSpPr>
        <p:spPr>
          <a:xfrm>
            <a:off x="381001" y="4716555"/>
            <a:ext cx="1887600" cy="273900"/>
          </a:xfrm>
          <a:prstGeom prst="rect">
            <a:avLst/>
          </a:prstGeom>
          <a:noFill/>
          <a:ln>
            <a:noFill/>
          </a:ln>
        </p:spPr>
        <p:txBody>
          <a:bodyPr lIns="91425" tIns="91425" rIns="91425" bIns="91425" anchor="ctr" anchorCtr="0"/>
          <a:lstStyle>
            <a:lvl1pPr marL="0" marR="0" lvl="0" indent="0" algn="l" rtl="0">
              <a:lnSpc>
                <a:spcPct val="100000"/>
              </a:lnSpc>
              <a:spcBef>
                <a:spcPts val="0"/>
              </a:spcBef>
              <a:spcAft>
                <a:spcPts val="0"/>
              </a:spcAft>
              <a:buClr>
                <a:schemeClr val="lt2"/>
              </a:buClr>
              <a:buFont typeface="Arial"/>
              <a:buNone/>
              <a:defRPr sz="1200" b="0" i="0" u="none" strike="noStrike" cap="none">
                <a:solidFill>
                  <a:schemeClr val="lt2"/>
                </a:solidFill>
                <a:latin typeface="Arial"/>
                <a:ea typeface="Arial"/>
                <a:cs typeface="Arial"/>
                <a:sym typeface="Arial"/>
              </a:defRPr>
            </a:lvl1pPr>
            <a:lvl2pPr marL="457200" marR="0" lvl="1"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2pPr>
            <a:lvl3pPr marL="914400" marR="0" lvl="2"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3pPr>
            <a:lvl4pPr marL="1371600" marR="0" lvl="3"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4pPr>
            <a:lvl5pPr marL="1828800" marR="0" lvl="4"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5pPr>
            <a:lvl6pPr marL="2286000" marR="0" lvl="5"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6pPr>
            <a:lvl7pPr marL="2743200" marR="0" lvl="6"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7pPr>
            <a:lvl8pPr marL="3200400" marR="0" lvl="7"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8pPr>
            <a:lvl9pPr marL="3657600" marR="0" lvl="8"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9pPr>
          </a:lstStyle>
          <a:p>
            <a:endParaRPr/>
          </a:p>
        </p:txBody>
      </p:sp>
      <p:sp>
        <p:nvSpPr>
          <p:cNvPr id="18" name="Shape 18"/>
          <p:cNvSpPr txBox="1">
            <a:spLocks noGrp="1"/>
          </p:cNvSpPr>
          <p:nvPr>
            <p:ph type="ftr" idx="11"/>
          </p:nvPr>
        </p:nvSpPr>
        <p:spPr>
          <a:xfrm>
            <a:off x="3304614" y="4716555"/>
            <a:ext cx="5238900" cy="273900"/>
          </a:xfrm>
          <a:prstGeom prst="rect">
            <a:avLst/>
          </a:prstGeom>
          <a:noFill/>
          <a:ln>
            <a:noFill/>
          </a:ln>
        </p:spPr>
        <p:txBody>
          <a:bodyPr lIns="91425" tIns="91425" rIns="91425" bIns="91425" anchor="ctr" anchorCtr="0"/>
          <a:lstStyle>
            <a:lvl1pPr marL="0" marR="0" lvl="0" indent="0" algn="r" rtl="0">
              <a:lnSpc>
                <a:spcPct val="100000"/>
              </a:lnSpc>
              <a:spcBef>
                <a:spcPts val="0"/>
              </a:spcBef>
              <a:spcAft>
                <a:spcPts val="0"/>
              </a:spcAft>
              <a:buClr>
                <a:schemeClr val="lt2"/>
              </a:buClr>
              <a:buFont typeface="Arial"/>
              <a:buNone/>
              <a:defRPr sz="1200" b="0" i="0" u="none" strike="noStrike" cap="none">
                <a:solidFill>
                  <a:schemeClr val="lt2"/>
                </a:solidFill>
                <a:latin typeface="Arial"/>
                <a:ea typeface="Arial"/>
                <a:cs typeface="Arial"/>
                <a:sym typeface="Arial"/>
              </a:defRPr>
            </a:lvl1pPr>
            <a:lvl2pPr marL="457200" marR="0" lvl="1"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2pPr>
            <a:lvl3pPr marL="914400" marR="0" lvl="2"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3pPr>
            <a:lvl4pPr marL="1371600" marR="0" lvl="3"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4pPr>
            <a:lvl5pPr marL="1828800" marR="0" lvl="4"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5pPr>
            <a:lvl6pPr marL="2286000" marR="0" lvl="5"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6pPr>
            <a:lvl7pPr marL="2743200" marR="0" lvl="6"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7pPr>
            <a:lvl8pPr marL="3200400" marR="0" lvl="7"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8pPr>
            <a:lvl9pPr marL="3657600" marR="0" lvl="8"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9p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cSld name="4 Content">
    <p:spTree>
      <p:nvGrpSpPr>
        <p:cNvPr id="1" name="Shape 81"/>
        <p:cNvGrpSpPr/>
        <p:nvPr/>
      </p:nvGrpSpPr>
      <p:grpSpPr>
        <a:xfrm>
          <a:off x="0" y="0"/>
          <a:ext cx="0" cy="0"/>
          <a:chOff x="0" y="0"/>
          <a:chExt cx="0" cy="0"/>
        </a:xfrm>
      </p:grpSpPr>
      <p:pic>
        <p:nvPicPr>
          <p:cNvPr id="82" name="Shape 82" descr="Overlay-ContentSlides.png"/>
          <p:cNvPicPr preferRelativeResize="0"/>
          <p:nvPr/>
        </p:nvPicPr>
        <p:blipFill rotWithShape="1">
          <a:blip r:embed="rId2">
            <a:alphaModFix/>
          </a:blip>
          <a:srcRect/>
          <a:stretch/>
        </p:blipFill>
        <p:spPr>
          <a:xfrm>
            <a:off x="150884" y="139981"/>
            <a:ext cx="8827200" cy="4862400"/>
          </a:xfrm>
          <a:prstGeom prst="rect">
            <a:avLst/>
          </a:prstGeom>
          <a:noFill/>
          <a:ln>
            <a:noFill/>
          </a:ln>
        </p:spPr>
      </p:pic>
      <p:sp>
        <p:nvSpPr>
          <p:cNvPr id="83" name="Shape 83"/>
          <p:cNvSpPr txBox="1">
            <a:spLocks noGrp="1"/>
          </p:cNvSpPr>
          <p:nvPr>
            <p:ph type="title"/>
          </p:nvPr>
        </p:nvSpPr>
        <p:spPr>
          <a:xfrm>
            <a:off x="779464" y="285750"/>
            <a:ext cx="7583400" cy="783300"/>
          </a:xfrm>
          <a:prstGeom prst="rect">
            <a:avLst/>
          </a:prstGeom>
          <a:noFill/>
          <a:ln>
            <a:noFill/>
          </a:ln>
        </p:spPr>
        <p:txBody>
          <a:bodyPr lIns="91425" tIns="91425" rIns="91425" bIns="91425" anchor="b" anchorCtr="0"/>
          <a:lstStyle>
            <a:lvl1pPr marL="0" marR="0" lvl="0" indent="0" algn="l" rtl="0">
              <a:lnSpc>
                <a:spcPct val="100000"/>
              </a:lnSpc>
              <a:spcBef>
                <a:spcPts val="0"/>
              </a:spcBef>
              <a:spcAft>
                <a:spcPts val="0"/>
              </a:spcAft>
              <a:buClr>
                <a:schemeClr val="lt1"/>
              </a:buClr>
              <a:buFont typeface="Trebuchet MS"/>
              <a:buNone/>
              <a:defRPr sz="3800" b="0" i="0" u="none" strike="noStrike" cap="none">
                <a:solidFill>
                  <a:schemeClr val="lt1"/>
                </a:solidFill>
                <a:latin typeface="Trebuchet MS"/>
                <a:ea typeface="Trebuchet MS"/>
                <a:cs typeface="Trebuchet MS"/>
                <a:sym typeface="Trebuchet MS"/>
              </a:defRPr>
            </a:lvl1pPr>
            <a:lvl2pPr lvl="1" indent="0" rtl="0">
              <a:spcBef>
                <a:spcPts val="0"/>
              </a:spcBef>
              <a:buFont typeface="Arial"/>
              <a:buNone/>
              <a:defRPr sz="1800"/>
            </a:lvl2pPr>
            <a:lvl3pPr lvl="2" indent="0" rtl="0">
              <a:spcBef>
                <a:spcPts val="0"/>
              </a:spcBef>
              <a:buFont typeface="Arial"/>
              <a:buNone/>
              <a:defRPr sz="1800"/>
            </a:lvl3pPr>
            <a:lvl4pPr lvl="3" indent="0" rtl="0">
              <a:spcBef>
                <a:spcPts val="0"/>
              </a:spcBef>
              <a:buFont typeface="Arial"/>
              <a:buNone/>
              <a:defRPr sz="1800"/>
            </a:lvl4pPr>
            <a:lvl5pPr lvl="4" indent="0" rtl="0">
              <a:spcBef>
                <a:spcPts val="0"/>
              </a:spcBef>
              <a:buFont typeface="Arial"/>
              <a:buNone/>
              <a:defRPr sz="1800"/>
            </a:lvl5pPr>
            <a:lvl6pPr lvl="5" indent="0" rtl="0">
              <a:spcBef>
                <a:spcPts val="0"/>
              </a:spcBef>
              <a:buFont typeface="Arial"/>
              <a:buNone/>
              <a:defRPr sz="1800"/>
            </a:lvl6pPr>
            <a:lvl7pPr lvl="6" indent="0" rtl="0">
              <a:spcBef>
                <a:spcPts val="0"/>
              </a:spcBef>
              <a:buFont typeface="Arial"/>
              <a:buNone/>
              <a:defRPr sz="1800"/>
            </a:lvl7pPr>
            <a:lvl8pPr lvl="7" indent="0" rtl="0">
              <a:spcBef>
                <a:spcPts val="0"/>
              </a:spcBef>
              <a:buFont typeface="Arial"/>
              <a:buNone/>
              <a:defRPr sz="1800"/>
            </a:lvl8pPr>
            <a:lvl9pPr lvl="8" indent="0" rtl="0">
              <a:spcBef>
                <a:spcPts val="0"/>
              </a:spcBef>
              <a:buFont typeface="Arial"/>
              <a:buNone/>
              <a:defRPr sz="1800"/>
            </a:lvl9pPr>
          </a:lstStyle>
          <a:p>
            <a:endParaRPr/>
          </a:p>
        </p:txBody>
      </p:sp>
      <p:sp>
        <p:nvSpPr>
          <p:cNvPr id="84" name="Shape 84"/>
          <p:cNvSpPr txBox="1">
            <a:spLocks noGrp="1"/>
          </p:cNvSpPr>
          <p:nvPr>
            <p:ph type="dt" idx="10"/>
          </p:nvPr>
        </p:nvSpPr>
        <p:spPr>
          <a:xfrm>
            <a:off x="381001" y="4716555"/>
            <a:ext cx="1887600" cy="273900"/>
          </a:xfrm>
          <a:prstGeom prst="rect">
            <a:avLst/>
          </a:prstGeom>
          <a:noFill/>
          <a:ln>
            <a:noFill/>
          </a:ln>
        </p:spPr>
        <p:txBody>
          <a:bodyPr lIns="91425" tIns="91425" rIns="91425" bIns="91425" anchor="ctr" anchorCtr="0"/>
          <a:lstStyle>
            <a:lvl1pPr marL="0" marR="0" lvl="0" indent="0" algn="l" rtl="0">
              <a:lnSpc>
                <a:spcPct val="100000"/>
              </a:lnSpc>
              <a:spcBef>
                <a:spcPts val="0"/>
              </a:spcBef>
              <a:spcAft>
                <a:spcPts val="0"/>
              </a:spcAft>
              <a:buClr>
                <a:schemeClr val="lt2"/>
              </a:buClr>
              <a:buFont typeface="Arial"/>
              <a:buNone/>
              <a:defRPr sz="1200" b="0" i="0" u="none" strike="noStrike" cap="none">
                <a:solidFill>
                  <a:schemeClr val="lt2"/>
                </a:solidFill>
                <a:latin typeface="Arial"/>
                <a:ea typeface="Arial"/>
                <a:cs typeface="Arial"/>
                <a:sym typeface="Arial"/>
              </a:defRPr>
            </a:lvl1pPr>
            <a:lvl2pPr marL="457200" marR="0" lvl="1"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2pPr>
            <a:lvl3pPr marL="914400" marR="0" lvl="2"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3pPr>
            <a:lvl4pPr marL="1371600" marR="0" lvl="3"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4pPr>
            <a:lvl5pPr marL="1828800" marR="0" lvl="4"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5pPr>
            <a:lvl6pPr marL="2286000" marR="0" lvl="5"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6pPr>
            <a:lvl7pPr marL="2743200" marR="0" lvl="6"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7pPr>
            <a:lvl8pPr marL="3200400" marR="0" lvl="7"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8pPr>
            <a:lvl9pPr marL="3657600" marR="0" lvl="8"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9pPr>
          </a:lstStyle>
          <a:p>
            <a:endParaRPr/>
          </a:p>
        </p:txBody>
      </p:sp>
      <p:sp>
        <p:nvSpPr>
          <p:cNvPr id="85" name="Shape 85"/>
          <p:cNvSpPr txBox="1">
            <a:spLocks noGrp="1"/>
          </p:cNvSpPr>
          <p:nvPr>
            <p:ph type="ftr" idx="11"/>
          </p:nvPr>
        </p:nvSpPr>
        <p:spPr>
          <a:xfrm>
            <a:off x="3304614" y="4716555"/>
            <a:ext cx="5238900" cy="273900"/>
          </a:xfrm>
          <a:prstGeom prst="rect">
            <a:avLst/>
          </a:prstGeom>
          <a:noFill/>
          <a:ln>
            <a:noFill/>
          </a:ln>
        </p:spPr>
        <p:txBody>
          <a:bodyPr lIns="91425" tIns="91425" rIns="91425" bIns="91425" anchor="ctr" anchorCtr="0"/>
          <a:lstStyle>
            <a:lvl1pPr marL="0" marR="0" lvl="0" indent="0" algn="r" rtl="0">
              <a:lnSpc>
                <a:spcPct val="100000"/>
              </a:lnSpc>
              <a:spcBef>
                <a:spcPts val="0"/>
              </a:spcBef>
              <a:spcAft>
                <a:spcPts val="0"/>
              </a:spcAft>
              <a:buClr>
                <a:schemeClr val="lt2"/>
              </a:buClr>
              <a:buFont typeface="Arial"/>
              <a:buNone/>
              <a:defRPr sz="1200" b="0" i="0" u="none" strike="noStrike" cap="none">
                <a:solidFill>
                  <a:schemeClr val="lt2"/>
                </a:solidFill>
                <a:latin typeface="Arial"/>
                <a:ea typeface="Arial"/>
                <a:cs typeface="Arial"/>
                <a:sym typeface="Arial"/>
              </a:defRPr>
            </a:lvl1pPr>
            <a:lvl2pPr marL="457200" marR="0" lvl="1"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2pPr>
            <a:lvl3pPr marL="914400" marR="0" lvl="2"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3pPr>
            <a:lvl4pPr marL="1371600" marR="0" lvl="3"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4pPr>
            <a:lvl5pPr marL="1828800" marR="0" lvl="4"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5pPr>
            <a:lvl6pPr marL="2286000" marR="0" lvl="5"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6pPr>
            <a:lvl7pPr marL="2743200" marR="0" lvl="6"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7pPr>
            <a:lvl8pPr marL="3200400" marR="0" lvl="7"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8pPr>
            <a:lvl9pPr marL="3657600" marR="0" lvl="8"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9pPr>
          </a:lstStyle>
          <a:p>
            <a:endParaRPr/>
          </a:p>
        </p:txBody>
      </p:sp>
      <p:sp>
        <p:nvSpPr>
          <p:cNvPr id="86" name="Shape 86"/>
          <p:cNvSpPr txBox="1">
            <a:spLocks noGrp="1"/>
          </p:cNvSpPr>
          <p:nvPr>
            <p:ph type="sldNum" idx="12"/>
          </p:nvPr>
        </p:nvSpPr>
        <p:spPr>
          <a:xfrm>
            <a:off x="8404410" y="164727"/>
            <a:ext cx="493200" cy="273900"/>
          </a:xfrm>
          <a:prstGeom prst="rect">
            <a:avLst/>
          </a:prstGeom>
          <a:noFill/>
          <a:ln>
            <a:noFill/>
          </a:ln>
        </p:spPr>
        <p:txBody>
          <a:bodyPr lIns="91425" tIns="45700" rIns="91425" bIns="45700" anchor="ctr" anchorCtr="0">
            <a:noAutofit/>
          </a:bodyPr>
          <a:lstStyle/>
          <a:p>
            <a:pPr marL="0" marR="0" lvl="0" indent="0" algn="r" rtl="0">
              <a:lnSpc>
                <a:spcPct val="100000"/>
              </a:lnSpc>
              <a:spcBef>
                <a:spcPts val="0"/>
              </a:spcBef>
              <a:spcAft>
                <a:spcPts val="0"/>
              </a:spcAft>
              <a:buClr>
                <a:schemeClr val="dk2"/>
              </a:buClr>
              <a:buSzPct val="25000"/>
              <a:buFont typeface="Arial"/>
              <a:buNone/>
            </a:pPr>
            <a:fld id="{00000000-1234-1234-1234-123412341234}" type="slidenum">
              <a:rPr lang="en" sz="1000" b="0" i="0" u="none" strike="noStrike" cap="none">
                <a:solidFill>
                  <a:schemeClr val="dk2"/>
                </a:solidFill>
                <a:latin typeface="Arial"/>
                <a:ea typeface="Arial"/>
                <a:cs typeface="Arial"/>
                <a:sym typeface="Arial"/>
              </a:rPr>
              <a:t>‹#›</a:t>
            </a:fld>
            <a:endParaRPr lang="en" sz="1000" b="0" i="0" u="none" strike="noStrike" cap="none">
              <a:solidFill>
                <a:schemeClr val="dk2"/>
              </a:solidFill>
              <a:latin typeface="Arial"/>
              <a:ea typeface="Arial"/>
              <a:cs typeface="Arial"/>
              <a:sym typeface="Arial"/>
            </a:endParaRPr>
          </a:p>
        </p:txBody>
      </p:sp>
      <p:sp>
        <p:nvSpPr>
          <p:cNvPr id="87" name="Shape 87"/>
          <p:cNvSpPr txBox="1">
            <a:spLocks noGrp="1"/>
          </p:cNvSpPr>
          <p:nvPr>
            <p:ph type="body" idx="1"/>
          </p:nvPr>
        </p:nvSpPr>
        <p:spPr>
          <a:xfrm>
            <a:off x="779462" y="1371600"/>
            <a:ext cx="3657600" cy="1542900"/>
          </a:xfrm>
          <a:prstGeom prst="rect">
            <a:avLst/>
          </a:prstGeom>
          <a:noFill/>
          <a:ln>
            <a:noFill/>
          </a:ln>
        </p:spPr>
        <p:txBody>
          <a:bodyPr lIns="91425" tIns="91425" rIns="91425" bIns="91425" anchor="t" anchorCtr="0"/>
          <a:lstStyle>
            <a:lvl1pPr marL="282575" marR="0" lvl="0" indent="98425" algn="l" rtl="0">
              <a:lnSpc>
                <a:spcPct val="100000"/>
              </a:lnSpc>
              <a:spcBef>
                <a:spcPts val="2000"/>
              </a:spcBef>
              <a:spcAft>
                <a:spcPts val="0"/>
              </a:spcAft>
              <a:buClr>
                <a:schemeClr val="lt1"/>
              </a:buClr>
              <a:buSzPct val="100000"/>
              <a:buFont typeface="Noto Sans Symbols"/>
              <a:buChar char="●"/>
              <a:defRPr sz="2000" b="0" i="0" u="none" strike="noStrike" cap="none">
                <a:solidFill>
                  <a:schemeClr val="lt1"/>
                </a:solidFill>
                <a:latin typeface="Trebuchet MS"/>
                <a:ea typeface="Trebuchet MS"/>
                <a:cs typeface="Trebuchet MS"/>
                <a:sym typeface="Trebuchet MS"/>
              </a:defRPr>
            </a:lvl1pPr>
            <a:lvl2pPr marL="577850" marR="0" lvl="1" indent="44450" algn="l" rtl="0">
              <a:lnSpc>
                <a:spcPct val="100000"/>
              </a:lnSpc>
              <a:spcBef>
                <a:spcPts val="600"/>
              </a:spcBef>
              <a:spcAft>
                <a:spcPts val="0"/>
              </a:spcAft>
              <a:buClr>
                <a:schemeClr val="lt1"/>
              </a:buClr>
              <a:buSzPct val="100000"/>
              <a:buFont typeface="Noto Sans Symbols"/>
              <a:buChar char="●"/>
              <a:defRPr sz="1800" b="0" i="0" u="none" strike="noStrike" cap="none">
                <a:solidFill>
                  <a:schemeClr val="lt1"/>
                </a:solidFill>
                <a:latin typeface="Trebuchet MS"/>
                <a:ea typeface="Trebuchet MS"/>
                <a:cs typeface="Trebuchet MS"/>
                <a:sym typeface="Trebuchet MS"/>
              </a:defRPr>
            </a:lvl2pPr>
            <a:lvl3pPr marL="860425" marR="0" lvl="2" indent="53975" algn="l" rtl="0">
              <a:lnSpc>
                <a:spcPct val="100000"/>
              </a:lnSpc>
              <a:spcBef>
                <a:spcPts val="600"/>
              </a:spcBef>
              <a:spcAft>
                <a:spcPts val="0"/>
              </a:spcAft>
              <a:buClr>
                <a:schemeClr val="lt1"/>
              </a:buClr>
              <a:buSzPct val="100000"/>
              <a:buFont typeface="Noto Sans Symbols"/>
              <a:buChar char="●"/>
              <a:defRPr sz="1800" b="0" i="0" u="none" strike="noStrike" cap="none">
                <a:solidFill>
                  <a:schemeClr val="lt1"/>
                </a:solidFill>
                <a:latin typeface="Trebuchet MS"/>
                <a:ea typeface="Trebuchet MS"/>
                <a:cs typeface="Trebuchet MS"/>
                <a:sym typeface="Trebuchet MS"/>
              </a:defRPr>
            </a:lvl3pPr>
            <a:lvl4pPr marL="1143000" marR="0" lvl="3" indent="50800" algn="l" rtl="0">
              <a:lnSpc>
                <a:spcPct val="100000"/>
              </a:lnSpc>
              <a:spcBef>
                <a:spcPts val="600"/>
              </a:spcBef>
              <a:spcAft>
                <a:spcPts val="0"/>
              </a:spcAft>
              <a:buClr>
                <a:schemeClr val="lt1"/>
              </a:buClr>
              <a:buSzPct val="100000"/>
              <a:buFont typeface="Noto Sans Symbols"/>
              <a:buChar char="●"/>
              <a:defRPr sz="1800" b="0" i="0" u="none" strike="noStrike" cap="none">
                <a:solidFill>
                  <a:schemeClr val="lt1"/>
                </a:solidFill>
                <a:latin typeface="Trebuchet MS"/>
                <a:ea typeface="Trebuchet MS"/>
                <a:cs typeface="Trebuchet MS"/>
                <a:sym typeface="Trebuchet MS"/>
              </a:defRPr>
            </a:lvl4pPr>
            <a:lvl5pPr marL="1425575" marR="0" lvl="4" indent="60325" algn="l" rtl="0">
              <a:lnSpc>
                <a:spcPct val="100000"/>
              </a:lnSpc>
              <a:spcBef>
                <a:spcPts val="600"/>
              </a:spcBef>
              <a:spcAft>
                <a:spcPts val="0"/>
              </a:spcAft>
              <a:buClr>
                <a:schemeClr val="lt1"/>
              </a:buClr>
              <a:buSzPct val="100000"/>
              <a:buFont typeface="Noto Sans Symbols"/>
              <a:buChar char="●"/>
              <a:defRPr sz="1800" b="0" i="0" u="none" strike="noStrike" cap="none">
                <a:solidFill>
                  <a:schemeClr val="lt1"/>
                </a:solidFill>
                <a:latin typeface="Trebuchet MS"/>
                <a:ea typeface="Trebuchet MS"/>
                <a:cs typeface="Trebuchet MS"/>
                <a:sym typeface="Trebuchet MS"/>
              </a:defRPr>
            </a:lvl5pPr>
            <a:lvl6pPr marL="1711325" marR="0" lvl="5" indent="53975" algn="l" rtl="0">
              <a:lnSpc>
                <a:spcPct val="100000"/>
              </a:lnSpc>
              <a:spcBef>
                <a:spcPts val="360"/>
              </a:spcBef>
              <a:spcAft>
                <a:spcPts val="0"/>
              </a:spcAft>
              <a:buClr>
                <a:schemeClr val="lt1"/>
              </a:buClr>
              <a:buSzPct val="100000"/>
              <a:buFont typeface="Noto Sans Symbols"/>
              <a:buChar char="●"/>
              <a:defRPr sz="1800" b="0" i="0" u="none" strike="noStrike" cap="none">
                <a:solidFill>
                  <a:schemeClr val="lt1"/>
                </a:solidFill>
                <a:latin typeface="Trebuchet MS"/>
                <a:ea typeface="Trebuchet MS"/>
                <a:cs typeface="Trebuchet MS"/>
                <a:sym typeface="Trebuchet MS"/>
              </a:defRPr>
            </a:lvl6pPr>
            <a:lvl7pPr marL="2000250" marR="0" lvl="6" indent="44450" algn="l" rtl="0">
              <a:lnSpc>
                <a:spcPct val="100000"/>
              </a:lnSpc>
              <a:spcBef>
                <a:spcPts val="360"/>
              </a:spcBef>
              <a:spcAft>
                <a:spcPts val="0"/>
              </a:spcAft>
              <a:buClr>
                <a:schemeClr val="lt1"/>
              </a:buClr>
              <a:buSzPct val="100000"/>
              <a:buFont typeface="Noto Sans Symbols"/>
              <a:buChar char="●"/>
              <a:defRPr sz="1800" b="0" i="0" u="none" strike="noStrike" cap="none">
                <a:solidFill>
                  <a:schemeClr val="lt1"/>
                </a:solidFill>
                <a:latin typeface="Trebuchet MS"/>
                <a:ea typeface="Trebuchet MS"/>
                <a:cs typeface="Trebuchet MS"/>
                <a:sym typeface="Trebuchet MS"/>
              </a:defRPr>
            </a:lvl7pPr>
            <a:lvl8pPr marL="2290762" marR="0" lvl="7" indent="46037" algn="l" rtl="0">
              <a:lnSpc>
                <a:spcPct val="100000"/>
              </a:lnSpc>
              <a:spcBef>
                <a:spcPts val="360"/>
              </a:spcBef>
              <a:spcAft>
                <a:spcPts val="0"/>
              </a:spcAft>
              <a:buClr>
                <a:schemeClr val="lt1"/>
              </a:buClr>
              <a:buSzPct val="100000"/>
              <a:buFont typeface="Noto Sans Symbols"/>
              <a:buChar char="●"/>
              <a:defRPr sz="1800" b="0" i="0" u="none" strike="noStrike" cap="none">
                <a:solidFill>
                  <a:schemeClr val="lt1"/>
                </a:solidFill>
                <a:latin typeface="Trebuchet MS"/>
                <a:ea typeface="Trebuchet MS"/>
                <a:cs typeface="Trebuchet MS"/>
                <a:sym typeface="Trebuchet MS"/>
              </a:defRPr>
            </a:lvl8pPr>
            <a:lvl9pPr marL="2571750" marR="0" lvl="8" indent="44450" algn="l" rtl="0">
              <a:lnSpc>
                <a:spcPct val="100000"/>
              </a:lnSpc>
              <a:spcBef>
                <a:spcPts val="360"/>
              </a:spcBef>
              <a:spcAft>
                <a:spcPts val="0"/>
              </a:spcAft>
              <a:buClr>
                <a:schemeClr val="lt1"/>
              </a:buClr>
              <a:buSzPct val="100000"/>
              <a:buFont typeface="Noto Sans Symbols"/>
              <a:buChar char="●"/>
              <a:defRPr sz="1800" b="0" i="0" u="none" strike="noStrike" cap="none">
                <a:solidFill>
                  <a:schemeClr val="lt1"/>
                </a:solidFill>
                <a:latin typeface="Trebuchet MS"/>
                <a:ea typeface="Trebuchet MS"/>
                <a:cs typeface="Trebuchet MS"/>
                <a:sym typeface="Trebuchet MS"/>
              </a:defRPr>
            </a:lvl9pPr>
          </a:lstStyle>
          <a:p>
            <a:endParaRPr/>
          </a:p>
        </p:txBody>
      </p:sp>
      <p:sp>
        <p:nvSpPr>
          <p:cNvPr id="88" name="Shape 88"/>
          <p:cNvSpPr txBox="1">
            <a:spLocks noGrp="1"/>
          </p:cNvSpPr>
          <p:nvPr>
            <p:ph type="body" idx="2"/>
          </p:nvPr>
        </p:nvSpPr>
        <p:spPr>
          <a:xfrm>
            <a:off x="779462" y="2993859"/>
            <a:ext cx="3657600" cy="1542900"/>
          </a:xfrm>
          <a:prstGeom prst="rect">
            <a:avLst/>
          </a:prstGeom>
          <a:noFill/>
          <a:ln>
            <a:noFill/>
          </a:ln>
        </p:spPr>
        <p:txBody>
          <a:bodyPr lIns="91425" tIns="91425" rIns="91425" bIns="91425" anchor="t" anchorCtr="0"/>
          <a:lstStyle>
            <a:lvl1pPr marL="282575" marR="0" lvl="0" indent="98425" algn="l" rtl="0">
              <a:lnSpc>
                <a:spcPct val="100000"/>
              </a:lnSpc>
              <a:spcBef>
                <a:spcPts val="2000"/>
              </a:spcBef>
              <a:spcAft>
                <a:spcPts val="0"/>
              </a:spcAft>
              <a:buClr>
                <a:schemeClr val="lt1"/>
              </a:buClr>
              <a:buSzPct val="100000"/>
              <a:buFont typeface="Noto Sans Symbols"/>
              <a:buChar char="●"/>
              <a:defRPr sz="2000" b="0" i="0" u="none" strike="noStrike" cap="none">
                <a:solidFill>
                  <a:schemeClr val="lt1"/>
                </a:solidFill>
                <a:latin typeface="Trebuchet MS"/>
                <a:ea typeface="Trebuchet MS"/>
                <a:cs typeface="Trebuchet MS"/>
                <a:sym typeface="Trebuchet MS"/>
              </a:defRPr>
            </a:lvl1pPr>
            <a:lvl2pPr marL="577850" marR="0" lvl="1" indent="44450" algn="l" rtl="0">
              <a:lnSpc>
                <a:spcPct val="100000"/>
              </a:lnSpc>
              <a:spcBef>
                <a:spcPts val="600"/>
              </a:spcBef>
              <a:spcAft>
                <a:spcPts val="0"/>
              </a:spcAft>
              <a:buClr>
                <a:schemeClr val="lt1"/>
              </a:buClr>
              <a:buSzPct val="100000"/>
              <a:buFont typeface="Noto Sans Symbols"/>
              <a:buChar char="●"/>
              <a:defRPr sz="1800" b="0" i="0" u="none" strike="noStrike" cap="none">
                <a:solidFill>
                  <a:schemeClr val="lt1"/>
                </a:solidFill>
                <a:latin typeface="Trebuchet MS"/>
                <a:ea typeface="Trebuchet MS"/>
                <a:cs typeface="Trebuchet MS"/>
                <a:sym typeface="Trebuchet MS"/>
              </a:defRPr>
            </a:lvl2pPr>
            <a:lvl3pPr marL="860425" marR="0" lvl="2" indent="53975" algn="l" rtl="0">
              <a:lnSpc>
                <a:spcPct val="100000"/>
              </a:lnSpc>
              <a:spcBef>
                <a:spcPts val="600"/>
              </a:spcBef>
              <a:spcAft>
                <a:spcPts val="0"/>
              </a:spcAft>
              <a:buClr>
                <a:schemeClr val="lt1"/>
              </a:buClr>
              <a:buSzPct val="100000"/>
              <a:buFont typeface="Noto Sans Symbols"/>
              <a:buChar char="●"/>
              <a:defRPr sz="1800" b="0" i="0" u="none" strike="noStrike" cap="none">
                <a:solidFill>
                  <a:schemeClr val="lt1"/>
                </a:solidFill>
                <a:latin typeface="Trebuchet MS"/>
                <a:ea typeface="Trebuchet MS"/>
                <a:cs typeface="Trebuchet MS"/>
                <a:sym typeface="Trebuchet MS"/>
              </a:defRPr>
            </a:lvl3pPr>
            <a:lvl4pPr marL="1143000" marR="0" lvl="3" indent="50800" algn="l" rtl="0">
              <a:lnSpc>
                <a:spcPct val="100000"/>
              </a:lnSpc>
              <a:spcBef>
                <a:spcPts val="600"/>
              </a:spcBef>
              <a:spcAft>
                <a:spcPts val="0"/>
              </a:spcAft>
              <a:buClr>
                <a:schemeClr val="lt1"/>
              </a:buClr>
              <a:buSzPct val="100000"/>
              <a:buFont typeface="Noto Sans Symbols"/>
              <a:buChar char="●"/>
              <a:defRPr sz="1800" b="0" i="0" u="none" strike="noStrike" cap="none">
                <a:solidFill>
                  <a:schemeClr val="lt1"/>
                </a:solidFill>
                <a:latin typeface="Trebuchet MS"/>
                <a:ea typeface="Trebuchet MS"/>
                <a:cs typeface="Trebuchet MS"/>
                <a:sym typeface="Trebuchet MS"/>
              </a:defRPr>
            </a:lvl4pPr>
            <a:lvl5pPr marL="1425575" marR="0" lvl="4" indent="60325" algn="l" rtl="0">
              <a:lnSpc>
                <a:spcPct val="100000"/>
              </a:lnSpc>
              <a:spcBef>
                <a:spcPts val="600"/>
              </a:spcBef>
              <a:spcAft>
                <a:spcPts val="0"/>
              </a:spcAft>
              <a:buClr>
                <a:schemeClr val="lt1"/>
              </a:buClr>
              <a:buSzPct val="100000"/>
              <a:buFont typeface="Noto Sans Symbols"/>
              <a:buChar char="●"/>
              <a:defRPr sz="1800" b="0" i="0" u="none" strike="noStrike" cap="none">
                <a:solidFill>
                  <a:schemeClr val="lt1"/>
                </a:solidFill>
                <a:latin typeface="Trebuchet MS"/>
                <a:ea typeface="Trebuchet MS"/>
                <a:cs typeface="Trebuchet MS"/>
                <a:sym typeface="Trebuchet MS"/>
              </a:defRPr>
            </a:lvl5pPr>
            <a:lvl6pPr marL="1711325" marR="0" lvl="5" indent="53975" algn="l" rtl="0">
              <a:lnSpc>
                <a:spcPct val="100000"/>
              </a:lnSpc>
              <a:spcBef>
                <a:spcPts val="360"/>
              </a:spcBef>
              <a:spcAft>
                <a:spcPts val="0"/>
              </a:spcAft>
              <a:buClr>
                <a:schemeClr val="lt1"/>
              </a:buClr>
              <a:buSzPct val="100000"/>
              <a:buFont typeface="Noto Sans Symbols"/>
              <a:buChar char="●"/>
              <a:defRPr sz="1800" b="0" i="0" u="none" strike="noStrike" cap="none">
                <a:solidFill>
                  <a:schemeClr val="lt1"/>
                </a:solidFill>
                <a:latin typeface="Trebuchet MS"/>
                <a:ea typeface="Trebuchet MS"/>
                <a:cs typeface="Trebuchet MS"/>
                <a:sym typeface="Trebuchet MS"/>
              </a:defRPr>
            </a:lvl6pPr>
            <a:lvl7pPr marL="2000250" marR="0" lvl="6" indent="44450" algn="l" rtl="0">
              <a:lnSpc>
                <a:spcPct val="100000"/>
              </a:lnSpc>
              <a:spcBef>
                <a:spcPts val="360"/>
              </a:spcBef>
              <a:spcAft>
                <a:spcPts val="0"/>
              </a:spcAft>
              <a:buClr>
                <a:schemeClr val="lt1"/>
              </a:buClr>
              <a:buSzPct val="100000"/>
              <a:buFont typeface="Noto Sans Symbols"/>
              <a:buChar char="●"/>
              <a:defRPr sz="1800" b="0" i="0" u="none" strike="noStrike" cap="none">
                <a:solidFill>
                  <a:schemeClr val="lt1"/>
                </a:solidFill>
                <a:latin typeface="Trebuchet MS"/>
                <a:ea typeface="Trebuchet MS"/>
                <a:cs typeface="Trebuchet MS"/>
                <a:sym typeface="Trebuchet MS"/>
              </a:defRPr>
            </a:lvl7pPr>
            <a:lvl8pPr marL="2290762" marR="0" lvl="7" indent="46037" algn="l" rtl="0">
              <a:lnSpc>
                <a:spcPct val="100000"/>
              </a:lnSpc>
              <a:spcBef>
                <a:spcPts val="360"/>
              </a:spcBef>
              <a:spcAft>
                <a:spcPts val="0"/>
              </a:spcAft>
              <a:buClr>
                <a:schemeClr val="lt1"/>
              </a:buClr>
              <a:buSzPct val="100000"/>
              <a:buFont typeface="Noto Sans Symbols"/>
              <a:buChar char="●"/>
              <a:defRPr sz="1800" b="0" i="0" u="none" strike="noStrike" cap="none">
                <a:solidFill>
                  <a:schemeClr val="lt1"/>
                </a:solidFill>
                <a:latin typeface="Trebuchet MS"/>
                <a:ea typeface="Trebuchet MS"/>
                <a:cs typeface="Trebuchet MS"/>
                <a:sym typeface="Trebuchet MS"/>
              </a:defRPr>
            </a:lvl8pPr>
            <a:lvl9pPr marL="2571750" marR="0" lvl="8" indent="44450" algn="l" rtl="0">
              <a:lnSpc>
                <a:spcPct val="100000"/>
              </a:lnSpc>
              <a:spcBef>
                <a:spcPts val="360"/>
              </a:spcBef>
              <a:spcAft>
                <a:spcPts val="0"/>
              </a:spcAft>
              <a:buClr>
                <a:schemeClr val="lt1"/>
              </a:buClr>
              <a:buSzPct val="100000"/>
              <a:buFont typeface="Noto Sans Symbols"/>
              <a:buChar char="●"/>
              <a:defRPr sz="1800" b="0" i="0" u="none" strike="noStrike" cap="none">
                <a:solidFill>
                  <a:schemeClr val="lt1"/>
                </a:solidFill>
                <a:latin typeface="Trebuchet MS"/>
                <a:ea typeface="Trebuchet MS"/>
                <a:cs typeface="Trebuchet MS"/>
                <a:sym typeface="Trebuchet MS"/>
              </a:defRPr>
            </a:lvl9pPr>
          </a:lstStyle>
          <a:p>
            <a:endParaRPr/>
          </a:p>
        </p:txBody>
      </p:sp>
      <p:sp>
        <p:nvSpPr>
          <p:cNvPr id="89" name="Shape 89"/>
          <p:cNvSpPr txBox="1">
            <a:spLocks noGrp="1"/>
          </p:cNvSpPr>
          <p:nvPr>
            <p:ph type="body" idx="3"/>
          </p:nvPr>
        </p:nvSpPr>
        <p:spPr>
          <a:xfrm>
            <a:off x="4710953" y="1371600"/>
            <a:ext cx="3657600" cy="1542900"/>
          </a:xfrm>
          <a:prstGeom prst="rect">
            <a:avLst/>
          </a:prstGeom>
          <a:noFill/>
          <a:ln>
            <a:noFill/>
          </a:ln>
        </p:spPr>
        <p:txBody>
          <a:bodyPr lIns="91425" tIns="91425" rIns="91425" bIns="91425" anchor="t" anchorCtr="0"/>
          <a:lstStyle>
            <a:lvl1pPr marL="282575" marR="0" lvl="0" indent="98425" algn="l" rtl="0">
              <a:lnSpc>
                <a:spcPct val="100000"/>
              </a:lnSpc>
              <a:spcBef>
                <a:spcPts val="2000"/>
              </a:spcBef>
              <a:spcAft>
                <a:spcPts val="0"/>
              </a:spcAft>
              <a:buClr>
                <a:schemeClr val="lt1"/>
              </a:buClr>
              <a:buSzPct val="100000"/>
              <a:buFont typeface="Noto Sans Symbols"/>
              <a:buChar char="●"/>
              <a:defRPr sz="2000" b="0" i="0" u="none" strike="noStrike" cap="none">
                <a:solidFill>
                  <a:schemeClr val="lt1"/>
                </a:solidFill>
                <a:latin typeface="Trebuchet MS"/>
                <a:ea typeface="Trebuchet MS"/>
                <a:cs typeface="Trebuchet MS"/>
                <a:sym typeface="Trebuchet MS"/>
              </a:defRPr>
            </a:lvl1pPr>
            <a:lvl2pPr marL="577850" marR="0" lvl="1" indent="44450" algn="l" rtl="0">
              <a:lnSpc>
                <a:spcPct val="100000"/>
              </a:lnSpc>
              <a:spcBef>
                <a:spcPts val="600"/>
              </a:spcBef>
              <a:spcAft>
                <a:spcPts val="0"/>
              </a:spcAft>
              <a:buClr>
                <a:schemeClr val="lt1"/>
              </a:buClr>
              <a:buSzPct val="100000"/>
              <a:buFont typeface="Noto Sans Symbols"/>
              <a:buChar char="●"/>
              <a:defRPr sz="1800" b="0" i="0" u="none" strike="noStrike" cap="none">
                <a:solidFill>
                  <a:schemeClr val="lt1"/>
                </a:solidFill>
                <a:latin typeface="Trebuchet MS"/>
                <a:ea typeface="Trebuchet MS"/>
                <a:cs typeface="Trebuchet MS"/>
                <a:sym typeface="Trebuchet MS"/>
              </a:defRPr>
            </a:lvl2pPr>
            <a:lvl3pPr marL="860425" marR="0" lvl="2" indent="53975" algn="l" rtl="0">
              <a:lnSpc>
                <a:spcPct val="100000"/>
              </a:lnSpc>
              <a:spcBef>
                <a:spcPts val="600"/>
              </a:spcBef>
              <a:spcAft>
                <a:spcPts val="0"/>
              </a:spcAft>
              <a:buClr>
                <a:schemeClr val="lt1"/>
              </a:buClr>
              <a:buSzPct val="100000"/>
              <a:buFont typeface="Noto Sans Symbols"/>
              <a:buChar char="●"/>
              <a:defRPr sz="1800" b="0" i="0" u="none" strike="noStrike" cap="none">
                <a:solidFill>
                  <a:schemeClr val="lt1"/>
                </a:solidFill>
                <a:latin typeface="Trebuchet MS"/>
                <a:ea typeface="Trebuchet MS"/>
                <a:cs typeface="Trebuchet MS"/>
                <a:sym typeface="Trebuchet MS"/>
              </a:defRPr>
            </a:lvl3pPr>
            <a:lvl4pPr marL="1143000" marR="0" lvl="3" indent="50800" algn="l" rtl="0">
              <a:lnSpc>
                <a:spcPct val="100000"/>
              </a:lnSpc>
              <a:spcBef>
                <a:spcPts val="600"/>
              </a:spcBef>
              <a:spcAft>
                <a:spcPts val="0"/>
              </a:spcAft>
              <a:buClr>
                <a:schemeClr val="lt1"/>
              </a:buClr>
              <a:buSzPct val="100000"/>
              <a:buFont typeface="Noto Sans Symbols"/>
              <a:buChar char="●"/>
              <a:defRPr sz="1800" b="0" i="0" u="none" strike="noStrike" cap="none">
                <a:solidFill>
                  <a:schemeClr val="lt1"/>
                </a:solidFill>
                <a:latin typeface="Trebuchet MS"/>
                <a:ea typeface="Trebuchet MS"/>
                <a:cs typeface="Trebuchet MS"/>
                <a:sym typeface="Trebuchet MS"/>
              </a:defRPr>
            </a:lvl4pPr>
            <a:lvl5pPr marL="1425575" marR="0" lvl="4" indent="60325" algn="l" rtl="0">
              <a:lnSpc>
                <a:spcPct val="100000"/>
              </a:lnSpc>
              <a:spcBef>
                <a:spcPts val="600"/>
              </a:spcBef>
              <a:spcAft>
                <a:spcPts val="0"/>
              </a:spcAft>
              <a:buClr>
                <a:schemeClr val="lt1"/>
              </a:buClr>
              <a:buSzPct val="100000"/>
              <a:buFont typeface="Noto Sans Symbols"/>
              <a:buChar char="●"/>
              <a:defRPr sz="1800" b="0" i="0" u="none" strike="noStrike" cap="none">
                <a:solidFill>
                  <a:schemeClr val="lt1"/>
                </a:solidFill>
                <a:latin typeface="Trebuchet MS"/>
                <a:ea typeface="Trebuchet MS"/>
                <a:cs typeface="Trebuchet MS"/>
                <a:sym typeface="Trebuchet MS"/>
              </a:defRPr>
            </a:lvl5pPr>
            <a:lvl6pPr marL="1711325" marR="0" lvl="5" indent="53975" algn="l" rtl="0">
              <a:lnSpc>
                <a:spcPct val="100000"/>
              </a:lnSpc>
              <a:spcBef>
                <a:spcPts val="360"/>
              </a:spcBef>
              <a:spcAft>
                <a:spcPts val="0"/>
              </a:spcAft>
              <a:buClr>
                <a:schemeClr val="lt1"/>
              </a:buClr>
              <a:buSzPct val="100000"/>
              <a:buFont typeface="Noto Sans Symbols"/>
              <a:buChar char="●"/>
              <a:defRPr sz="1800" b="0" i="0" u="none" strike="noStrike" cap="none">
                <a:solidFill>
                  <a:schemeClr val="lt1"/>
                </a:solidFill>
                <a:latin typeface="Trebuchet MS"/>
                <a:ea typeface="Trebuchet MS"/>
                <a:cs typeface="Trebuchet MS"/>
                <a:sym typeface="Trebuchet MS"/>
              </a:defRPr>
            </a:lvl6pPr>
            <a:lvl7pPr marL="2000250" marR="0" lvl="6" indent="44450" algn="l" rtl="0">
              <a:lnSpc>
                <a:spcPct val="100000"/>
              </a:lnSpc>
              <a:spcBef>
                <a:spcPts val="360"/>
              </a:spcBef>
              <a:spcAft>
                <a:spcPts val="0"/>
              </a:spcAft>
              <a:buClr>
                <a:schemeClr val="lt1"/>
              </a:buClr>
              <a:buSzPct val="100000"/>
              <a:buFont typeface="Noto Sans Symbols"/>
              <a:buChar char="●"/>
              <a:defRPr sz="1800" b="0" i="0" u="none" strike="noStrike" cap="none">
                <a:solidFill>
                  <a:schemeClr val="lt1"/>
                </a:solidFill>
                <a:latin typeface="Trebuchet MS"/>
                <a:ea typeface="Trebuchet MS"/>
                <a:cs typeface="Trebuchet MS"/>
                <a:sym typeface="Trebuchet MS"/>
              </a:defRPr>
            </a:lvl7pPr>
            <a:lvl8pPr marL="2290762" marR="0" lvl="7" indent="46037" algn="l" rtl="0">
              <a:lnSpc>
                <a:spcPct val="100000"/>
              </a:lnSpc>
              <a:spcBef>
                <a:spcPts val="360"/>
              </a:spcBef>
              <a:spcAft>
                <a:spcPts val="0"/>
              </a:spcAft>
              <a:buClr>
                <a:schemeClr val="lt1"/>
              </a:buClr>
              <a:buSzPct val="100000"/>
              <a:buFont typeface="Noto Sans Symbols"/>
              <a:buChar char="●"/>
              <a:defRPr sz="1800" b="0" i="0" u="none" strike="noStrike" cap="none">
                <a:solidFill>
                  <a:schemeClr val="lt1"/>
                </a:solidFill>
                <a:latin typeface="Trebuchet MS"/>
                <a:ea typeface="Trebuchet MS"/>
                <a:cs typeface="Trebuchet MS"/>
                <a:sym typeface="Trebuchet MS"/>
              </a:defRPr>
            </a:lvl8pPr>
            <a:lvl9pPr marL="2571750" marR="0" lvl="8" indent="44450" algn="l" rtl="0">
              <a:lnSpc>
                <a:spcPct val="100000"/>
              </a:lnSpc>
              <a:spcBef>
                <a:spcPts val="360"/>
              </a:spcBef>
              <a:spcAft>
                <a:spcPts val="0"/>
              </a:spcAft>
              <a:buClr>
                <a:schemeClr val="lt1"/>
              </a:buClr>
              <a:buSzPct val="100000"/>
              <a:buFont typeface="Noto Sans Symbols"/>
              <a:buChar char="●"/>
              <a:defRPr sz="1800" b="0" i="0" u="none" strike="noStrike" cap="none">
                <a:solidFill>
                  <a:schemeClr val="lt1"/>
                </a:solidFill>
                <a:latin typeface="Trebuchet MS"/>
                <a:ea typeface="Trebuchet MS"/>
                <a:cs typeface="Trebuchet MS"/>
                <a:sym typeface="Trebuchet MS"/>
              </a:defRPr>
            </a:lvl9pPr>
          </a:lstStyle>
          <a:p>
            <a:endParaRPr/>
          </a:p>
        </p:txBody>
      </p:sp>
      <p:sp>
        <p:nvSpPr>
          <p:cNvPr id="90" name="Shape 90"/>
          <p:cNvSpPr txBox="1">
            <a:spLocks noGrp="1"/>
          </p:cNvSpPr>
          <p:nvPr>
            <p:ph type="body" idx="4"/>
          </p:nvPr>
        </p:nvSpPr>
        <p:spPr>
          <a:xfrm>
            <a:off x="4710953" y="2993859"/>
            <a:ext cx="3657600" cy="1542900"/>
          </a:xfrm>
          <a:prstGeom prst="rect">
            <a:avLst/>
          </a:prstGeom>
          <a:noFill/>
          <a:ln>
            <a:noFill/>
          </a:ln>
        </p:spPr>
        <p:txBody>
          <a:bodyPr lIns="91425" tIns="91425" rIns="91425" bIns="91425" anchor="t" anchorCtr="0"/>
          <a:lstStyle>
            <a:lvl1pPr marL="282575" marR="0" lvl="0" indent="98425" algn="l" rtl="0">
              <a:lnSpc>
                <a:spcPct val="100000"/>
              </a:lnSpc>
              <a:spcBef>
                <a:spcPts val="2000"/>
              </a:spcBef>
              <a:spcAft>
                <a:spcPts val="0"/>
              </a:spcAft>
              <a:buClr>
                <a:schemeClr val="lt1"/>
              </a:buClr>
              <a:buSzPct val="100000"/>
              <a:buFont typeface="Noto Sans Symbols"/>
              <a:buChar char="●"/>
              <a:defRPr sz="2000" b="0" i="0" u="none" strike="noStrike" cap="none">
                <a:solidFill>
                  <a:schemeClr val="lt1"/>
                </a:solidFill>
                <a:latin typeface="Trebuchet MS"/>
                <a:ea typeface="Trebuchet MS"/>
                <a:cs typeface="Trebuchet MS"/>
                <a:sym typeface="Trebuchet MS"/>
              </a:defRPr>
            </a:lvl1pPr>
            <a:lvl2pPr marL="577850" marR="0" lvl="1" indent="44450" algn="l" rtl="0">
              <a:lnSpc>
                <a:spcPct val="100000"/>
              </a:lnSpc>
              <a:spcBef>
                <a:spcPts val="600"/>
              </a:spcBef>
              <a:spcAft>
                <a:spcPts val="0"/>
              </a:spcAft>
              <a:buClr>
                <a:schemeClr val="lt1"/>
              </a:buClr>
              <a:buSzPct val="100000"/>
              <a:buFont typeface="Noto Sans Symbols"/>
              <a:buChar char="●"/>
              <a:defRPr sz="1800" b="0" i="0" u="none" strike="noStrike" cap="none">
                <a:solidFill>
                  <a:schemeClr val="lt1"/>
                </a:solidFill>
                <a:latin typeface="Trebuchet MS"/>
                <a:ea typeface="Trebuchet MS"/>
                <a:cs typeface="Trebuchet MS"/>
                <a:sym typeface="Trebuchet MS"/>
              </a:defRPr>
            </a:lvl2pPr>
            <a:lvl3pPr marL="860425" marR="0" lvl="2" indent="53975" algn="l" rtl="0">
              <a:lnSpc>
                <a:spcPct val="100000"/>
              </a:lnSpc>
              <a:spcBef>
                <a:spcPts val="600"/>
              </a:spcBef>
              <a:spcAft>
                <a:spcPts val="0"/>
              </a:spcAft>
              <a:buClr>
                <a:schemeClr val="lt1"/>
              </a:buClr>
              <a:buSzPct val="100000"/>
              <a:buFont typeface="Noto Sans Symbols"/>
              <a:buChar char="●"/>
              <a:defRPr sz="1800" b="0" i="0" u="none" strike="noStrike" cap="none">
                <a:solidFill>
                  <a:schemeClr val="lt1"/>
                </a:solidFill>
                <a:latin typeface="Trebuchet MS"/>
                <a:ea typeface="Trebuchet MS"/>
                <a:cs typeface="Trebuchet MS"/>
                <a:sym typeface="Trebuchet MS"/>
              </a:defRPr>
            </a:lvl3pPr>
            <a:lvl4pPr marL="1143000" marR="0" lvl="3" indent="50800" algn="l" rtl="0">
              <a:lnSpc>
                <a:spcPct val="100000"/>
              </a:lnSpc>
              <a:spcBef>
                <a:spcPts val="600"/>
              </a:spcBef>
              <a:spcAft>
                <a:spcPts val="0"/>
              </a:spcAft>
              <a:buClr>
                <a:schemeClr val="lt1"/>
              </a:buClr>
              <a:buSzPct val="100000"/>
              <a:buFont typeface="Noto Sans Symbols"/>
              <a:buChar char="●"/>
              <a:defRPr sz="1800" b="0" i="0" u="none" strike="noStrike" cap="none">
                <a:solidFill>
                  <a:schemeClr val="lt1"/>
                </a:solidFill>
                <a:latin typeface="Trebuchet MS"/>
                <a:ea typeface="Trebuchet MS"/>
                <a:cs typeface="Trebuchet MS"/>
                <a:sym typeface="Trebuchet MS"/>
              </a:defRPr>
            </a:lvl4pPr>
            <a:lvl5pPr marL="1425575" marR="0" lvl="4" indent="60325" algn="l" rtl="0">
              <a:lnSpc>
                <a:spcPct val="100000"/>
              </a:lnSpc>
              <a:spcBef>
                <a:spcPts val="600"/>
              </a:spcBef>
              <a:spcAft>
                <a:spcPts val="0"/>
              </a:spcAft>
              <a:buClr>
                <a:schemeClr val="lt1"/>
              </a:buClr>
              <a:buSzPct val="100000"/>
              <a:buFont typeface="Noto Sans Symbols"/>
              <a:buChar char="●"/>
              <a:defRPr sz="1800" b="0" i="0" u="none" strike="noStrike" cap="none">
                <a:solidFill>
                  <a:schemeClr val="lt1"/>
                </a:solidFill>
                <a:latin typeface="Trebuchet MS"/>
                <a:ea typeface="Trebuchet MS"/>
                <a:cs typeface="Trebuchet MS"/>
                <a:sym typeface="Trebuchet MS"/>
              </a:defRPr>
            </a:lvl5pPr>
            <a:lvl6pPr marL="1711325" marR="0" lvl="5" indent="53975" algn="l" rtl="0">
              <a:lnSpc>
                <a:spcPct val="100000"/>
              </a:lnSpc>
              <a:spcBef>
                <a:spcPts val="360"/>
              </a:spcBef>
              <a:spcAft>
                <a:spcPts val="0"/>
              </a:spcAft>
              <a:buClr>
                <a:schemeClr val="lt1"/>
              </a:buClr>
              <a:buSzPct val="100000"/>
              <a:buFont typeface="Noto Sans Symbols"/>
              <a:buChar char="●"/>
              <a:defRPr sz="1800" b="0" i="0" u="none" strike="noStrike" cap="none">
                <a:solidFill>
                  <a:schemeClr val="lt1"/>
                </a:solidFill>
                <a:latin typeface="Trebuchet MS"/>
                <a:ea typeface="Trebuchet MS"/>
                <a:cs typeface="Trebuchet MS"/>
                <a:sym typeface="Trebuchet MS"/>
              </a:defRPr>
            </a:lvl6pPr>
            <a:lvl7pPr marL="2000250" marR="0" lvl="6" indent="44450" algn="l" rtl="0">
              <a:lnSpc>
                <a:spcPct val="100000"/>
              </a:lnSpc>
              <a:spcBef>
                <a:spcPts val="360"/>
              </a:spcBef>
              <a:spcAft>
                <a:spcPts val="0"/>
              </a:spcAft>
              <a:buClr>
                <a:schemeClr val="lt1"/>
              </a:buClr>
              <a:buSzPct val="100000"/>
              <a:buFont typeface="Noto Sans Symbols"/>
              <a:buChar char="●"/>
              <a:defRPr sz="1800" b="0" i="0" u="none" strike="noStrike" cap="none">
                <a:solidFill>
                  <a:schemeClr val="lt1"/>
                </a:solidFill>
                <a:latin typeface="Trebuchet MS"/>
                <a:ea typeface="Trebuchet MS"/>
                <a:cs typeface="Trebuchet MS"/>
                <a:sym typeface="Trebuchet MS"/>
              </a:defRPr>
            </a:lvl7pPr>
            <a:lvl8pPr marL="2290762" marR="0" lvl="7" indent="46037" algn="l" rtl="0">
              <a:lnSpc>
                <a:spcPct val="100000"/>
              </a:lnSpc>
              <a:spcBef>
                <a:spcPts val="360"/>
              </a:spcBef>
              <a:spcAft>
                <a:spcPts val="0"/>
              </a:spcAft>
              <a:buClr>
                <a:schemeClr val="lt1"/>
              </a:buClr>
              <a:buSzPct val="100000"/>
              <a:buFont typeface="Noto Sans Symbols"/>
              <a:buChar char="●"/>
              <a:defRPr sz="1800" b="0" i="0" u="none" strike="noStrike" cap="none">
                <a:solidFill>
                  <a:schemeClr val="lt1"/>
                </a:solidFill>
                <a:latin typeface="Trebuchet MS"/>
                <a:ea typeface="Trebuchet MS"/>
                <a:cs typeface="Trebuchet MS"/>
                <a:sym typeface="Trebuchet MS"/>
              </a:defRPr>
            </a:lvl8pPr>
            <a:lvl9pPr marL="2571750" marR="0" lvl="8" indent="44450" algn="l" rtl="0">
              <a:lnSpc>
                <a:spcPct val="100000"/>
              </a:lnSpc>
              <a:spcBef>
                <a:spcPts val="360"/>
              </a:spcBef>
              <a:spcAft>
                <a:spcPts val="0"/>
              </a:spcAft>
              <a:buClr>
                <a:schemeClr val="lt1"/>
              </a:buClr>
              <a:buSzPct val="100000"/>
              <a:buFont typeface="Noto Sans Symbols"/>
              <a:buChar char="●"/>
              <a:defRPr sz="1800" b="0" i="0" u="none" strike="noStrike" cap="none">
                <a:solidFill>
                  <a:schemeClr val="lt1"/>
                </a:solidFill>
                <a:latin typeface="Trebuchet MS"/>
                <a:ea typeface="Trebuchet MS"/>
                <a:cs typeface="Trebuchet MS"/>
                <a:sym typeface="Trebuchet MS"/>
              </a:defRPr>
            </a:lvl9pPr>
          </a:lstStyle>
          <a:p>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Shape 91"/>
        <p:cNvGrpSpPr/>
        <p:nvPr/>
      </p:nvGrpSpPr>
      <p:grpSpPr>
        <a:xfrm>
          <a:off x="0" y="0"/>
          <a:ext cx="0" cy="0"/>
          <a:chOff x="0" y="0"/>
          <a:chExt cx="0" cy="0"/>
        </a:xfrm>
      </p:grpSpPr>
      <p:pic>
        <p:nvPicPr>
          <p:cNvPr id="92" name="Shape 92" descr="Overlay-ContentSlides.png"/>
          <p:cNvPicPr preferRelativeResize="0"/>
          <p:nvPr/>
        </p:nvPicPr>
        <p:blipFill rotWithShape="1">
          <a:blip r:embed="rId2">
            <a:alphaModFix/>
          </a:blip>
          <a:srcRect/>
          <a:stretch/>
        </p:blipFill>
        <p:spPr>
          <a:xfrm>
            <a:off x="150884" y="139981"/>
            <a:ext cx="8827200" cy="4862400"/>
          </a:xfrm>
          <a:prstGeom prst="rect">
            <a:avLst/>
          </a:prstGeom>
          <a:noFill/>
          <a:ln>
            <a:noFill/>
          </a:ln>
        </p:spPr>
      </p:pic>
      <p:sp>
        <p:nvSpPr>
          <p:cNvPr id="93" name="Shape 93"/>
          <p:cNvSpPr txBox="1">
            <a:spLocks noGrp="1"/>
          </p:cNvSpPr>
          <p:nvPr>
            <p:ph type="title"/>
          </p:nvPr>
        </p:nvSpPr>
        <p:spPr>
          <a:xfrm>
            <a:off x="779464" y="285750"/>
            <a:ext cx="7583400" cy="783300"/>
          </a:xfrm>
          <a:prstGeom prst="rect">
            <a:avLst/>
          </a:prstGeom>
          <a:noFill/>
          <a:ln>
            <a:noFill/>
          </a:ln>
        </p:spPr>
        <p:txBody>
          <a:bodyPr lIns="91425" tIns="91425" rIns="91425" bIns="91425" anchor="b" anchorCtr="0"/>
          <a:lstStyle>
            <a:lvl1pPr marL="0" marR="0" lvl="0" indent="0" algn="l" rtl="0">
              <a:lnSpc>
                <a:spcPct val="100000"/>
              </a:lnSpc>
              <a:spcBef>
                <a:spcPts val="0"/>
              </a:spcBef>
              <a:spcAft>
                <a:spcPts val="0"/>
              </a:spcAft>
              <a:buClr>
                <a:schemeClr val="lt1"/>
              </a:buClr>
              <a:buFont typeface="Trebuchet MS"/>
              <a:buNone/>
              <a:defRPr sz="3800" b="0" i="0" u="none" strike="noStrike" cap="none">
                <a:solidFill>
                  <a:schemeClr val="lt1"/>
                </a:solidFill>
                <a:latin typeface="Trebuchet MS"/>
                <a:ea typeface="Trebuchet MS"/>
                <a:cs typeface="Trebuchet MS"/>
                <a:sym typeface="Trebuchet MS"/>
              </a:defRPr>
            </a:lvl1pPr>
            <a:lvl2pPr lvl="1" indent="0" rtl="0">
              <a:spcBef>
                <a:spcPts val="0"/>
              </a:spcBef>
              <a:buFont typeface="Arial"/>
              <a:buNone/>
              <a:defRPr sz="1800"/>
            </a:lvl2pPr>
            <a:lvl3pPr lvl="2" indent="0" rtl="0">
              <a:spcBef>
                <a:spcPts val="0"/>
              </a:spcBef>
              <a:buFont typeface="Arial"/>
              <a:buNone/>
              <a:defRPr sz="1800"/>
            </a:lvl3pPr>
            <a:lvl4pPr lvl="3" indent="0" rtl="0">
              <a:spcBef>
                <a:spcPts val="0"/>
              </a:spcBef>
              <a:buFont typeface="Arial"/>
              <a:buNone/>
              <a:defRPr sz="1800"/>
            </a:lvl4pPr>
            <a:lvl5pPr lvl="4" indent="0" rtl="0">
              <a:spcBef>
                <a:spcPts val="0"/>
              </a:spcBef>
              <a:buFont typeface="Arial"/>
              <a:buNone/>
              <a:defRPr sz="1800"/>
            </a:lvl5pPr>
            <a:lvl6pPr lvl="5" indent="0" rtl="0">
              <a:spcBef>
                <a:spcPts val="0"/>
              </a:spcBef>
              <a:buFont typeface="Arial"/>
              <a:buNone/>
              <a:defRPr sz="1800"/>
            </a:lvl6pPr>
            <a:lvl7pPr lvl="6" indent="0" rtl="0">
              <a:spcBef>
                <a:spcPts val="0"/>
              </a:spcBef>
              <a:buFont typeface="Arial"/>
              <a:buNone/>
              <a:defRPr sz="1800"/>
            </a:lvl7pPr>
            <a:lvl8pPr lvl="7" indent="0" rtl="0">
              <a:spcBef>
                <a:spcPts val="0"/>
              </a:spcBef>
              <a:buFont typeface="Arial"/>
              <a:buNone/>
              <a:defRPr sz="1800"/>
            </a:lvl8pPr>
            <a:lvl9pPr lvl="8" indent="0" rtl="0">
              <a:spcBef>
                <a:spcPts val="0"/>
              </a:spcBef>
              <a:buFont typeface="Arial"/>
              <a:buNone/>
              <a:defRPr sz="1800"/>
            </a:lvl9pPr>
          </a:lstStyle>
          <a:p>
            <a:endParaRPr/>
          </a:p>
        </p:txBody>
      </p:sp>
      <p:sp>
        <p:nvSpPr>
          <p:cNvPr id="94" name="Shape 94"/>
          <p:cNvSpPr txBox="1">
            <a:spLocks noGrp="1"/>
          </p:cNvSpPr>
          <p:nvPr>
            <p:ph type="dt" idx="10"/>
          </p:nvPr>
        </p:nvSpPr>
        <p:spPr>
          <a:xfrm>
            <a:off x="381001" y="4716555"/>
            <a:ext cx="1887600" cy="273900"/>
          </a:xfrm>
          <a:prstGeom prst="rect">
            <a:avLst/>
          </a:prstGeom>
          <a:noFill/>
          <a:ln>
            <a:noFill/>
          </a:ln>
        </p:spPr>
        <p:txBody>
          <a:bodyPr lIns="91425" tIns="91425" rIns="91425" bIns="91425" anchor="ctr" anchorCtr="0"/>
          <a:lstStyle>
            <a:lvl1pPr marL="0" marR="0" lvl="0" indent="0" algn="l" rtl="0">
              <a:lnSpc>
                <a:spcPct val="100000"/>
              </a:lnSpc>
              <a:spcBef>
                <a:spcPts val="0"/>
              </a:spcBef>
              <a:spcAft>
                <a:spcPts val="0"/>
              </a:spcAft>
              <a:buClr>
                <a:schemeClr val="lt2"/>
              </a:buClr>
              <a:buFont typeface="Arial"/>
              <a:buNone/>
              <a:defRPr sz="1200" b="0" i="0" u="none" strike="noStrike" cap="none">
                <a:solidFill>
                  <a:schemeClr val="lt2"/>
                </a:solidFill>
                <a:latin typeface="Arial"/>
                <a:ea typeface="Arial"/>
                <a:cs typeface="Arial"/>
                <a:sym typeface="Arial"/>
              </a:defRPr>
            </a:lvl1pPr>
            <a:lvl2pPr marL="457200" marR="0" lvl="1"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2pPr>
            <a:lvl3pPr marL="914400" marR="0" lvl="2"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3pPr>
            <a:lvl4pPr marL="1371600" marR="0" lvl="3"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4pPr>
            <a:lvl5pPr marL="1828800" marR="0" lvl="4"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5pPr>
            <a:lvl6pPr marL="2286000" marR="0" lvl="5"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6pPr>
            <a:lvl7pPr marL="2743200" marR="0" lvl="6"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7pPr>
            <a:lvl8pPr marL="3200400" marR="0" lvl="7"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8pPr>
            <a:lvl9pPr marL="3657600" marR="0" lvl="8"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9pPr>
          </a:lstStyle>
          <a:p>
            <a:endParaRPr/>
          </a:p>
        </p:txBody>
      </p:sp>
      <p:sp>
        <p:nvSpPr>
          <p:cNvPr id="95" name="Shape 95"/>
          <p:cNvSpPr txBox="1">
            <a:spLocks noGrp="1"/>
          </p:cNvSpPr>
          <p:nvPr>
            <p:ph type="ftr" idx="11"/>
          </p:nvPr>
        </p:nvSpPr>
        <p:spPr>
          <a:xfrm>
            <a:off x="3304614" y="4716555"/>
            <a:ext cx="5238900" cy="273900"/>
          </a:xfrm>
          <a:prstGeom prst="rect">
            <a:avLst/>
          </a:prstGeom>
          <a:noFill/>
          <a:ln>
            <a:noFill/>
          </a:ln>
        </p:spPr>
        <p:txBody>
          <a:bodyPr lIns="91425" tIns="91425" rIns="91425" bIns="91425" anchor="ctr" anchorCtr="0"/>
          <a:lstStyle>
            <a:lvl1pPr marL="0" marR="0" lvl="0" indent="0" algn="r" rtl="0">
              <a:lnSpc>
                <a:spcPct val="100000"/>
              </a:lnSpc>
              <a:spcBef>
                <a:spcPts val="0"/>
              </a:spcBef>
              <a:spcAft>
                <a:spcPts val="0"/>
              </a:spcAft>
              <a:buClr>
                <a:schemeClr val="lt2"/>
              </a:buClr>
              <a:buFont typeface="Arial"/>
              <a:buNone/>
              <a:defRPr sz="1200" b="0" i="0" u="none" strike="noStrike" cap="none">
                <a:solidFill>
                  <a:schemeClr val="lt2"/>
                </a:solidFill>
                <a:latin typeface="Arial"/>
                <a:ea typeface="Arial"/>
                <a:cs typeface="Arial"/>
                <a:sym typeface="Arial"/>
              </a:defRPr>
            </a:lvl1pPr>
            <a:lvl2pPr marL="457200" marR="0" lvl="1"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2pPr>
            <a:lvl3pPr marL="914400" marR="0" lvl="2"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3pPr>
            <a:lvl4pPr marL="1371600" marR="0" lvl="3"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4pPr>
            <a:lvl5pPr marL="1828800" marR="0" lvl="4"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5pPr>
            <a:lvl6pPr marL="2286000" marR="0" lvl="5"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6pPr>
            <a:lvl7pPr marL="2743200" marR="0" lvl="6"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7pPr>
            <a:lvl8pPr marL="3200400" marR="0" lvl="7"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8pPr>
            <a:lvl9pPr marL="3657600" marR="0" lvl="8"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9pPr>
          </a:lstStyle>
          <a:p>
            <a:endParaRPr/>
          </a:p>
        </p:txBody>
      </p:sp>
      <p:sp>
        <p:nvSpPr>
          <p:cNvPr id="96" name="Shape 96"/>
          <p:cNvSpPr txBox="1">
            <a:spLocks noGrp="1"/>
          </p:cNvSpPr>
          <p:nvPr>
            <p:ph type="sldNum" idx="12"/>
          </p:nvPr>
        </p:nvSpPr>
        <p:spPr>
          <a:xfrm>
            <a:off x="8404410" y="164727"/>
            <a:ext cx="493200" cy="273900"/>
          </a:xfrm>
          <a:prstGeom prst="rect">
            <a:avLst/>
          </a:prstGeom>
          <a:noFill/>
          <a:ln>
            <a:noFill/>
          </a:ln>
        </p:spPr>
        <p:txBody>
          <a:bodyPr lIns="91425" tIns="45700" rIns="91425" bIns="45700" anchor="ctr" anchorCtr="0">
            <a:noAutofit/>
          </a:bodyPr>
          <a:lstStyle/>
          <a:p>
            <a:pPr marL="0" marR="0" lvl="0" indent="0" algn="r" rtl="0">
              <a:lnSpc>
                <a:spcPct val="100000"/>
              </a:lnSpc>
              <a:spcBef>
                <a:spcPts val="0"/>
              </a:spcBef>
              <a:spcAft>
                <a:spcPts val="0"/>
              </a:spcAft>
              <a:buClr>
                <a:schemeClr val="dk2"/>
              </a:buClr>
              <a:buSzPct val="25000"/>
              <a:buFont typeface="Arial"/>
              <a:buNone/>
            </a:pPr>
            <a:fld id="{00000000-1234-1234-1234-123412341234}" type="slidenum">
              <a:rPr lang="en" sz="1000" b="0" i="0" u="none" strike="noStrike" cap="none">
                <a:solidFill>
                  <a:schemeClr val="dk2"/>
                </a:solidFill>
                <a:latin typeface="Arial"/>
                <a:ea typeface="Arial"/>
                <a:cs typeface="Arial"/>
                <a:sym typeface="Arial"/>
              </a:rPr>
              <a:t>‹#›</a:t>
            </a:fld>
            <a:endParaRPr lang="en" sz="1000" b="0" i="0" u="none" strike="noStrike" cap="none">
              <a:solidFill>
                <a:schemeClr val="dk2"/>
              </a:solidFill>
              <a:latin typeface="Arial"/>
              <a:ea typeface="Arial"/>
              <a:cs typeface="Arial"/>
              <a:sym typeface="Arial"/>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Tx">
  <p:cSld name="Content with Caption">
    <p:spTree>
      <p:nvGrpSpPr>
        <p:cNvPr id="1" name="Shape 97"/>
        <p:cNvGrpSpPr/>
        <p:nvPr/>
      </p:nvGrpSpPr>
      <p:grpSpPr>
        <a:xfrm>
          <a:off x="0" y="0"/>
          <a:ext cx="0" cy="0"/>
          <a:chOff x="0" y="0"/>
          <a:chExt cx="0" cy="0"/>
        </a:xfrm>
      </p:grpSpPr>
      <p:pic>
        <p:nvPicPr>
          <p:cNvPr id="98" name="Shape 98" descr="Overlay-ContentCaption.png"/>
          <p:cNvPicPr preferRelativeResize="0"/>
          <p:nvPr/>
        </p:nvPicPr>
        <p:blipFill rotWithShape="1">
          <a:blip r:embed="rId2">
            <a:alphaModFix/>
          </a:blip>
          <a:srcRect/>
          <a:stretch/>
        </p:blipFill>
        <p:spPr>
          <a:xfrm>
            <a:off x="158367" y="140589"/>
            <a:ext cx="8827200" cy="4862400"/>
          </a:xfrm>
          <a:prstGeom prst="rect">
            <a:avLst/>
          </a:prstGeom>
          <a:noFill/>
          <a:ln>
            <a:noFill/>
          </a:ln>
        </p:spPr>
      </p:pic>
      <p:sp>
        <p:nvSpPr>
          <p:cNvPr id="99" name="Shape 99"/>
          <p:cNvSpPr txBox="1">
            <a:spLocks noGrp="1"/>
          </p:cNvSpPr>
          <p:nvPr>
            <p:ph type="title"/>
          </p:nvPr>
        </p:nvSpPr>
        <p:spPr>
          <a:xfrm>
            <a:off x="779464" y="442912"/>
            <a:ext cx="3657600" cy="871500"/>
          </a:xfrm>
          <a:prstGeom prst="rect">
            <a:avLst/>
          </a:prstGeom>
          <a:noFill/>
          <a:ln>
            <a:noFill/>
          </a:ln>
        </p:spPr>
        <p:txBody>
          <a:bodyPr lIns="91425" tIns="91425" rIns="91425" bIns="91425" anchor="b" anchorCtr="0"/>
          <a:lstStyle>
            <a:lvl1pPr marL="0" marR="0" lvl="0" indent="0" algn="ctr" rtl="0">
              <a:lnSpc>
                <a:spcPct val="100000"/>
              </a:lnSpc>
              <a:spcBef>
                <a:spcPts val="0"/>
              </a:spcBef>
              <a:spcAft>
                <a:spcPts val="0"/>
              </a:spcAft>
              <a:buClr>
                <a:schemeClr val="lt1"/>
              </a:buClr>
              <a:buFont typeface="Trebuchet MS"/>
              <a:buNone/>
              <a:defRPr sz="3600" b="0" i="0" u="none" strike="noStrike" cap="none">
                <a:solidFill>
                  <a:schemeClr val="lt1"/>
                </a:solidFill>
                <a:latin typeface="Trebuchet MS"/>
                <a:ea typeface="Trebuchet MS"/>
                <a:cs typeface="Trebuchet MS"/>
                <a:sym typeface="Trebuchet MS"/>
              </a:defRPr>
            </a:lvl1pPr>
            <a:lvl2pPr lvl="1" indent="0" rtl="0">
              <a:spcBef>
                <a:spcPts val="0"/>
              </a:spcBef>
              <a:buFont typeface="Arial"/>
              <a:buNone/>
              <a:defRPr sz="1800"/>
            </a:lvl2pPr>
            <a:lvl3pPr lvl="2" indent="0" rtl="0">
              <a:spcBef>
                <a:spcPts val="0"/>
              </a:spcBef>
              <a:buFont typeface="Arial"/>
              <a:buNone/>
              <a:defRPr sz="1800"/>
            </a:lvl3pPr>
            <a:lvl4pPr lvl="3" indent="0" rtl="0">
              <a:spcBef>
                <a:spcPts val="0"/>
              </a:spcBef>
              <a:buFont typeface="Arial"/>
              <a:buNone/>
              <a:defRPr sz="1800"/>
            </a:lvl4pPr>
            <a:lvl5pPr lvl="4" indent="0" rtl="0">
              <a:spcBef>
                <a:spcPts val="0"/>
              </a:spcBef>
              <a:buFont typeface="Arial"/>
              <a:buNone/>
              <a:defRPr sz="1800"/>
            </a:lvl5pPr>
            <a:lvl6pPr lvl="5" indent="0" rtl="0">
              <a:spcBef>
                <a:spcPts val="0"/>
              </a:spcBef>
              <a:buFont typeface="Arial"/>
              <a:buNone/>
              <a:defRPr sz="1800"/>
            </a:lvl6pPr>
            <a:lvl7pPr lvl="6" indent="0" rtl="0">
              <a:spcBef>
                <a:spcPts val="0"/>
              </a:spcBef>
              <a:buFont typeface="Arial"/>
              <a:buNone/>
              <a:defRPr sz="1800"/>
            </a:lvl7pPr>
            <a:lvl8pPr lvl="7" indent="0" rtl="0">
              <a:spcBef>
                <a:spcPts val="0"/>
              </a:spcBef>
              <a:buFont typeface="Arial"/>
              <a:buNone/>
              <a:defRPr sz="1800"/>
            </a:lvl8pPr>
            <a:lvl9pPr lvl="8" indent="0" rtl="0">
              <a:spcBef>
                <a:spcPts val="0"/>
              </a:spcBef>
              <a:buFont typeface="Arial"/>
              <a:buNone/>
              <a:defRPr sz="1800"/>
            </a:lvl9pPr>
          </a:lstStyle>
          <a:p>
            <a:endParaRPr/>
          </a:p>
        </p:txBody>
      </p:sp>
      <p:sp>
        <p:nvSpPr>
          <p:cNvPr id="100" name="Shape 100"/>
          <p:cNvSpPr txBox="1">
            <a:spLocks noGrp="1"/>
          </p:cNvSpPr>
          <p:nvPr>
            <p:ph type="body" idx="1"/>
          </p:nvPr>
        </p:nvSpPr>
        <p:spPr>
          <a:xfrm>
            <a:off x="4693023" y="554691"/>
            <a:ext cx="3657599" cy="3981600"/>
          </a:xfrm>
          <a:prstGeom prst="rect">
            <a:avLst/>
          </a:prstGeom>
          <a:noFill/>
          <a:ln>
            <a:noFill/>
          </a:ln>
        </p:spPr>
        <p:txBody>
          <a:bodyPr lIns="91425" tIns="91425" rIns="91425" bIns="91425" anchor="t" anchorCtr="0"/>
          <a:lstStyle>
            <a:lvl1pPr marL="282575" marR="0" lvl="0" indent="98425" algn="l" rtl="0">
              <a:lnSpc>
                <a:spcPct val="100000"/>
              </a:lnSpc>
              <a:spcBef>
                <a:spcPts val="2000"/>
              </a:spcBef>
              <a:spcAft>
                <a:spcPts val="0"/>
              </a:spcAft>
              <a:buClr>
                <a:schemeClr val="lt1"/>
              </a:buClr>
              <a:buSzPct val="100000"/>
              <a:buFont typeface="Noto Sans Symbols"/>
              <a:buChar char="●"/>
              <a:defRPr sz="2000" b="0" i="0" u="none" strike="noStrike" cap="none">
                <a:solidFill>
                  <a:schemeClr val="lt1"/>
                </a:solidFill>
                <a:latin typeface="Trebuchet MS"/>
                <a:ea typeface="Trebuchet MS"/>
                <a:cs typeface="Trebuchet MS"/>
                <a:sym typeface="Trebuchet MS"/>
              </a:defRPr>
            </a:lvl1pPr>
            <a:lvl2pPr marL="577850" marR="0" lvl="1" indent="44450" algn="l" rtl="0">
              <a:lnSpc>
                <a:spcPct val="100000"/>
              </a:lnSpc>
              <a:spcBef>
                <a:spcPts val="600"/>
              </a:spcBef>
              <a:spcAft>
                <a:spcPts val="0"/>
              </a:spcAft>
              <a:buClr>
                <a:schemeClr val="lt1"/>
              </a:buClr>
              <a:buSzPct val="100000"/>
              <a:buFont typeface="Noto Sans Symbols"/>
              <a:buChar char="●"/>
              <a:defRPr sz="1800" b="0" i="0" u="none" strike="noStrike" cap="none">
                <a:solidFill>
                  <a:schemeClr val="lt1"/>
                </a:solidFill>
                <a:latin typeface="Trebuchet MS"/>
                <a:ea typeface="Trebuchet MS"/>
                <a:cs typeface="Trebuchet MS"/>
                <a:sym typeface="Trebuchet MS"/>
              </a:defRPr>
            </a:lvl2pPr>
            <a:lvl3pPr marL="860425" marR="0" lvl="2" indent="53975" algn="l" rtl="0">
              <a:lnSpc>
                <a:spcPct val="100000"/>
              </a:lnSpc>
              <a:spcBef>
                <a:spcPts val="600"/>
              </a:spcBef>
              <a:spcAft>
                <a:spcPts val="0"/>
              </a:spcAft>
              <a:buClr>
                <a:schemeClr val="lt1"/>
              </a:buClr>
              <a:buSzPct val="100000"/>
              <a:buFont typeface="Noto Sans Symbols"/>
              <a:buChar char="●"/>
              <a:defRPr sz="1800" b="0" i="0" u="none" strike="noStrike" cap="none">
                <a:solidFill>
                  <a:schemeClr val="lt1"/>
                </a:solidFill>
                <a:latin typeface="Trebuchet MS"/>
                <a:ea typeface="Trebuchet MS"/>
                <a:cs typeface="Trebuchet MS"/>
                <a:sym typeface="Trebuchet MS"/>
              </a:defRPr>
            </a:lvl3pPr>
            <a:lvl4pPr marL="1143000" marR="0" lvl="3" indent="50800" algn="l" rtl="0">
              <a:lnSpc>
                <a:spcPct val="100000"/>
              </a:lnSpc>
              <a:spcBef>
                <a:spcPts val="600"/>
              </a:spcBef>
              <a:spcAft>
                <a:spcPts val="0"/>
              </a:spcAft>
              <a:buClr>
                <a:schemeClr val="lt1"/>
              </a:buClr>
              <a:buSzPct val="100000"/>
              <a:buFont typeface="Noto Sans Symbols"/>
              <a:buChar char="●"/>
              <a:defRPr sz="1800" b="0" i="0" u="none" strike="noStrike" cap="none">
                <a:solidFill>
                  <a:schemeClr val="lt1"/>
                </a:solidFill>
                <a:latin typeface="Trebuchet MS"/>
                <a:ea typeface="Trebuchet MS"/>
                <a:cs typeface="Trebuchet MS"/>
                <a:sym typeface="Trebuchet MS"/>
              </a:defRPr>
            </a:lvl4pPr>
            <a:lvl5pPr marL="1425575" marR="0" lvl="4" indent="60325" algn="l" rtl="0">
              <a:lnSpc>
                <a:spcPct val="100000"/>
              </a:lnSpc>
              <a:spcBef>
                <a:spcPts val="600"/>
              </a:spcBef>
              <a:spcAft>
                <a:spcPts val="0"/>
              </a:spcAft>
              <a:buClr>
                <a:schemeClr val="lt1"/>
              </a:buClr>
              <a:buSzPct val="100000"/>
              <a:buFont typeface="Noto Sans Symbols"/>
              <a:buChar char="●"/>
              <a:defRPr sz="1800" b="0" i="0" u="none" strike="noStrike" cap="none">
                <a:solidFill>
                  <a:schemeClr val="lt1"/>
                </a:solidFill>
                <a:latin typeface="Trebuchet MS"/>
                <a:ea typeface="Trebuchet MS"/>
                <a:cs typeface="Trebuchet MS"/>
                <a:sym typeface="Trebuchet MS"/>
              </a:defRPr>
            </a:lvl5pPr>
            <a:lvl6pPr marL="1711325" marR="0" lvl="5" indent="53975" algn="l" rtl="0">
              <a:lnSpc>
                <a:spcPct val="100000"/>
              </a:lnSpc>
              <a:spcBef>
                <a:spcPts val="360"/>
              </a:spcBef>
              <a:spcAft>
                <a:spcPts val="0"/>
              </a:spcAft>
              <a:buClr>
                <a:schemeClr val="lt1"/>
              </a:buClr>
              <a:buSzPct val="100000"/>
              <a:buFont typeface="Noto Sans Symbols"/>
              <a:buChar char="●"/>
              <a:defRPr sz="1800" b="0" i="0" u="none" strike="noStrike" cap="none">
                <a:solidFill>
                  <a:schemeClr val="lt1"/>
                </a:solidFill>
                <a:latin typeface="Trebuchet MS"/>
                <a:ea typeface="Trebuchet MS"/>
                <a:cs typeface="Trebuchet MS"/>
                <a:sym typeface="Trebuchet MS"/>
              </a:defRPr>
            </a:lvl6pPr>
            <a:lvl7pPr marL="2000250" marR="0" lvl="6" indent="44450" algn="l" rtl="0">
              <a:lnSpc>
                <a:spcPct val="100000"/>
              </a:lnSpc>
              <a:spcBef>
                <a:spcPts val="360"/>
              </a:spcBef>
              <a:spcAft>
                <a:spcPts val="0"/>
              </a:spcAft>
              <a:buClr>
                <a:schemeClr val="lt1"/>
              </a:buClr>
              <a:buSzPct val="100000"/>
              <a:buFont typeface="Noto Sans Symbols"/>
              <a:buChar char="●"/>
              <a:defRPr sz="1800" b="0" i="0" u="none" strike="noStrike" cap="none">
                <a:solidFill>
                  <a:schemeClr val="lt1"/>
                </a:solidFill>
                <a:latin typeface="Trebuchet MS"/>
                <a:ea typeface="Trebuchet MS"/>
                <a:cs typeface="Trebuchet MS"/>
                <a:sym typeface="Trebuchet MS"/>
              </a:defRPr>
            </a:lvl7pPr>
            <a:lvl8pPr marL="2290762" marR="0" lvl="7" indent="46037" algn="l" rtl="0">
              <a:lnSpc>
                <a:spcPct val="100000"/>
              </a:lnSpc>
              <a:spcBef>
                <a:spcPts val="360"/>
              </a:spcBef>
              <a:spcAft>
                <a:spcPts val="0"/>
              </a:spcAft>
              <a:buClr>
                <a:schemeClr val="lt1"/>
              </a:buClr>
              <a:buSzPct val="100000"/>
              <a:buFont typeface="Noto Sans Symbols"/>
              <a:buChar char="●"/>
              <a:defRPr sz="1800" b="0" i="0" u="none" strike="noStrike" cap="none">
                <a:solidFill>
                  <a:schemeClr val="lt1"/>
                </a:solidFill>
                <a:latin typeface="Trebuchet MS"/>
                <a:ea typeface="Trebuchet MS"/>
                <a:cs typeface="Trebuchet MS"/>
                <a:sym typeface="Trebuchet MS"/>
              </a:defRPr>
            </a:lvl8pPr>
            <a:lvl9pPr marL="2571750" marR="0" lvl="8" indent="44450" algn="l" rtl="0">
              <a:lnSpc>
                <a:spcPct val="100000"/>
              </a:lnSpc>
              <a:spcBef>
                <a:spcPts val="360"/>
              </a:spcBef>
              <a:spcAft>
                <a:spcPts val="0"/>
              </a:spcAft>
              <a:buClr>
                <a:schemeClr val="lt1"/>
              </a:buClr>
              <a:buSzPct val="100000"/>
              <a:buFont typeface="Noto Sans Symbols"/>
              <a:buChar char="●"/>
              <a:defRPr sz="1800" b="0" i="0" u="none" strike="noStrike" cap="none">
                <a:solidFill>
                  <a:schemeClr val="lt1"/>
                </a:solidFill>
                <a:latin typeface="Trebuchet MS"/>
                <a:ea typeface="Trebuchet MS"/>
                <a:cs typeface="Trebuchet MS"/>
                <a:sym typeface="Trebuchet MS"/>
              </a:defRPr>
            </a:lvl9pPr>
          </a:lstStyle>
          <a:p>
            <a:endParaRPr/>
          </a:p>
        </p:txBody>
      </p:sp>
      <p:sp>
        <p:nvSpPr>
          <p:cNvPr id="101" name="Shape 101"/>
          <p:cNvSpPr txBox="1">
            <a:spLocks noGrp="1"/>
          </p:cNvSpPr>
          <p:nvPr>
            <p:ph type="body" idx="2"/>
          </p:nvPr>
        </p:nvSpPr>
        <p:spPr>
          <a:xfrm>
            <a:off x="779464" y="1362075"/>
            <a:ext cx="3657600" cy="2867100"/>
          </a:xfrm>
          <a:prstGeom prst="rect">
            <a:avLst/>
          </a:prstGeom>
          <a:noFill/>
          <a:ln>
            <a:noFill/>
          </a:ln>
        </p:spPr>
        <p:txBody>
          <a:bodyPr lIns="91425" tIns="91425" rIns="91425" bIns="91425" anchor="t" anchorCtr="0"/>
          <a:lstStyle>
            <a:lvl1pPr marL="0" marR="0" lvl="0" indent="0" algn="ctr" rtl="0">
              <a:lnSpc>
                <a:spcPct val="100000"/>
              </a:lnSpc>
              <a:spcBef>
                <a:spcPts val="600"/>
              </a:spcBef>
              <a:spcAft>
                <a:spcPts val="0"/>
              </a:spcAft>
              <a:buClr>
                <a:schemeClr val="lt1"/>
              </a:buClr>
              <a:buFont typeface="Noto Sans Symbols"/>
              <a:buNone/>
              <a:defRPr sz="1800" b="0" i="0" u="none" strike="noStrike" cap="none">
                <a:solidFill>
                  <a:schemeClr val="lt1"/>
                </a:solidFill>
                <a:latin typeface="Trebuchet MS"/>
                <a:ea typeface="Trebuchet MS"/>
                <a:cs typeface="Trebuchet MS"/>
                <a:sym typeface="Trebuchet MS"/>
              </a:defRPr>
            </a:lvl1pPr>
            <a:lvl2pPr marL="457200" marR="0" lvl="1" indent="0" algn="l" rtl="0">
              <a:lnSpc>
                <a:spcPct val="100000"/>
              </a:lnSpc>
              <a:spcBef>
                <a:spcPts val="600"/>
              </a:spcBef>
              <a:spcAft>
                <a:spcPts val="0"/>
              </a:spcAft>
              <a:buClr>
                <a:schemeClr val="lt1"/>
              </a:buClr>
              <a:buFont typeface="Noto Sans Symbols"/>
              <a:buNone/>
              <a:defRPr sz="1200" b="0" i="0" u="none" strike="noStrike" cap="none">
                <a:solidFill>
                  <a:schemeClr val="lt1"/>
                </a:solidFill>
                <a:latin typeface="Trebuchet MS"/>
                <a:ea typeface="Trebuchet MS"/>
                <a:cs typeface="Trebuchet MS"/>
                <a:sym typeface="Trebuchet MS"/>
              </a:defRPr>
            </a:lvl2pPr>
            <a:lvl3pPr marL="914400" marR="0" lvl="2" indent="0" algn="l" rtl="0">
              <a:lnSpc>
                <a:spcPct val="100000"/>
              </a:lnSpc>
              <a:spcBef>
                <a:spcPts val="600"/>
              </a:spcBef>
              <a:spcAft>
                <a:spcPts val="0"/>
              </a:spcAft>
              <a:buClr>
                <a:schemeClr val="lt1"/>
              </a:buClr>
              <a:buFont typeface="Noto Sans Symbols"/>
              <a:buNone/>
              <a:defRPr sz="1000" b="0" i="0" u="none" strike="noStrike" cap="none">
                <a:solidFill>
                  <a:schemeClr val="lt1"/>
                </a:solidFill>
                <a:latin typeface="Trebuchet MS"/>
                <a:ea typeface="Trebuchet MS"/>
                <a:cs typeface="Trebuchet MS"/>
                <a:sym typeface="Trebuchet MS"/>
              </a:defRPr>
            </a:lvl3pPr>
            <a:lvl4pPr marL="1371600" marR="0" lvl="3" indent="0" algn="l" rtl="0">
              <a:lnSpc>
                <a:spcPct val="100000"/>
              </a:lnSpc>
              <a:spcBef>
                <a:spcPts val="600"/>
              </a:spcBef>
              <a:spcAft>
                <a:spcPts val="0"/>
              </a:spcAft>
              <a:buClr>
                <a:schemeClr val="lt1"/>
              </a:buClr>
              <a:buFont typeface="Noto Sans Symbols"/>
              <a:buNone/>
              <a:defRPr sz="900" b="0" i="0" u="none" strike="noStrike" cap="none">
                <a:solidFill>
                  <a:schemeClr val="lt1"/>
                </a:solidFill>
                <a:latin typeface="Trebuchet MS"/>
                <a:ea typeface="Trebuchet MS"/>
                <a:cs typeface="Trebuchet MS"/>
                <a:sym typeface="Trebuchet MS"/>
              </a:defRPr>
            </a:lvl4pPr>
            <a:lvl5pPr marL="1828800" marR="0" lvl="4" indent="0" algn="l" rtl="0">
              <a:lnSpc>
                <a:spcPct val="100000"/>
              </a:lnSpc>
              <a:spcBef>
                <a:spcPts val="600"/>
              </a:spcBef>
              <a:spcAft>
                <a:spcPts val="0"/>
              </a:spcAft>
              <a:buClr>
                <a:schemeClr val="lt1"/>
              </a:buClr>
              <a:buFont typeface="Noto Sans Symbols"/>
              <a:buNone/>
              <a:defRPr sz="900" b="0" i="0" u="none" strike="noStrike" cap="none">
                <a:solidFill>
                  <a:schemeClr val="lt1"/>
                </a:solidFill>
                <a:latin typeface="Trebuchet MS"/>
                <a:ea typeface="Trebuchet MS"/>
                <a:cs typeface="Trebuchet MS"/>
                <a:sym typeface="Trebuchet MS"/>
              </a:defRPr>
            </a:lvl5pPr>
            <a:lvl6pPr marL="2286000" marR="0" lvl="5" indent="0" algn="l" rtl="0">
              <a:lnSpc>
                <a:spcPct val="100000"/>
              </a:lnSpc>
              <a:spcBef>
                <a:spcPts val="180"/>
              </a:spcBef>
              <a:spcAft>
                <a:spcPts val="0"/>
              </a:spcAft>
              <a:buClr>
                <a:schemeClr val="lt1"/>
              </a:buClr>
              <a:buFont typeface="Noto Sans Symbols"/>
              <a:buNone/>
              <a:defRPr sz="900" b="0" i="0" u="none" strike="noStrike" cap="none">
                <a:solidFill>
                  <a:schemeClr val="lt1"/>
                </a:solidFill>
                <a:latin typeface="Trebuchet MS"/>
                <a:ea typeface="Trebuchet MS"/>
                <a:cs typeface="Trebuchet MS"/>
                <a:sym typeface="Trebuchet MS"/>
              </a:defRPr>
            </a:lvl6pPr>
            <a:lvl7pPr marL="2743200" marR="0" lvl="6" indent="0" algn="l" rtl="0">
              <a:lnSpc>
                <a:spcPct val="100000"/>
              </a:lnSpc>
              <a:spcBef>
                <a:spcPts val="180"/>
              </a:spcBef>
              <a:spcAft>
                <a:spcPts val="0"/>
              </a:spcAft>
              <a:buClr>
                <a:schemeClr val="lt1"/>
              </a:buClr>
              <a:buFont typeface="Noto Sans Symbols"/>
              <a:buNone/>
              <a:defRPr sz="900" b="0" i="0" u="none" strike="noStrike" cap="none">
                <a:solidFill>
                  <a:schemeClr val="lt1"/>
                </a:solidFill>
                <a:latin typeface="Trebuchet MS"/>
                <a:ea typeface="Trebuchet MS"/>
                <a:cs typeface="Trebuchet MS"/>
                <a:sym typeface="Trebuchet MS"/>
              </a:defRPr>
            </a:lvl7pPr>
            <a:lvl8pPr marL="3200400" marR="0" lvl="7" indent="0" algn="l" rtl="0">
              <a:lnSpc>
                <a:spcPct val="100000"/>
              </a:lnSpc>
              <a:spcBef>
                <a:spcPts val="180"/>
              </a:spcBef>
              <a:spcAft>
                <a:spcPts val="0"/>
              </a:spcAft>
              <a:buClr>
                <a:schemeClr val="lt1"/>
              </a:buClr>
              <a:buFont typeface="Noto Sans Symbols"/>
              <a:buNone/>
              <a:defRPr sz="900" b="0" i="0" u="none" strike="noStrike" cap="none">
                <a:solidFill>
                  <a:schemeClr val="lt1"/>
                </a:solidFill>
                <a:latin typeface="Trebuchet MS"/>
                <a:ea typeface="Trebuchet MS"/>
                <a:cs typeface="Trebuchet MS"/>
                <a:sym typeface="Trebuchet MS"/>
              </a:defRPr>
            </a:lvl8pPr>
            <a:lvl9pPr marL="3657600" marR="0" lvl="8" indent="0" algn="l" rtl="0">
              <a:lnSpc>
                <a:spcPct val="100000"/>
              </a:lnSpc>
              <a:spcBef>
                <a:spcPts val="180"/>
              </a:spcBef>
              <a:spcAft>
                <a:spcPts val="0"/>
              </a:spcAft>
              <a:buClr>
                <a:schemeClr val="lt1"/>
              </a:buClr>
              <a:buFont typeface="Noto Sans Symbols"/>
              <a:buNone/>
              <a:defRPr sz="900" b="0" i="0" u="none" strike="noStrike" cap="none">
                <a:solidFill>
                  <a:schemeClr val="lt1"/>
                </a:solidFill>
                <a:latin typeface="Trebuchet MS"/>
                <a:ea typeface="Trebuchet MS"/>
                <a:cs typeface="Trebuchet MS"/>
                <a:sym typeface="Trebuchet MS"/>
              </a:defRPr>
            </a:lvl9pPr>
          </a:lstStyle>
          <a:p>
            <a:endParaRPr/>
          </a:p>
        </p:txBody>
      </p:sp>
      <p:sp>
        <p:nvSpPr>
          <p:cNvPr id="102" name="Shape 102"/>
          <p:cNvSpPr txBox="1">
            <a:spLocks noGrp="1"/>
          </p:cNvSpPr>
          <p:nvPr>
            <p:ph type="dt" idx="10"/>
          </p:nvPr>
        </p:nvSpPr>
        <p:spPr>
          <a:xfrm>
            <a:off x="381001" y="4716555"/>
            <a:ext cx="1887600" cy="273900"/>
          </a:xfrm>
          <a:prstGeom prst="rect">
            <a:avLst/>
          </a:prstGeom>
          <a:noFill/>
          <a:ln>
            <a:noFill/>
          </a:ln>
        </p:spPr>
        <p:txBody>
          <a:bodyPr lIns="91425" tIns="91425" rIns="91425" bIns="91425" anchor="ctr" anchorCtr="0"/>
          <a:lstStyle>
            <a:lvl1pPr marL="0" marR="0" lvl="0" indent="0" algn="l" rtl="0">
              <a:lnSpc>
                <a:spcPct val="100000"/>
              </a:lnSpc>
              <a:spcBef>
                <a:spcPts val="0"/>
              </a:spcBef>
              <a:spcAft>
                <a:spcPts val="0"/>
              </a:spcAft>
              <a:buClr>
                <a:schemeClr val="lt2"/>
              </a:buClr>
              <a:buFont typeface="Arial"/>
              <a:buNone/>
              <a:defRPr sz="1200" b="0" i="0" u="none" strike="noStrike" cap="none">
                <a:solidFill>
                  <a:schemeClr val="lt2"/>
                </a:solidFill>
                <a:latin typeface="Arial"/>
                <a:ea typeface="Arial"/>
                <a:cs typeface="Arial"/>
                <a:sym typeface="Arial"/>
              </a:defRPr>
            </a:lvl1pPr>
            <a:lvl2pPr marL="457200" marR="0" lvl="1"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2pPr>
            <a:lvl3pPr marL="914400" marR="0" lvl="2"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3pPr>
            <a:lvl4pPr marL="1371600" marR="0" lvl="3"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4pPr>
            <a:lvl5pPr marL="1828800" marR="0" lvl="4"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5pPr>
            <a:lvl6pPr marL="2286000" marR="0" lvl="5"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6pPr>
            <a:lvl7pPr marL="2743200" marR="0" lvl="6"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7pPr>
            <a:lvl8pPr marL="3200400" marR="0" lvl="7"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8pPr>
            <a:lvl9pPr marL="3657600" marR="0" lvl="8"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9pPr>
          </a:lstStyle>
          <a:p>
            <a:endParaRPr/>
          </a:p>
        </p:txBody>
      </p:sp>
      <p:sp>
        <p:nvSpPr>
          <p:cNvPr id="103" name="Shape 103"/>
          <p:cNvSpPr txBox="1">
            <a:spLocks noGrp="1"/>
          </p:cNvSpPr>
          <p:nvPr>
            <p:ph type="ftr" idx="11"/>
          </p:nvPr>
        </p:nvSpPr>
        <p:spPr>
          <a:xfrm>
            <a:off x="3304614" y="4716555"/>
            <a:ext cx="5238900" cy="273900"/>
          </a:xfrm>
          <a:prstGeom prst="rect">
            <a:avLst/>
          </a:prstGeom>
          <a:noFill/>
          <a:ln>
            <a:noFill/>
          </a:ln>
        </p:spPr>
        <p:txBody>
          <a:bodyPr lIns="91425" tIns="91425" rIns="91425" bIns="91425" anchor="ctr" anchorCtr="0"/>
          <a:lstStyle>
            <a:lvl1pPr marL="0" marR="0" lvl="0" indent="0" algn="r" rtl="0">
              <a:lnSpc>
                <a:spcPct val="100000"/>
              </a:lnSpc>
              <a:spcBef>
                <a:spcPts val="0"/>
              </a:spcBef>
              <a:spcAft>
                <a:spcPts val="0"/>
              </a:spcAft>
              <a:buClr>
                <a:schemeClr val="lt2"/>
              </a:buClr>
              <a:buFont typeface="Arial"/>
              <a:buNone/>
              <a:defRPr sz="1200" b="0" i="0" u="none" strike="noStrike" cap="none">
                <a:solidFill>
                  <a:schemeClr val="lt2"/>
                </a:solidFill>
                <a:latin typeface="Arial"/>
                <a:ea typeface="Arial"/>
                <a:cs typeface="Arial"/>
                <a:sym typeface="Arial"/>
              </a:defRPr>
            </a:lvl1pPr>
            <a:lvl2pPr marL="457200" marR="0" lvl="1"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2pPr>
            <a:lvl3pPr marL="914400" marR="0" lvl="2"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3pPr>
            <a:lvl4pPr marL="1371600" marR="0" lvl="3"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4pPr>
            <a:lvl5pPr marL="1828800" marR="0" lvl="4"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5pPr>
            <a:lvl6pPr marL="2286000" marR="0" lvl="5"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6pPr>
            <a:lvl7pPr marL="2743200" marR="0" lvl="6"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7pPr>
            <a:lvl8pPr marL="3200400" marR="0" lvl="7"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8pPr>
            <a:lvl9pPr marL="3657600" marR="0" lvl="8"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9pPr>
          </a:lstStyle>
          <a:p>
            <a:endParaRPr/>
          </a:p>
        </p:txBody>
      </p:sp>
      <p:sp>
        <p:nvSpPr>
          <p:cNvPr id="104" name="Shape 104"/>
          <p:cNvSpPr txBox="1">
            <a:spLocks noGrp="1"/>
          </p:cNvSpPr>
          <p:nvPr>
            <p:ph type="sldNum" idx="12"/>
          </p:nvPr>
        </p:nvSpPr>
        <p:spPr>
          <a:xfrm>
            <a:off x="8404410" y="164727"/>
            <a:ext cx="493200" cy="273900"/>
          </a:xfrm>
          <a:prstGeom prst="rect">
            <a:avLst/>
          </a:prstGeom>
          <a:noFill/>
          <a:ln>
            <a:noFill/>
          </a:ln>
        </p:spPr>
        <p:txBody>
          <a:bodyPr lIns="91425" tIns="45700" rIns="91425" bIns="45700" anchor="ctr" anchorCtr="0">
            <a:noAutofit/>
          </a:bodyPr>
          <a:lstStyle/>
          <a:p>
            <a:pPr marL="0" marR="0" lvl="0" indent="0" algn="r" rtl="0">
              <a:lnSpc>
                <a:spcPct val="100000"/>
              </a:lnSpc>
              <a:spcBef>
                <a:spcPts val="0"/>
              </a:spcBef>
              <a:spcAft>
                <a:spcPts val="0"/>
              </a:spcAft>
              <a:buClr>
                <a:schemeClr val="dk2"/>
              </a:buClr>
              <a:buSzPct val="25000"/>
              <a:buFont typeface="Arial"/>
              <a:buNone/>
            </a:pPr>
            <a:fld id="{00000000-1234-1234-1234-123412341234}" type="slidenum">
              <a:rPr lang="en" sz="1000" b="0" i="0" u="none" strike="noStrike" cap="none">
                <a:solidFill>
                  <a:schemeClr val="dk2"/>
                </a:solidFill>
                <a:latin typeface="Arial"/>
                <a:ea typeface="Arial"/>
                <a:cs typeface="Arial"/>
                <a:sym typeface="Arial"/>
              </a:rPr>
              <a:t>‹#›</a:t>
            </a:fld>
            <a:endParaRPr lang="en" sz="1000" b="0" i="0" u="none" strike="noStrike" cap="none">
              <a:solidFill>
                <a:schemeClr val="dk2"/>
              </a:solidFill>
              <a:latin typeface="Arial"/>
              <a:ea typeface="Arial"/>
              <a:cs typeface="Arial"/>
              <a:sym typeface="Arial"/>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picTx">
  <p:cSld name="Picture with Caption">
    <p:spTree>
      <p:nvGrpSpPr>
        <p:cNvPr id="1" name="Shape 105"/>
        <p:cNvGrpSpPr/>
        <p:nvPr/>
      </p:nvGrpSpPr>
      <p:grpSpPr>
        <a:xfrm>
          <a:off x="0" y="0"/>
          <a:ext cx="0" cy="0"/>
          <a:chOff x="0" y="0"/>
          <a:chExt cx="0" cy="0"/>
        </a:xfrm>
      </p:grpSpPr>
      <p:pic>
        <p:nvPicPr>
          <p:cNvPr id="106" name="Shape 106" descr="Overlay-PictureCaption.png"/>
          <p:cNvPicPr preferRelativeResize="0"/>
          <p:nvPr/>
        </p:nvPicPr>
        <p:blipFill rotWithShape="1">
          <a:blip r:embed="rId2">
            <a:alphaModFix/>
          </a:blip>
          <a:srcRect/>
          <a:stretch/>
        </p:blipFill>
        <p:spPr>
          <a:xfrm>
            <a:off x="448977" y="140589"/>
            <a:ext cx="8536800" cy="4862400"/>
          </a:xfrm>
          <a:prstGeom prst="rect">
            <a:avLst/>
          </a:prstGeom>
          <a:noFill/>
          <a:ln>
            <a:noFill/>
          </a:ln>
        </p:spPr>
      </p:pic>
      <p:sp>
        <p:nvSpPr>
          <p:cNvPr id="107" name="Shape 107"/>
          <p:cNvSpPr txBox="1">
            <a:spLocks noGrp="1"/>
          </p:cNvSpPr>
          <p:nvPr>
            <p:ph type="title"/>
          </p:nvPr>
        </p:nvSpPr>
        <p:spPr>
          <a:xfrm>
            <a:off x="3886200" y="400050"/>
            <a:ext cx="4476600" cy="939300"/>
          </a:xfrm>
          <a:prstGeom prst="rect">
            <a:avLst/>
          </a:prstGeom>
          <a:noFill/>
          <a:ln>
            <a:noFill/>
          </a:ln>
        </p:spPr>
        <p:txBody>
          <a:bodyPr lIns="91425" tIns="91425" rIns="91425" bIns="91425" anchor="b" anchorCtr="0"/>
          <a:lstStyle>
            <a:lvl1pPr marL="0" marR="0" lvl="0" indent="0" algn="l" rtl="0">
              <a:lnSpc>
                <a:spcPct val="100000"/>
              </a:lnSpc>
              <a:spcBef>
                <a:spcPts val="0"/>
              </a:spcBef>
              <a:spcAft>
                <a:spcPts val="0"/>
              </a:spcAft>
              <a:buClr>
                <a:schemeClr val="lt1"/>
              </a:buClr>
              <a:buFont typeface="Trebuchet MS"/>
              <a:buNone/>
              <a:defRPr sz="3600" b="0" i="0" u="none" strike="noStrike" cap="none">
                <a:solidFill>
                  <a:schemeClr val="lt1"/>
                </a:solidFill>
                <a:latin typeface="Trebuchet MS"/>
                <a:ea typeface="Trebuchet MS"/>
                <a:cs typeface="Trebuchet MS"/>
                <a:sym typeface="Trebuchet MS"/>
              </a:defRPr>
            </a:lvl1pPr>
            <a:lvl2pPr lvl="1" indent="0" rtl="0">
              <a:spcBef>
                <a:spcPts val="0"/>
              </a:spcBef>
              <a:buFont typeface="Arial"/>
              <a:buNone/>
              <a:defRPr sz="1800"/>
            </a:lvl2pPr>
            <a:lvl3pPr lvl="2" indent="0" rtl="0">
              <a:spcBef>
                <a:spcPts val="0"/>
              </a:spcBef>
              <a:buFont typeface="Arial"/>
              <a:buNone/>
              <a:defRPr sz="1800"/>
            </a:lvl3pPr>
            <a:lvl4pPr lvl="3" indent="0" rtl="0">
              <a:spcBef>
                <a:spcPts val="0"/>
              </a:spcBef>
              <a:buFont typeface="Arial"/>
              <a:buNone/>
              <a:defRPr sz="1800"/>
            </a:lvl4pPr>
            <a:lvl5pPr lvl="4" indent="0" rtl="0">
              <a:spcBef>
                <a:spcPts val="0"/>
              </a:spcBef>
              <a:buFont typeface="Arial"/>
              <a:buNone/>
              <a:defRPr sz="1800"/>
            </a:lvl5pPr>
            <a:lvl6pPr lvl="5" indent="0" rtl="0">
              <a:spcBef>
                <a:spcPts val="0"/>
              </a:spcBef>
              <a:buFont typeface="Arial"/>
              <a:buNone/>
              <a:defRPr sz="1800"/>
            </a:lvl6pPr>
            <a:lvl7pPr lvl="6" indent="0" rtl="0">
              <a:spcBef>
                <a:spcPts val="0"/>
              </a:spcBef>
              <a:buFont typeface="Arial"/>
              <a:buNone/>
              <a:defRPr sz="1800"/>
            </a:lvl7pPr>
            <a:lvl8pPr lvl="7" indent="0" rtl="0">
              <a:spcBef>
                <a:spcPts val="0"/>
              </a:spcBef>
              <a:buFont typeface="Arial"/>
              <a:buNone/>
              <a:defRPr sz="1800"/>
            </a:lvl8pPr>
            <a:lvl9pPr lvl="8" indent="0" rtl="0">
              <a:spcBef>
                <a:spcPts val="0"/>
              </a:spcBef>
              <a:buFont typeface="Arial"/>
              <a:buNone/>
              <a:defRPr sz="1800"/>
            </a:lvl9pPr>
          </a:lstStyle>
          <a:p>
            <a:endParaRPr/>
          </a:p>
        </p:txBody>
      </p:sp>
      <p:sp>
        <p:nvSpPr>
          <p:cNvPr id="108" name="Shape 108"/>
          <p:cNvSpPr txBox="1">
            <a:spLocks noGrp="1"/>
          </p:cNvSpPr>
          <p:nvPr>
            <p:ph type="body" idx="1"/>
          </p:nvPr>
        </p:nvSpPr>
        <p:spPr>
          <a:xfrm>
            <a:off x="3886125" y="1371600"/>
            <a:ext cx="4474500" cy="2857500"/>
          </a:xfrm>
          <a:prstGeom prst="rect">
            <a:avLst/>
          </a:prstGeom>
          <a:noFill/>
          <a:ln>
            <a:noFill/>
          </a:ln>
        </p:spPr>
        <p:txBody>
          <a:bodyPr lIns="91425" tIns="91425" rIns="91425" bIns="91425" anchor="t" anchorCtr="0"/>
          <a:lstStyle>
            <a:lvl1pPr marL="0" marR="0" lvl="0" indent="0" algn="l" rtl="0">
              <a:lnSpc>
                <a:spcPct val="100000"/>
              </a:lnSpc>
              <a:spcBef>
                <a:spcPts val="600"/>
              </a:spcBef>
              <a:spcAft>
                <a:spcPts val="0"/>
              </a:spcAft>
              <a:buClr>
                <a:schemeClr val="lt1"/>
              </a:buClr>
              <a:buFont typeface="Noto Sans Symbols"/>
              <a:buNone/>
              <a:defRPr sz="1800" b="0" i="0" u="none" strike="noStrike" cap="none">
                <a:solidFill>
                  <a:schemeClr val="lt1"/>
                </a:solidFill>
                <a:latin typeface="Trebuchet MS"/>
                <a:ea typeface="Trebuchet MS"/>
                <a:cs typeface="Trebuchet MS"/>
                <a:sym typeface="Trebuchet MS"/>
              </a:defRPr>
            </a:lvl1pPr>
            <a:lvl2pPr marL="457200" marR="0" lvl="1" indent="0" algn="l" rtl="0">
              <a:lnSpc>
                <a:spcPct val="100000"/>
              </a:lnSpc>
              <a:spcBef>
                <a:spcPts val="600"/>
              </a:spcBef>
              <a:spcAft>
                <a:spcPts val="0"/>
              </a:spcAft>
              <a:buClr>
                <a:schemeClr val="lt1"/>
              </a:buClr>
              <a:buFont typeface="Noto Sans Symbols"/>
              <a:buNone/>
              <a:defRPr sz="1200" b="0" i="0" u="none" strike="noStrike" cap="none">
                <a:solidFill>
                  <a:schemeClr val="lt1"/>
                </a:solidFill>
                <a:latin typeface="Trebuchet MS"/>
                <a:ea typeface="Trebuchet MS"/>
                <a:cs typeface="Trebuchet MS"/>
                <a:sym typeface="Trebuchet MS"/>
              </a:defRPr>
            </a:lvl2pPr>
            <a:lvl3pPr marL="914400" marR="0" lvl="2" indent="0" algn="l" rtl="0">
              <a:lnSpc>
                <a:spcPct val="100000"/>
              </a:lnSpc>
              <a:spcBef>
                <a:spcPts val="600"/>
              </a:spcBef>
              <a:spcAft>
                <a:spcPts val="0"/>
              </a:spcAft>
              <a:buClr>
                <a:schemeClr val="lt1"/>
              </a:buClr>
              <a:buFont typeface="Noto Sans Symbols"/>
              <a:buNone/>
              <a:defRPr sz="1000" b="0" i="0" u="none" strike="noStrike" cap="none">
                <a:solidFill>
                  <a:schemeClr val="lt1"/>
                </a:solidFill>
                <a:latin typeface="Trebuchet MS"/>
                <a:ea typeface="Trebuchet MS"/>
                <a:cs typeface="Trebuchet MS"/>
                <a:sym typeface="Trebuchet MS"/>
              </a:defRPr>
            </a:lvl3pPr>
            <a:lvl4pPr marL="1371600" marR="0" lvl="3" indent="0" algn="l" rtl="0">
              <a:lnSpc>
                <a:spcPct val="100000"/>
              </a:lnSpc>
              <a:spcBef>
                <a:spcPts val="600"/>
              </a:spcBef>
              <a:spcAft>
                <a:spcPts val="0"/>
              </a:spcAft>
              <a:buClr>
                <a:schemeClr val="lt1"/>
              </a:buClr>
              <a:buFont typeface="Noto Sans Symbols"/>
              <a:buNone/>
              <a:defRPr sz="900" b="0" i="0" u="none" strike="noStrike" cap="none">
                <a:solidFill>
                  <a:schemeClr val="lt1"/>
                </a:solidFill>
                <a:latin typeface="Trebuchet MS"/>
                <a:ea typeface="Trebuchet MS"/>
                <a:cs typeface="Trebuchet MS"/>
                <a:sym typeface="Trebuchet MS"/>
              </a:defRPr>
            </a:lvl4pPr>
            <a:lvl5pPr marL="1828800" marR="0" lvl="4" indent="0" algn="l" rtl="0">
              <a:lnSpc>
                <a:spcPct val="100000"/>
              </a:lnSpc>
              <a:spcBef>
                <a:spcPts val="600"/>
              </a:spcBef>
              <a:spcAft>
                <a:spcPts val="0"/>
              </a:spcAft>
              <a:buClr>
                <a:schemeClr val="lt1"/>
              </a:buClr>
              <a:buFont typeface="Noto Sans Symbols"/>
              <a:buNone/>
              <a:defRPr sz="900" b="0" i="0" u="none" strike="noStrike" cap="none">
                <a:solidFill>
                  <a:schemeClr val="lt1"/>
                </a:solidFill>
                <a:latin typeface="Trebuchet MS"/>
                <a:ea typeface="Trebuchet MS"/>
                <a:cs typeface="Trebuchet MS"/>
                <a:sym typeface="Trebuchet MS"/>
              </a:defRPr>
            </a:lvl5pPr>
            <a:lvl6pPr marL="2286000" marR="0" lvl="5" indent="0" algn="l" rtl="0">
              <a:lnSpc>
                <a:spcPct val="100000"/>
              </a:lnSpc>
              <a:spcBef>
                <a:spcPts val="180"/>
              </a:spcBef>
              <a:spcAft>
                <a:spcPts val="0"/>
              </a:spcAft>
              <a:buClr>
                <a:schemeClr val="lt1"/>
              </a:buClr>
              <a:buFont typeface="Noto Sans Symbols"/>
              <a:buNone/>
              <a:defRPr sz="900" b="0" i="0" u="none" strike="noStrike" cap="none">
                <a:solidFill>
                  <a:schemeClr val="lt1"/>
                </a:solidFill>
                <a:latin typeface="Trebuchet MS"/>
                <a:ea typeface="Trebuchet MS"/>
                <a:cs typeface="Trebuchet MS"/>
                <a:sym typeface="Trebuchet MS"/>
              </a:defRPr>
            </a:lvl6pPr>
            <a:lvl7pPr marL="2743200" marR="0" lvl="6" indent="0" algn="l" rtl="0">
              <a:lnSpc>
                <a:spcPct val="100000"/>
              </a:lnSpc>
              <a:spcBef>
                <a:spcPts val="180"/>
              </a:spcBef>
              <a:spcAft>
                <a:spcPts val="0"/>
              </a:spcAft>
              <a:buClr>
                <a:schemeClr val="lt1"/>
              </a:buClr>
              <a:buFont typeface="Noto Sans Symbols"/>
              <a:buNone/>
              <a:defRPr sz="900" b="0" i="0" u="none" strike="noStrike" cap="none">
                <a:solidFill>
                  <a:schemeClr val="lt1"/>
                </a:solidFill>
                <a:latin typeface="Trebuchet MS"/>
                <a:ea typeface="Trebuchet MS"/>
                <a:cs typeface="Trebuchet MS"/>
                <a:sym typeface="Trebuchet MS"/>
              </a:defRPr>
            </a:lvl7pPr>
            <a:lvl8pPr marL="3200400" marR="0" lvl="7" indent="0" algn="l" rtl="0">
              <a:lnSpc>
                <a:spcPct val="100000"/>
              </a:lnSpc>
              <a:spcBef>
                <a:spcPts val="180"/>
              </a:spcBef>
              <a:spcAft>
                <a:spcPts val="0"/>
              </a:spcAft>
              <a:buClr>
                <a:schemeClr val="lt1"/>
              </a:buClr>
              <a:buFont typeface="Noto Sans Symbols"/>
              <a:buNone/>
              <a:defRPr sz="900" b="0" i="0" u="none" strike="noStrike" cap="none">
                <a:solidFill>
                  <a:schemeClr val="lt1"/>
                </a:solidFill>
                <a:latin typeface="Trebuchet MS"/>
                <a:ea typeface="Trebuchet MS"/>
                <a:cs typeface="Trebuchet MS"/>
                <a:sym typeface="Trebuchet MS"/>
              </a:defRPr>
            </a:lvl8pPr>
            <a:lvl9pPr marL="3657600" marR="0" lvl="8" indent="0" algn="l" rtl="0">
              <a:lnSpc>
                <a:spcPct val="100000"/>
              </a:lnSpc>
              <a:spcBef>
                <a:spcPts val="180"/>
              </a:spcBef>
              <a:spcAft>
                <a:spcPts val="0"/>
              </a:spcAft>
              <a:buClr>
                <a:schemeClr val="lt1"/>
              </a:buClr>
              <a:buFont typeface="Noto Sans Symbols"/>
              <a:buNone/>
              <a:defRPr sz="900" b="0" i="0" u="none" strike="noStrike" cap="none">
                <a:solidFill>
                  <a:schemeClr val="lt1"/>
                </a:solidFill>
                <a:latin typeface="Trebuchet MS"/>
                <a:ea typeface="Trebuchet MS"/>
                <a:cs typeface="Trebuchet MS"/>
                <a:sym typeface="Trebuchet MS"/>
              </a:defRPr>
            </a:lvl9pPr>
          </a:lstStyle>
          <a:p>
            <a:endParaRPr/>
          </a:p>
        </p:txBody>
      </p:sp>
      <p:sp>
        <p:nvSpPr>
          <p:cNvPr id="109" name="Shape 109"/>
          <p:cNvSpPr txBox="1">
            <a:spLocks noGrp="1"/>
          </p:cNvSpPr>
          <p:nvPr>
            <p:ph type="dt" idx="10"/>
          </p:nvPr>
        </p:nvSpPr>
        <p:spPr>
          <a:xfrm>
            <a:off x="3886125" y="4716555"/>
            <a:ext cx="1887600" cy="273900"/>
          </a:xfrm>
          <a:prstGeom prst="rect">
            <a:avLst/>
          </a:prstGeom>
          <a:noFill/>
          <a:ln>
            <a:noFill/>
          </a:ln>
        </p:spPr>
        <p:txBody>
          <a:bodyPr lIns="91425" tIns="91425" rIns="91425" bIns="91425" anchor="ctr" anchorCtr="0"/>
          <a:lstStyle>
            <a:lvl1pPr marL="0" marR="0" lvl="0" indent="0" algn="l" rtl="0">
              <a:lnSpc>
                <a:spcPct val="100000"/>
              </a:lnSpc>
              <a:spcBef>
                <a:spcPts val="0"/>
              </a:spcBef>
              <a:spcAft>
                <a:spcPts val="0"/>
              </a:spcAft>
              <a:buClr>
                <a:schemeClr val="lt2"/>
              </a:buClr>
              <a:buFont typeface="Arial"/>
              <a:buNone/>
              <a:defRPr sz="1200" b="0" i="0" u="none" strike="noStrike" cap="none">
                <a:solidFill>
                  <a:schemeClr val="lt2"/>
                </a:solidFill>
                <a:latin typeface="Arial"/>
                <a:ea typeface="Arial"/>
                <a:cs typeface="Arial"/>
                <a:sym typeface="Arial"/>
              </a:defRPr>
            </a:lvl1pPr>
            <a:lvl2pPr marL="457200" marR="0" lvl="1"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2pPr>
            <a:lvl3pPr marL="914400" marR="0" lvl="2"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3pPr>
            <a:lvl4pPr marL="1371600" marR="0" lvl="3"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4pPr>
            <a:lvl5pPr marL="1828800" marR="0" lvl="4"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5pPr>
            <a:lvl6pPr marL="2286000" marR="0" lvl="5"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6pPr>
            <a:lvl7pPr marL="2743200" marR="0" lvl="6"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7pPr>
            <a:lvl8pPr marL="3200400" marR="0" lvl="7"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8pPr>
            <a:lvl9pPr marL="3657600" marR="0" lvl="8"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9pPr>
          </a:lstStyle>
          <a:p>
            <a:endParaRPr/>
          </a:p>
        </p:txBody>
      </p:sp>
      <p:sp>
        <p:nvSpPr>
          <p:cNvPr id="110" name="Shape 110"/>
          <p:cNvSpPr txBox="1">
            <a:spLocks noGrp="1"/>
          </p:cNvSpPr>
          <p:nvPr>
            <p:ph type="ftr" idx="11"/>
          </p:nvPr>
        </p:nvSpPr>
        <p:spPr>
          <a:xfrm>
            <a:off x="5867400" y="4716555"/>
            <a:ext cx="2676000" cy="273900"/>
          </a:xfrm>
          <a:prstGeom prst="rect">
            <a:avLst/>
          </a:prstGeom>
          <a:noFill/>
          <a:ln>
            <a:noFill/>
          </a:ln>
        </p:spPr>
        <p:txBody>
          <a:bodyPr lIns="91425" tIns="91425" rIns="91425" bIns="91425" anchor="ctr" anchorCtr="0"/>
          <a:lstStyle>
            <a:lvl1pPr marL="0" marR="0" lvl="0" indent="0" algn="r" rtl="0">
              <a:lnSpc>
                <a:spcPct val="100000"/>
              </a:lnSpc>
              <a:spcBef>
                <a:spcPts val="0"/>
              </a:spcBef>
              <a:spcAft>
                <a:spcPts val="0"/>
              </a:spcAft>
              <a:buClr>
                <a:schemeClr val="lt2"/>
              </a:buClr>
              <a:buFont typeface="Arial"/>
              <a:buNone/>
              <a:defRPr sz="1200" b="0" i="0" u="none" strike="noStrike" cap="none">
                <a:solidFill>
                  <a:schemeClr val="lt2"/>
                </a:solidFill>
                <a:latin typeface="Arial"/>
                <a:ea typeface="Arial"/>
                <a:cs typeface="Arial"/>
                <a:sym typeface="Arial"/>
              </a:defRPr>
            </a:lvl1pPr>
            <a:lvl2pPr marL="457200" marR="0" lvl="1"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2pPr>
            <a:lvl3pPr marL="914400" marR="0" lvl="2"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3pPr>
            <a:lvl4pPr marL="1371600" marR="0" lvl="3"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4pPr>
            <a:lvl5pPr marL="1828800" marR="0" lvl="4"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5pPr>
            <a:lvl6pPr marL="2286000" marR="0" lvl="5"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6pPr>
            <a:lvl7pPr marL="2743200" marR="0" lvl="6"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7pPr>
            <a:lvl8pPr marL="3200400" marR="0" lvl="7"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8pPr>
            <a:lvl9pPr marL="3657600" marR="0" lvl="8"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9pPr>
          </a:lstStyle>
          <a:p>
            <a:endParaRPr/>
          </a:p>
        </p:txBody>
      </p:sp>
      <p:sp>
        <p:nvSpPr>
          <p:cNvPr id="111" name="Shape 111"/>
          <p:cNvSpPr txBox="1">
            <a:spLocks noGrp="1"/>
          </p:cNvSpPr>
          <p:nvPr>
            <p:ph type="sldNum" idx="12"/>
          </p:nvPr>
        </p:nvSpPr>
        <p:spPr>
          <a:xfrm>
            <a:off x="8404410" y="164727"/>
            <a:ext cx="493200" cy="273900"/>
          </a:xfrm>
          <a:prstGeom prst="rect">
            <a:avLst/>
          </a:prstGeom>
          <a:noFill/>
          <a:ln>
            <a:noFill/>
          </a:ln>
        </p:spPr>
        <p:txBody>
          <a:bodyPr lIns="91425" tIns="45700" rIns="91425" bIns="45700" anchor="ctr" anchorCtr="0">
            <a:noAutofit/>
          </a:bodyPr>
          <a:lstStyle/>
          <a:p>
            <a:pPr marL="0" marR="0" lvl="0" indent="0" algn="r" rtl="0">
              <a:lnSpc>
                <a:spcPct val="100000"/>
              </a:lnSpc>
              <a:spcBef>
                <a:spcPts val="0"/>
              </a:spcBef>
              <a:spcAft>
                <a:spcPts val="0"/>
              </a:spcAft>
              <a:buClr>
                <a:schemeClr val="dk2"/>
              </a:buClr>
              <a:buSzPct val="25000"/>
              <a:buFont typeface="Arial"/>
              <a:buNone/>
            </a:pPr>
            <a:fld id="{00000000-1234-1234-1234-123412341234}" type="slidenum">
              <a:rPr lang="en" sz="1000" b="0" i="0" u="none" strike="noStrike" cap="none">
                <a:solidFill>
                  <a:schemeClr val="dk2"/>
                </a:solidFill>
                <a:latin typeface="Arial"/>
                <a:ea typeface="Arial"/>
                <a:cs typeface="Arial"/>
                <a:sym typeface="Arial"/>
              </a:rPr>
              <a:t>‹#›</a:t>
            </a:fld>
            <a:endParaRPr lang="en" sz="1000" b="0" i="0" u="none" strike="noStrike" cap="none">
              <a:solidFill>
                <a:schemeClr val="dk2"/>
              </a:solidFill>
              <a:latin typeface="Arial"/>
              <a:ea typeface="Arial"/>
              <a:cs typeface="Arial"/>
              <a:sym typeface="Arial"/>
            </a:endParaRPr>
          </a:p>
        </p:txBody>
      </p:sp>
      <p:sp>
        <p:nvSpPr>
          <p:cNvPr id="112" name="Shape 112"/>
          <p:cNvSpPr>
            <a:spLocks noGrp="1"/>
          </p:cNvSpPr>
          <p:nvPr>
            <p:ph type="pic" idx="2"/>
          </p:nvPr>
        </p:nvSpPr>
        <p:spPr>
          <a:xfrm flipH="1">
            <a:off x="188239" y="134468"/>
            <a:ext cx="3281100" cy="4862400"/>
          </a:xfrm>
          <a:prstGeom prst="round1Rect">
            <a:avLst>
              <a:gd name="adj" fmla="val 17325"/>
            </a:avLst>
          </a:prstGeom>
          <a:blipFill rotWithShape="1">
            <a:blip r:embed="rId3">
              <a:alphaModFix/>
            </a:blip>
            <a:stretch>
              <a:fillRect l="100000" r="100000"/>
            </a:stretch>
          </a:blipFill>
          <a:ln w="28575" cap="flat" cmpd="sng">
            <a:solidFill>
              <a:schemeClr val="lt1"/>
            </a:solidFill>
            <a:prstDash val="solid"/>
            <a:round/>
            <a:headEnd type="none" w="med" len="med"/>
            <a:tailEnd type="none" w="med" len="med"/>
          </a:ln>
        </p:spPr>
        <p:txBody>
          <a:bodyPr lIns="91425" tIns="91425" rIns="91425" bIns="91425" anchor="t" anchorCtr="0"/>
          <a:lstStyle>
            <a:lvl1pPr marL="0" marR="0" lvl="0" indent="0" algn="l" rtl="0">
              <a:lnSpc>
                <a:spcPct val="100000"/>
              </a:lnSpc>
              <a:spcBef>
                <a:spcPts val="2000"/>
              </a:spcBef>
              <a:spcAft>
                <a:spcPts val="0"/>
              </a:spcAft>
              <a:buClr>
                <a:schemeClr val="lt1"/>
              </a:buClr>
              <a:buFont typeface="Noto Sans Symbols"/>
              <a:buNone/>
              <a:defRPr sz="3200" b="0" i="0" u="none" strike="noStrike" cap="none">
                <a:solidFill>
                  <a:schemeClr val="lt1"/>
                </a:solidFill>
                <a:latin typeface="Trebuchet MS"/>
                <a:ea typeface="Trebuchet MS"/>
                <a:cs typeface="Trebuchet MS"/>
                <a:sym typeface="Trebuchet MS"/>
              </a:defRPr>
            </a:lvl1pPr>
            <a:lvl2pPr marL="457200" marR="0" lvl="1" indent="0" algn="l" rtl="0">
              <a:lnSpc>
                <a:spcPct val="100000"/>
              </a:lnSpc>
              <a:spcBef>
                <a:spcPts val="600"/>
              </a:spcBef>
              <a:spcAft>
                <a:spcPts val="0"/>
              </a:spcAft>
              <a:buClr>
                <a:schemeClr val="lt1"/>
              </a:buClr>
              <a:buFont typeface="Noto Sans Symbols"/>
              <a:buNone/>
              <a:defRPr sz="2800" b="0" i="0" u="none" strike="noStrike" cap="none">
                <a:solidFill>
                  <a:schemeClr val="lt1"/>
                </a:solidFill>
                <a:latin typeface="Trebuchet MS"/>
                <a:ea typeface="Trebuchet MS"/>
                <a:cs typeface="Trebuchet MS"/>
                <a:sym typeface="Trebuchet MS"/>
              </a:defRPr>
            </a:lvl2pPr>
            <a:lvl3pPr marL="914400" marR="0" lvl="2" indent="0" algn="l" rtl="0">
              <a:lnSpc>
                <a:spcPct val="100000"/>
              </a:lnSpc>
              <a:spcBef>
                <a:spcPts val="600"/>
              </a:spcBef>
              <a:spcAft>
                <a:spcPts val="0"/>
              </a:spcAft>
              <a:buClr>
                <a:schemeClr val="lt1"/>
              </a:buClr>
              <a:buFont typeface="Noto Sans Symbols"/>
              <a:buNone/>
              <a:defRPr sz="2400" b="0" i="0" u="none" strike="noStrike" cap="none">
                <a:solidFill>
                  <a:schemeClr val="lt1"/>
                </a:solidFill>
                <a:latin typeface="Trebuchet MS"/>
                <a:ea typeface="Trebuchet MS"/>
                <a:cs typeface="Trebuchet MS"/>
                <a:sym typeface="Trebuchet MS"/>
              </a:defRPr>
            </a:lvl3pPr>
            <a:lvl4pPr marL="1371600" marR="0" lvl="3" indent="0" algn="l" rtl="0">
              <a:lnSpc>
                <a:spcPct val="100000"/>
              </a:lnSpc>
              <a:spcBef>
                <a:spcPts val="600"/>
              </a:spcBef>
              <a:spcAft>
                <a:spcPts val="0"/>
              </a:spcAft>
              <a:buClr>
                <a:schemeClr val="lt1"/>
              </a:buClr>
              <a:buFont typeface="Noto Sans Symbols"/>
              <a:buNone/>
              <a:defRPr sz="2000" b="0" i="0" u="none" strike="noStrike" cap="none">
                <a:solidFill>
                  <a:schemeClr val="lt1"/>
                </a:solidFill>
                <a:latin typeface="Trebuchet MS"/>
                <a:ea typeface="Trebuchet MS"/>
                <a:cs typeface="Trebuchet MS"/>
                <a:sym typeface="Trebuchet MS"/>
              </a:defRPr>
            </a:lvl4pPr>
            <a:lvl5pPr marL="1828800" marR="0" lvl="4" indent="0" algn="l" rtl="0">
              <a:lnSpc>
                <a:spcPct val="100000"/>
              </a:lnSpc>
              <a:spcBef>
                <a:spcPts val="600"/>
              </a:spcBef>
              <a:spcAft>
                <a:spcPts val="0"/>
              </a:spcAft>
              <a:buClr>
                <a:schemeClr val="lt1"/>
              </a:buClr>
              <a:buFont typeface="Noto Sans Symbols"/>
              <a:buNone/>
              <a:defRPr sz="2000" b="0" i="0" u="none" strike="noStrike" cap="none">
                <a:solidFill>
                  <a:schemeClr val="lt1"/>
                </a:solidFill>
                <a:latin typeface="Trebuchet MS"/>
                <a:ea typeface="Trebuchet MS"/>
                <a:cs typeface="Trebuchet MS"/>
                <a:sym typeface="Trebuchet MS"/>
              </a:defRPr>
            </a:lvl5pPr>
            <a:lvl6pPr marL="2286000" marR="0" lvl="5" indent="0" algn="l" rtl="0">
              <a:lnSpc>
                <a:spcPct val="100000"/>
              </a:lnSpc>
              <a:spcBef>
                <a:spcPts val="400"/>
              </a:spcBef>
              <a:spcAft>
                <a:spcPts val="0"/>
              </a:spcAft>
              <a:buClr>
                <a:schemeClr val="lt1"/>
              </a:buClr>
              <a:buFont typeface="Noto Sans Symbols"/>
              <a:buNone/>
              <a:defRPr sz="2000" b="0" i="0" u="none" strike="noStrike" cap="none">
                <a:solidFill>
                  <a:schemeClr val="lt1"/>
                </a:solidFill>
                <a:latin typeface="Trebuchet MS"/>
                <a:ea typeface="Trebuchet MS"/>
                <a:cs typeface="Trebuchet MS"/>
                <a:sym typeface="Trebuchet MS"/>
              </a:defRPr>
            </a:lvl6pPr>
            <a:lvl7pPr marL="2743200" marR="0" lvl="6" indent="0" algn="l" rtl="0">
              <a:lnSpc>
                <a:spcPct val="100000"/>
              </a:lnSpc>
              <a:spcBef>
                <a:spcPts val="400"/>
              </a:spcBef>
              <a:spcAft>
                <a:spcPts val="0"/>
              </a:spcAft>
              <a:buClr>
                <a:schemeClr val="lt1"/>
              </a:buClr>
              <a:buFont typeface="Noto Sans Symbols"/>
              <a:buNone/>
              <a:defRPr sz="2000" b="0" i="0" u="none" strike="noStrike" cap="none">
                <a:solidFill>
                  <a:schemeClr val="lt1"/>
                </a:solidFill>
                <a:latin typeface="Trebuchet MS"/>
                <a:ea typeface="Trebuchet MS"/>
                <a:cs typeface="Trebuchet MS"/>
                <a:sym typeface="Trebuchet MS"/>
              </a:defRPr>
            </a:lvl7pPr>
            <a:lvl8pPr marL="3200400" marR="0" lvl="7" indent="0" algn="l" rtl="0">
              <a:lnSpc>
                <a:spcPct val="100000"/>
              </a:lnSpc>
              <a:spcBef>
                <a:spcPts val="400"/>
              </a:spcBef>
              <a:spcAft>
                <a:spcPts val="0"/>
              </a:spcAft>
              <a:buClr>
                <a:schemeClr val="lt1"/>
              </a:buClr>
              <a:buFont typeface="Noto Sans Symbols"/>
              <a:buNone/>
              <a:defRPr sz="2000" b="0" i="0" u="none" strike="noStrike" cap="none">
                <a:solidFill>
                  <a:schemeClr val="lt1"/>
                </a:solidFill>
                <a:latin typeface="Trebuchet MS"/>
                <a:ea typeface="Trebuchet MS"/>
                <a:cs typeface="Trebuchet MS"/>
                <a:sym typeface="Trebuchet MS"/>
              </a:defRPr>
            </a:lvl8pPr>
            <a:lvl9pPr marL="3657600" marR="0" lvl="8" indent="0" algn="l" rtl="0">
              <a:lnSpc>
                <a:spcPct val="100000"/>
              </a:lnSpc>
              <a:spcBef>
                <a:spcPts val="400"/>
              </a:spcBef>
              <a:spcAft>
                <a:spcPts val="0"/>
              </a:spcAft>
              <a:buClr>
                <a:schemeClr val="lt1"/>
              </a:buClr>
              <a:buFont typeface="Noto Sans Symbols"/>
              <a:buNone/>
              <a:defRPr sz="2000" b="0" i="0" u="none" strike="noStrike" cap="none">
                <a:solidFill>
                  <a:schemeClr val="lt1"/>
                </a:solidFill>
                <a:latin typeface="Trebuchet MS"/>
                <a:ea typeface="Trebuchet MS"/>
                <a:cs typeface="Trebuchet MS"/>
                <a:sym typeface="Trebuchet MS"/>
              </a:defRPr>
            </a:lvl9pPr>
          </a:lstStyle>
          <a:p>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cSld name="Picture with Caption, Alt.">
    <p:spTree>
      <p:nvGrpSpPr>
        <p:cNvPr id="1" name="Shape 113"/>
        <p:cNvGrpSpPr/>
        <p:nvPr/>
      </p:nvGrpSpPr>
      <p:grpSpPr>
        <a:xfrm>
          <a:off x="0" y="0"/>
          <a:ext cx="0" cy="0"/>
          <a:chOff x="0" y="0"/>
          <a:chExt cx="0" cy="0"/>
        </a:xfrm>
      </p:grpSpPr>
      <p:pic>
        <p:nvPicPr>
          <p:cNvPr id="114" name="Shape 114" descr="Overlay-PictureCaption-Extras.png"/>
          <p:cNvPicPr preferRelativeResize="0"/>
          <p:nvPr/>
        </p:nvPicPr>
        <p:blipFill rotWithShape="1">
          <a:blip r:embed="rId2">
            <a:alphaModFix/>
          </a:blip>
          <a:srcRect/>
          <a:stretch/>
        </p:blipFill>
        <p:spPr>
          <a:xfrm>
            <a:off x="158367" y="140589"/>
            <a:ext cx="8827200" cy="4862400"/>
          </a:xfrm>
          <a:prstGeom prst="rect">
            <a:avLst/>
          </a:prstGeom>
          <a:noFill/>
          <a:ln>
            <a:noFill/>
          </a:ln>
        </p:spPr>
      </p:pic>
      <p:sp>
        <p:nvSpPr>
          <p:cNvPr id="115" name="Shape 115"/>
          <p:cNvSpPr txBox="1">
            <a:spLocks noGrp="1"/>
          </p:cNvSpPr>
          <p:nvPr>
            <p:ph type="title"/>
          </p:nvPr>
        </p:nvSpPr>
        <p:spPr>
          <a:xfrm>
            <a:off x="4710953" y="400050"/>
            <a:ext cx="3657600" cy="939300"/>
          </a:xfrm>
          <a:prstGeom prst="rect">
            <a:avLst/>
          </a:prstGeom>
          <a:noFill/>
          <a:ln>
            <a:noFill/>
          </a:ln>
        </p:spPr>
        <p:txBody>
          <a:bodyPr lIns="91425" tIns="91425" rIns="91425" bIns="91425" anchor="b" anchorCtr="0"/>
          <a:lstStyle>
            <a:lvl1pPr marL="0" marR="0" lvl="0" indent="0" algn="l" rtl="0">
              <a:lnSpc>
                <a:spcPct val="100000"/>
              </a:lnSpc>
              <a:spcBef>
                <a:spcPts val="0"/>
              </a:spcBef>
              <a:spcAft>
                <a:spcPts val="0"/>
              </a:spcAft>
              <a:buClr>
                <a:schemeClr val="lt1"/>
              </a:buClr>
              <a:buFont typeface="Trebuchet MS"/>
              <a:buNone/>
              <a:defRPr sz="3600" b="0" i="0" u="none" strike="noStrike" cap="none">
                <a:solidFill>
                  <a:schemeClr val="lt1"/>
                </a:solidFill>
                <a:latin typeface="Trebuchet MS"/>
                <a:ea typeface="Trebuchet MS"/>
                <a:cs typeface="Trebuchet MS"/>
                <a:sym typeface="Trebuchet MS"/>
              </a:defRPr>
            </a:lvl1pPr>
            <a:lvl2pPr lvl="1" indent="0" rtl="0">
              <a:spcBef>
                <a:spcPts val="0"/>
              </a:spcBef>
              <a:buFont typeface="Arial"/>
              <a:buNone/>
              <a:defRPr sz="1800"/>
            </a:lvl2pPr>
            <a:lvl3pPr lvl="2" indent="0" rtl="0">
              <a:spcBef>
                <a:spcPts val="0"/>
              </a:spcBef>
              <a:buFont typeface="Arial"/>
              <a:buNone/>
              <a:defRPr sz="1800"/>
            </a:lvl3pPr>
            <a:lvl4pPr lvl="3" indent="0" rtl="0">
              <a:spcBef>
                <a:spcPts val="0"/>
              </a:spcBef>
              <a:buFont typeface="Arial"/>
              <a:buNone/>
              <a:defRPr sz="1800"/>
            </a:lvl4pPr>
            <a:lvl5pPr lvl="4" indent="0" rtl="0">
              <a:spcBef>
                <a:spcPts val="0"/>
              </a:spcBef>
              <a:buFont typeface="Arial"/>
              <a:buNone/>
              <a:defRPr sz="1800"/>
            </a:lvl5pPr>
            <a:lvl6pPr lvl="5" indent="0" rtl="0">
              <a:spcBef>
                <a:spcPts val="0"/>
              </a:spcBef>
              <a:buFont typeface="Arial"/>
              <a:buNone/>
              <a:defRPr sz="1800"/>
            </a:lvl6pPr>
            <a:lvl7pPr lvl="6" indent="0" rtl="0">
              <a:spcBef>
                <a:spcPts val="0"/>
              </a:spcBef>
              <a:buFont typeface="Arial"/>
              <a:buNone/>
              <a:defRPr sz="1800"/>
            </a:lvl7pPr>
            <a:lvl8pPr lvl="7" indent="0" rtl="0">
              <a:spcBef>
                <a:spcPts val="0"/>
              </a:spcBef>
              <a:buFont typeface="Arial"/>
              <a:buNone/>
              <a:defRPr sz="1800"/>
            </a:lvl8pPr>
            <a:lvl9pPr lvl="8" indent="0" rtl="0">
              <a:spcBef>
                <a:spcPts val="0"/>
              </a:spcBef>
              <a:buFont typeface="Arial"/>
              <a:buNone/>
              <a:defRPr sz="1800"/>
            </a:lvl9pPr>
          </a:lstStyle>
          <a:p>
            <a:endParaRPr/>
          </a:p>
        </p:txBody>
      </p:sp>
      <p:sp>
        <p:nvSpPr>
          <p:cNvPr id="116" name="Shape 116"/>
          <p:cNvSpPr>
            <a:spLocks noGrp="1"/>
          </p:cNvSpPr>
          <p:nvPr>
            <p:ph type="pic" idx="2"/>
          </p:nvPr>
        </p:nvSpPr>
        <p:spPr>
          <a:xfrm flipH="1">
            <a:off x="596153" y="1200150"/>
            <a:ext cx="3657600" cy="2743200"/>
          </a:xfrm>
          <a:prstGeom prst="ellipse">
            <a:avLst/>
          </a:prstGeom>
          <a:blipFill rotWithShape="1">
            <a:blip r:embed="rId3">
              <a:alphaModFix/>
            </a:blip>
            <a:stretch>
              <a:fillRect l="100000" r="100000"/>
            </a:stretch>
          </a:blipFill>
          <a:ln w="28575" cap="flat" cmpd="sng">
            <a:solidFill>
              <a:schemeClr val="lt1"/>
            </a:solidFill>
            <a:prstDash val="solid"/>
            <a:round/>
            <a:headEnd type="none" w="med" len="med"/>
            <a:tailEnd type="none" w="med" len="med"/>
          </a:ln>
        </p:spPr>
        <p:txBody>
          <a:bodyPr lIns="91425" tIns="91425" rIns="91425" bIns="91425" anchor="t" anchorCtr="0"/>
          <a:lstStyle>
            <a:lvl1pPr marL="0" marR="0" lvl="0" indent="0" algn="l" rtl="0">
              <a:lnSpc>
                <a:spcPct val="100000"/>
              </a:lnSpc>
              <a:spcBef>
                <a:spcPts val="2000"/>
              </a:spcBef>
              <a:spcAft>
                <a:spcPts val="0"/>
              </a:spcAft>
              <a:buClr>
                <a:schemeClr val="lt1"/>
              </a:buClr>
              <a:buFont typeface="Noto Sans Symbols"/>
              <a:buNone/>
              <a:defRPr sz="3200" b="0" i="0" u="none" strike="noStrike" cap="none">
                <a:solidFill>
                  <a:schemeClr val="lt1"/>
                </a:solidFill>
                <a:latin typeface="Trebuchet MS"/>
                <a:ea typeface="Trebuchet MS"/>
                <a:cs typeface="Trebuchet MS"/>
                <a:sym typeface="Trebuchet MS"/>
              </a:defRPr>
            </a:lvl1pPr>
            <a:lvl2pPr marL="457200" marR="0" lvl="1" indent="0" algn="l" rtl="0">
              <a:lnSpc>
                <a:spcPct val="100000"/>
              </a:lnSpc>
              <a:spcBef>
                <a:spcPts val="600"/>
              </a:spcBef>
              <a:spcAft>
                <a:spcPts val="0"/>
              </a:spcAft>
              <a:buClr>
                <a:schemeClr val="lt1"/>
              </a:buClr>
              <a:buFont typeface="Noto Sans Symbols"/>
              <a:buNone/>
              <a:defRPr sz="2800" b="0" i="0" u="none" strike="noStrike" cap="none">
                <a:solidFill>
                  <a:schemeClr val="lt1"/>
                </a:solidFill>
                <a:latin typeface="Trebuchet MS"/>
                <a:ea typeface="Trebuchet MS"/>
                <a:cs typeface="Trebuchet MS"/>
                <a:sym typeface="Trebuchet MS"/>
              </a:defRPr>
            </a:lvl2pPr>
            <a:lvl3pPr marL="914400" marR="0" lvl="2" indent="0" algn="l" rtl="0">
              <a:lnSpc>
                <a:spcPct val="100000"/>
              </a:lnSpc>
              <a:spcBef>
                <a:spcPts val="600"/>
              </a:spcBef>
              <a:spcAft>
                <a:spcPts val="0"/>
              </a:spcAft>
              <a:buClr>
                <a:schemeClr val="lt1"/>
              </a:buClr>
              <a:buFont typeface="Noto Sans Symbols"/>
              <a:buNone/>
              <a:defRPr sz="2400" b="0" i="0" u="none" strike="noStrike" cap="none">
                <a:solidFill>
                  <a:schemeClr val="lt1"/>
                </a:solidFill>
                <a:latin typeface="Trebuchet MS"/>
                <a:ea typeface="Trebuchet MS"/>
                <a:cs typeface="Trebuchet MS"/>
                <a:sym typeface="Trebuchet MS"/>
              </a:defRPr>
            </a:lvl3pPr>
            <a:lvl4pPr marL="1371600" marR="0" lvl="3" indent="0" algn="l" rtl="0">
              <a:lnSpc>
                <a:spcPct val="100000"/>
              </a:lnSpc>
              <a:spcBef>
                <a:spcPts val="600"/>
              </a:spcBef>
              <a:spcAft>
                <a:spcPts val="0"/>
              </a:spcAft>
              <a:buClr>
                <a:schemeClr val="lt1"/>
              </a:buClr>
              <a:buFont typeface="Noto Sans Symbols"/>
              <a:buNone/>
              <a:defRPr sz="2000" b="0" i="0" u="none" strike="noStrike" cap="none">
                <a:solidFill>
                  <a:schemeClr val="lt1"/>
                </a:solidFill>
                <a:latin typeface="Trebuchet MS"/>
                <a:ea typeface="Trebuchet MS"/>
                <a:cs typeface="Trebuchet MS"/>
                <a:sym typeface="Trebuchet MS"/>
              </a:defRPr>
            </a:lvl4pPr>
            <a:lvl5pPr marL="1828800" marR="0" lvl="4" indent="0" algn="l" rtl="0">
              <a:lnSpc>
                <a:spcPct val="100000"/>
              </a:lnSpc>
              <a:spcBef>
                <a:spcPts val="600"/>
              </a:spcBef>
              <a:spcAft>
                <a:spcPts val="0"/>
              </a:spcAft>
              <a:buClr>
                <a:schemeClr val="lt1"/>
              </a:buClr>
              <a:buFont typeface="Noto Sans Symbols"/>
              <a:buNone/>
              <a:defRPr sz="2000" b="0" i="0" u="none" strike="noStrike" cap="none">
                <a:solidFill>
                  <a:schemeClr val="lt1"/>
                </a:solidFill>
                <a:latin typeface="Trebuchet MS"/>
                <a:ea typeface="Trebuchet MS"/>
                <a:cs typeface="Trebuchet MS"/>
                <a:sym typeface="Trebuchet MS"/>
              </a:defRPr>
            </a:lvl5pPr>
            <a:lvl6pPr marL="2286000" marR="0" lvl="5" indent="0" algn="l" rtl="0">
              <a:lnSpc>
                <a:spcPct val="100000"/>
              </a:lnSpc>
              <a:spcBef>
                <a:spcPts val="400"/>
              </a:spcBef>
              <a:spcAft>
                <a:spcPts val="0"/>
              </a:spcAft>
              <a:buClr>
                <a:schemeClr val="lt1"/>
              </a:buClr>
              <a:buFont typeface="Noto Sans Symbols"/>
              <a:buNone/>
              <a:defRPr sz="2000" b="0" i="0" u="none" strike="noStrike" cap="none">
                <a:solidFill>
                  <a:schemeClr val="lt1"/>
                </a:solidFill>
                <a:latin typeface="Trebuchet MS"/>
                <a:ea typeface="Trebuchet MS"/>
                <a:cs typeface="Trebuchet MS"/>
                <a:sym typeface="Trebuchet MS"/>
              </a:defRPr>
            </a:lvl6pPr>
            <a:lvl7pPr marL="2743200" marR="0" lvl="6" indent="0" algn="l" rtl="0">
              <a:lnSpc>
                <a:spcPct val="100000"/>
              </a:lnSpc>
              <a:spcBef>
                <a:spcPts val="400"/>
              </a:spcBef>
              <a:spcAft>
                <a:spcPts val="0"/>
              </a:spcAft>
              <a:buClr>
                <a:schemeClr val="lt1"/>
              </a:buClr>
              <a:buFont typeface="Noto Sans Symbols"/>
              <a:buNone/>
              <a:defRPr sz="2000" b="0" i="0" u="none" strike="noStrike" cap="none">
                <a:solidFill>
                  <a:schemeClr val="lt1"/>
                </a:solidFill>
                <a:latin typeface="Trebuchet MS"/>
                <a:ea typeface="Trebuchet MS"/>
                <a:cs typeface="Trebuchet MS"/>
                <a:sym typeface="Trebuchet MS"/>
              </a:defRPr>
            </a:lvl7pPr>
            <a:lvl8pPr marL="3200400" marR="0" lvl="7" indent="0" algn="l" rtl="0">
              <a:lnSpc>
                <a:spcPct val="100000"/>
              </a:lnSpc>
              <a:spcBef>
                <a:spcPts val="400"/>
              </a:spcBef>
              <a:spcAft>
                <a:spcPts val="0"/>
              </a:spcAft>
              <a:buClr>
                <a:schemeClr val="lt1"/>
              </a:buClr>
              <a:buFont typeface="Noto Sans Symbols"/>
              <a:buNone/>
              <a:defRPr sz="2000" b="0" i="0" u="none" strike="noStrike" cap="none">
                <a:solidFill>
                  <a:schemeClr val="lt1"/>
                </a:solidFill>
                <a:latin typeface="Trebuchet MS"/>
                <a:ea typeface="Trebuchet MS"/>
                <a:cs typeface="Trebuchet MS"/>
                <a:sym typeface="Trebuchet MS"/>
              </a:defRPr>
            </a:lvl8pPr>
            <a:lvl9pPr marL="3657600" marR="0" lvl="8" indent="0" algn="l" rtl="0">
              <a:lnSpc>
                <a:spcPct val="100000"/>
              </a:lnSpc>
              <a:spcBef>
                <a:spcPts val="400"/>
              </a:spcBef>
              <a:spcAft>
                <a:spcPts val="0"/>
              </a:spcAft>
              <a:buClr>
                <a:schemeClr val="lt1"/>
              </a:buClr>
              <a:buFont typeface="Noto Sans Symbols"/>
              <a:buNone/>
              <a:defRPr sz="2000" b="0" i="0" u="none" strike="noStrike" cap="none">
                <a:solidFill>
                  <a:schemeClr val="lt1"/>
                </a:solidFill>
                <a:latin typeface="Trebuchet MS"/>
                <a:ea typeface="Trebuchet MS"/>
                <a:cs typeface="Trebuchet MS"/>
                <a:sym typeface="Trebuchet MS"/>
              </a:defRPr>
            </a:lvl9pPr>
          </a:lstStyle>
          <a:p>
            <a:endParaRPr/>
          </a:p>
        </p:txBody>
      </p:sp>
      <p:sp>
        <p:nvSpPr>
          <p:cNvPr id="117" name="Shape 117"/>
          <p:cNvSpPr txBox="1">
            <a:spLocks noGrp="1"/>
          </p:cNvSpPr>
          <p:nvPr>
            <p:ph type="body" idx="1"/>
          </p:nvPr>
        </p:nvSpPr>
        <p:spPr>
          <a:xfrm>
            <a:off x="4710412" y="1371600"/>
            <a:ext cx="3657599" cy="2857500"/>
          </a:xfrm>
          <a:prstGeom prst="rect">
            <a:avLst/>
          </a:prstGeom>
          <a:noFill/>
          <a:ln>
            <a:noFill/>
          </a:ln>
        </p:spPr>
        <p:txBody>
          <a:bodyPr lIns="91425" tIns="91425" rIns="91425" bIns="91425" anchor="t" anchorCtr="0"/>
          <a:lstStyle>
            <a:lvl1pPr marL="0" marR="0" lvl="0" indent="0" algn="l" rtl="0">
              <a:lnSpc>
                <a:spcPct val="100000"/>
              </a:lnSpc>
              <a:spcBef>
                <a:spcPts val="600"/>
              </a:spcBef>
              <a:spcAft>
                <a:spcPts val="0"/>
              </a:spcAft>
              <a:buClr>
                <a:schemeClr val="lt1"/>
              </a:buClr>
              <a:buFont typeface="Noto Sans Symbols"/>
              <a:buNone/>
              <a:defRPr sz="1800" b="0" i="0" u="none" strike="noStrike" cap="none">
                <a:solidFill>
                  <a:schemeClr val="lt1"/>
                </a:solidFill>
                <a:latin typeface="Trebuchet MS"/>
                <a:ea typeface="Trebuchet MS"/>
                <a:cs typeface="Trebuchet MS"/>
                <a:sym typeface="Trebuchet MS"/>
              </a:defRPr>
            </a:lvl1pPr>
            <a:lvl2pPr marL="457200" marR="0" lvl="1" indent="0" algn="l" rtl="0">
              <a:lnSpc>
                <a:spcPct val="100000"/>
              </a:lnSpc>
              <a:spcBef>
                <a:spcPts val="600"/>
              </a:spcBef>
              <a:spcAft>
                <a:spcPts val="0"/>
              </a:spcAft>
              <a:buClr>
                <a:schemeClr val="lt1"/>
              </a:buClr>
              <a:buFont typeface="Noto Sans Symbols"/>
              <a:buNone/>
              <a:defRPr sz="1200" b="0" i="0" u="none" strike="noStrike" cap="none">
                <a:solidFill>
                  <a:schemeClr val="lt1"/>
                </a:solidFill>
                <a:latin typeface="Trebuchet MS"/>
                <a:ea typeface="Trebuchet MS"/>
                <a:cs typeface="Trebuchet MS"/>
                <a:sym typeface="Trebuchet MS"/>
              </a:defRPr>
            </a:lvl2pPr>
            <a:lvl3pPr marL="914400" marR="0" lvl="2" indent="0" algn="l" rtl="0">
              <a:lnSpc>
                <a:spcPct val="100000"/>
              </a:lnSpc>
              <a:spcBef>
                <a:spcPts val="600"/>
              </a:spcBef>
              <a:spcAft>
                <a:spcPts val="0"/>
              </a:spcAft>
              <a:buClr>
                <a:schemeClr val="lt1"/>
              </a:buClr>
              <a:buFont typeface="Noto Sans Symbols"/>
              <a:buNone/>
              <a:defRPr sz="1000" b="0" i="0" u="none" strike="noStrike" cap="none">
                <a:solidFill>
                  <a:schemeClr val="lt1"/>
                </a:solidFill>
                <a:latin typeface="Trebuchet MS"/>
                <a:ea typeface="Trebuchet MS"/>
                <a:cs typeface="Trebuchet MS"/>
                <a:sym typeface="Trebuchet MS"/>
              </a:defRPr>
            </a:lvl3pPr>
            <a:lvl4pPr marL="1371600" marR="0" lvl="3" indent="0" algn="l" rtl="0">
              <a:lnSpc>
                <a:spcPct val="100000"/>
              </a:lnSpc>
              <a:spcBef>
                <a:spcPts val="600"/>
              </a:spcBef>
              <a:spcAft>
                <a:spcPts val="0"/>
              </a:spcAft>
              <a:buClr>
                <a:schemeClr val="lt1"/>
              </a:buClr>
              <a:buFont typeface="Noto Sans Symbols"/>
              <a:buNone/>
              <a:defRPr sz="900" b="0" i="0" u="none" strike="noStrike" cap="none">
                <a:solidFill>
                  <a:schemeClr val="lt1"/>
                </a:solidFill>
                <a:latin typeface="Trebuchet MS"/>
                <a:ea typeface="Trebuchet MS"/>
                <a:cs typeface="Trebuchet MS"/>
                <a:sym typeface="Trebuchet MS"/>
              </a:defRPr>
            </a:lvl4pPr>
            <a:lvl5pPr marL="1828800" marR="0" lvl="4" indent="0" algn="l" rtl="0">
              <a:lnSpc>
                <a:spcPct val="100000"/>
              </a:lnSpc>
              <a:spcBef>
                <a:spcPts val="600"/>
              </a:spcBef>
              <a:spcAft>
                <a:spcPts val="0"/>
              </a:spcAft>
              <a:buClr>
                <a:schemeClr val="lt1"/>
              </a:buClr>
              <a:buFont typeface="Noto Sans Symbols"/>
              <a:buNone/>
              <a:defRPr sz="900" b="0" i="0" u="none" strike="noStrike" cap="none">
                <a:solidFill>
                  <a:schemeClr val="lt1"/>
                </a:solidFill>
                <a:latin typeface="Trebuchet MS"/>
                <a:ea typeface="Trebuchet MS"/>
                <a:cs typeface="Trebuchet MS"/>
                <a:sym typeface="Trebuchet MS"/>
              </a:defRPr>
            </a:lvl5pPr>
            <a:lvl6pPr marL="2286000" marR="0" lvl="5" indent="0" algn="l" rtl="0">
              <a:lnSpc>
                <a:spcPct val="100000"/>
              </a:lnSpc>
              <a:spcBef>
                <a:spcPts val="180"/>
              </a:spcBef>
              <a:spcAft>
                <a:spcPts val="0"/>
              </a:spcAft>
              <a:buClr>
                <a:schemeClr val="lt1"/>
              </a:buClr>
              <a:buFont typeface="Noto Sans Symbols"/>
              <a:buNone/>
              <a:defRPr sz="900" b="0" i="0" u="none" strike="noStrike" cap="none">
                <a:solidFill>
                  <a:schemeClr val="lt1"/>
                </a:solidFill>
                <a:latin typeface="Trebuchet MS"/>
                <a:ea typeface="Trebuchet MS"/>
                <a:cs typeface="Trebuchet MS"/>
                <a:sym typeface="Trebuchet MS"/>
              </a:defRPr>
            </a:lvl6pPr>
            <a:lvl7pPr marL="2743200" marR="0" lvl="6" indent="0" algn="l" rtl="0">
              <a:lnSpc>
                <a:spcPct val="100000"/>
              </a:lnSpc>
              <a:spcBef>
                <a:spcPts val="180"/>
              </a:spcBef>
              <a:spcAft>
                <a:spcPts val="0"/>
              </a:spcAft>
              <a:buClr>
                <a:schemeClr val="lt1"/>
              </a:buClr>
              <a:buFont typeface="Noto Sans Symbols"/>
              <a:buNone/>
              <a:defRPr sz="900" b="0" i="0" u="none" strike="noStrike" cap="none">
                <a:solidFill>
                  <a:schemeClr val="lt1"/>
                </a:solidFill>
                <a:latin typeface="Trebuchet MS"/>
                <a:ea typeface="Trebuchet MS"/>
                <a:cs typeface="Trebuchet MS"/>
                <a:sym typeface="Trebuchet MS"/>
              </a:defRPr>
            </a:lvl7pPr>
            <a:lvl8pPr marL="3200400" marR="0" lvl="7" indent="0" algn="l" rtl="0">
              <a:lnSpc>
                <a:spcPct val="100000"/>
              </a:lnSpc>
              <a:spcBef>
                <a:spcPts val="180"/>
              </a:spcBef>
              <a:spcAft>
                <a:spcPts val="0"/>
              </a:spcAft>
              <a:buClr>
                <a:schemeClr val="lt1"/>
              </a:buClr>
              <a:buFont typeface="Noto Sans Symbols"/>
              <a:buNone/>
              <a:defRPr sz="900" b="0" i="0" u="none" strike="noStrike" cap="none">
                <a:solidFill>
                  <a:schemeClr val="lt1"/>
                </a:solidFill>
                <a:latin typeface="Trebuchet MS"/>
                <a:ea typeface="Trebuchet MS"/>
                <a:cs typeface="Trebuchet MS"/>
                <a:sym typeface="Trebuchet MS"/>
              </a:defRPr>
            </a:lvl8pPr>
            <a:lvl9pPr marL="3657600" marR="0" lvl="8" indent="0" algn="l" rtl="0">
              <a:lnSpc>
                <a:spcPct val="100000"/>
              </a:lnSpc>
              <a:spcBef>
                <a:spcPts val="180"/>
              </a:spcBef>
              <a:spcAft>
                <a:spcPts val="0"/>
              </a:spcAft>
              <a:buClr>
                <a:schemeClr val="lt1"/>
              </a:buClr>
              <a:buFont typeface="Noto Sans Symbols"/>
              <a:buNone/>
              <a:defRPr sz="900" b="0" i="0" u="none" strike="noStrike" cap="none">
                <a:solidFill>
                  <a:schemeClr val="lt1"/>
                </a:solidFill>
                <a:latin typeface="Trebuchet MS"/>
                <a:ea typeface="Trebuchet MS"/>
                <a:cs typeface="Trebuchet MS"/>
                <a:sym typeface="Trebuchet MS"/>
              </a:defRPr>
            </a:lvl9pPr>
          </a:lstStyle>
          <a:p>
            <a:endParaRPr/>
          </a:p>
        </p:txBody>
      </p:sp>
      <p:sp>
        <p:nvSpPr>
          <p:cNvPr id="118" name="Shape 118"/>
          <p:cNvSpPr txBox="1">
            <a:spLocks noGrp="1"/>
          </p:cNvSpPr>
          <p:nvPr>
            <p:ph type="dt" idx="10"/>
          </p:nvPr>
        </p:nvSpPr>
        <p:spPr>
          <a:xfrm>
            <a:off x="381001" y="4716555"/>
            <a:ext cx="1865100" cy="273900"/>
          </a:xfrm>
          <a:prstGeom prst="rect">
            <a:avLst/>
          </a:prstGeom>
          <a:noFill/>
          <a:ln>
            <a:noFill/>
          </a:ln>
        </p:spPr>
        <p:txBody>
          <a:bodyPr lIns="91425" tIns="91425" rIns="91425" bIns="91425" anchor="ctr" anchorCtr="0"/>
          <a:lstStyle>
            <a:lvl1pPr marL="0" marR="0" lvl="0" indent="0" algn="l" rtl="0">
              <a:lnSpc>
                <a:spcPct val="100000"/>
              </a:lnSpc>
              <a:spcBef>
                <a:spcPts val="0"/>
              </a:spcBef>
              <a:spcAft>
                <a:spcPts val="0"/>
              </a:spcAft>
              <a:buClr>
                <a:schemeClr val="lt2"/>
              </a:buClr>
              <a:buFont typeface="Arial"/>
              <a:buNone/>
              <a:defRPr sz="1200" b="0" i="0" u="none" strike="noStrike" cap="none">
                <a:solidFill>
                  <a:schemeClr val="lt2"/>
                </a:solidFill>
                <a:latin typeface="Arial"/>
                <a:ea typeface="Arial"/>
                <a:cs typeface="Arial"/>
                <a:sym typeface="Arial"/>
              </a:defRPr>
            </a:lvl1pPr>
            <a:lvl2pPr marL="457200" marR="0" lvl="1"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2pPr>
            <a:lvl3pPr marL="914400" marR="0" lvl="2"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3pPr>
            <a:lvl4pPr marL="1371600" marR="0" lvl="3"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4pPr>
            <a:lvl5pPr marL="1828800" marR="0" lvl="4"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5pPr>
            <a:lvl6pPr marL="2286000" marR="0" lvl="5"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6pPr>
            <a:lvl7pPr marL="2743200" marR="0" lvl="6"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7pPr>
            <a:lvl8pPr marL="3200400" marR="0" lvl="7"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8pPr>
            <a:lvl9pPr marL="3657600" marR="0" lvl="8"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9pPr>
          </a:lstStyle>
          <a:p>
            <a:endParaRPr/>
          </a:p>
        </p:txBody>
      </p:sp>
      <p:sp>
        <p:nvSpPr>
          <p:cNvPr id="119" name="Shape 119"/>
          <p:cNvSpPr txBox="1">
            <a:spLocks noGrp="1"/>
          </p:cNvSpPr>
          <p:nvPr>
            <p:ph type="ftr" idx="11"/>
          </p:nvPr>
        </p:nvSpPr>
        <p:spPr>
          <a:xfrm>
            <a:off x="3325814" y="4716555"/>
            <a:ext cx="5217600" cy="273900"/>
          </a:xfrm>
          <a:prstGeom prst="rect">
            <a:avLst/>
          </a:prstGeom>
          <a:noFill/>
          <a:ln>
            <a:noFill/>
          </a:ln>
        </p:spPr>
        <p:txBody>
          <a:bodyPr lIns="91425" tIns="91425" rIns="91425" bIns="91425" anchor="ctr" anchorCtr="0"/>
          <a:lstStyle>
            <a:lvl1pPr marL="0" marR="0" lvl="0" indent="0" algn="r" rtl="0">
              <a:lnSpc>
                <a:spcPct val="100000"/>
              </a:lnSpc>
              <a:spcBef>
                <a:spcPts val="0"/>
              </a:spcBef>
              <a:spcAft>
                <a:spcPts val="0"/>
              </a:spcAft>
              <a:buClr>
                <a:schemeClr val="lt2"/>
              </a:buClr>
              <a:buFont typeface="Arial"/>
              <a:buNone/>
              <a:defRPr sz="1200" b="0" i="0" u="none" strike="noStrike" cap="none">
                <a:solidFill>
                  <a:schemeClr val="lt2"/>
                </a:solidFill>
                <a:latin typeface="Arial"/>
                <a:ea typeface="Arial"/>
                <a:cs typeface="Arial"/>
                <a:sym typeface="Arial"/>
              </a:defRPr>
            </a:lvl1pPr>
            <a:lvl2pPr marL="457200" marR="0" lvl="1"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2pPr>
            <a:lvl3pPr marL="914400" marR="0" lvl="2"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3pPr>
            <a:lvl4pPr marL="1371600" marR="0" lvl="3"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4pPr>
            <a:lvl5pPr marL="1828800" marR="0" lvl="4"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5pPr>
            <a:lvl6pPr marL="2286000" marR="0" lvl="5"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6pPr>
            <a:lvl7pPr marL="2743200" marR="0" lvl="6"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7pPr>
            <a:lvl8pPr marL="3200400" marR="0" lvl="7"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8pPr>
            <a:lvl9pPr marL="3657600" marR="0" lvl="8"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9pPr>
          </a:lstStyle>
          <a:p>
            <a:endParaRPr/>
          </a:p>
        </p:txBody>
      </p:sp>
      <p:sp>
        <p:nvSpPr>
          <p:cNvPr id="120" name="Shape 120"/>
          <p:cNvSpPr txBox="1">
            <a:spLocks noGrp="1"/>
          </p:cNvSpPr>
          <p:nvPr>
            <p:ph type="sldNum" idx="12"/>
          </p:nvPr>
        </p:nvSpPr>
        <p:spPr>
          <a:xfrm>
            <a:off x="8404410" y="164727"/>
            <a:ext cx="493200" cy="273900"/>
          </a:xfrm>
          <a:prstGeom prst="rect">
            <a:avLst/>
          </a:prstGeom>
          <a:noFill/>
          <a:ln>
            <a:noFill/>
          </a:ln>
        </p:spPr>
        <p:txBody>
          <a:bodyPr lIns="91425" tIns="45700" rIns="91425" bIns="45700" anchor="ctr" anchorCtr="0">
            <a:noAutofit/>
          </a:bodyPr>
          <a:lstStyle/>
          <a:p>
            <a:pPr marL="0" marR="0" lvl="0" indent="0" algn="r" rtl="0">
              <a:lnSpc>
                <a:spcPct val="100000"/>
              </a:lnSpc>
              <a:spcBef>
                <a:spcPts val="0"/>
              </a:spcBef>
              <a:spcAft>
                <a:spcPts val="0"/>
              </a:spcAft>
              <a:buClr>
                <a:schemeClr val="dk2"/>
              </a:buClr>
              <a:buSzPct val="25000"/>
              <a:buFont typeface="Arial"/>
              <a:buNone/>
            </a:pPr>
            <a:fld id="{00000000-1234-1234-1234-123412341234}" type="slidenum">
              <a:rPr lang="en" sz="1000" b="0" i="0" u="none" strike="noStrike" cap="none">
                <a:solidFill>
                  <a:schemeClr val="dk2"/>
                </a:solidFill>
                <a:latin typeface="Arial"/>
                <a:ea typeface="Arial"/>
                <a:cs typeface="Arial"/>
                <a:sym typeface="Arial"/>
              </a:rPr>
              <a:t>‹#›</a:t>
            </a:fld>
            <a:endParaRPr lang="en" sz="1000" b="0" i="0" u="none" strike="noStrike" cap="none">
              <a:solidFill>
                <a:schemeClr val="dk2"/>
              </a:solidFill>
              <a:latin typeface="Arial"/>
              <a:ea typeface="Arial"/>
              <a:cs typeface="Arial"/>
              <a:sym typeface="Arial"/>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cSld name="Picture above Caption">
    <p:spTree>
      <p:nvGrpSpPr>
        <p:cNvPr id="1" name="Shape 121"/>
        <p:cNvGrpSpPr/>
        <p:nvPr/>
      </p:nvGrpSpPr>
      <p:grpSpPr>
        <a:xfrm>
          <a:off x="0" y="0"/>
          <a:ext cx="0" cy="0"/>
          <a:chOff x="0" y="0"/>
          <a:chExt cx="0" cy="0"/>
        </a:xfrm>
      </p:grpSpPr>
      <p:pic>
        <p:nvPicPr>
          <p:cNvPr id="122" name="Shape 122" descr="Overlay-PictureCaption-Extras.png"/>
          <p:cNvPicPr preferRelativeResize="0"/>
          <p:nvPr/>
        </p:nvPicPr>
        <p:blipFill rotWithShape="1">
          <a:blip r:embed="rId2">
            <a:alphaModFix/>
          </a:blip>
          <a:srcRect/>
          <a:stretch/>
        </p:blipFill>
        <p:spPr>
          <a:xfrm>
            <a:off x="158367" y="140589"/>
            <a:ext cx="8827200" cy="4862400"/>
          </a:xfrm>
          <a:prstGeom prst="rect">
            <a:avLst/>
          </a:prstGeom>
          <a:noFill/>
          <a:ln>
            <a:noFill/>
          </a:ln>
        </p:spPr>
      </p:pic>
      <p:sp>
        <p:nvSpPr>
          <p:cNvPr id="123" name="Shape 123"/>
          <p:cNvSpPr txBox="1">
            <a:spLocks noGrp="1"/>
          </p:cNvSpPr>
          <p:nvPr>
            <p:ph type="title"/>
          </p:nvPr>
        </p:nvSpPr>
        <p:spPr>
          <a:xfrm>
            <a:off x="808039" y="2833966"/>
            <a:ext cx="7560600" cy="827099"/>
          </a:xfrm>
          <a:prstGeom prst="rect">
            <a:avLst/>
          </a:prstGeom>
          <a:noFill/>
          <a:ln>
            <a:noFill/>
          </a:ln>
        </p:spPr>
        <p:txBody>
          <a:bodyPr lIns="91425" tIns="91425" rIns="91425" bIns="91425" anchor="b" anchorCtr="0"/>
          <a:lstStyle>
            <a:lvl1pPr marL="0" marR="0" lvl="0" indent="0" algn="l" rtl="0">
              <a:lnSpc>
                <a:spcPct val="100000"/>
              </a:lnSpc>
              <a:spcBef>
                <a:spcPts val="0"/>
              </a:spcBef>
              <a:spcAft>
                <a:spcPts val="0"/>
              </a:spcAft>
              <a:buClr>
                <a:schemeClr val="lt1"/>
              </a:buClr>
              <a:buFont typeface="Trebuchet MS"/>
              <a:buNone/>
              <a:defRPr sz="3600" b="0" i="0" u="none" strike="noStrike" cap="none">
                <a:solidFill>
                  <a:schemeClr val="lt1"/>
                </a:solidFill>
                <a:latin typeface="Trebuchet MS"/>
                <a:ea typeface="Trebuchet MS"/>
                <a:cs typeface="Trebuchet MS"/>
                <a:sym typeface="Trebuchet MS"/>
              </a:defRPr>
            </a:lvl1pPr>
            <a:lvl2pPr lvl="1" indent="0" rtl="0">
              <a:spcBef>
                <a:spcPts val="0"/>
              </a:spcBef>
              <a:buFont typeface="Arial"/>
              <a:buNone/>
              <a:defRPr sz="1800"/>
            </a:lvl2pPr>
            <a:lvl3pPr lvl="2" indent="0" rtl="0">
              <a:spcBef>
                <a:spcPts val="0"/>
              </a:spcBef>
              <a:buFont typeface="Arial"/>
              <a:buNone/>
              <a:defRPr sz="1800"/>
            </a:lvl3pPr>
            <a:lvl4pPr lvl="3" indent="0" rtl="0">
              <a:spcBef>
                <a:spcPts val="0"/>
              </a:spcBef>
              <a:buFont typeface="Arial"/>
              <a:buNone/>
              <a:defRPr sz="1800"/>
            </a:lvl4pPr>
            <a:lvl5pPr lvl="4" indent="0" rtl="0">
              <a:spcBef>
                <a:spcPts val="0"/>
              </a:spcBef>
              <a:buFont typeface="Arial"/>
              <a:buNone/>
              <a:defRPr sz="1800"/>
            </a:lvl5pPr>
            <a:lvl6pPr lvl="5" indent="0" rtl="0">
              <a:spcBef>
                <a:spcPts val="0"/>
              </a:spcBef>
              <a:buFont typeface="Arial"/>
              <a:buNone/>
              <a:defRPr sz="1800"/>
            </a:lvl6pPr>
            <a:lvl7pPr lvl="6" indent="0" rtl="0">
              <a:spcBef>
                <a:spcPts val="0"/>
              </a:spcBef>
              <a:buFont typeface="Arial"/>
              <a:buNone/>
              <a:defRPr sz="1800"/>
            </a:lvl7pPr>
            <a:lvl8pPr lvl="7" indent="0" rtl="0">
              <a:spcBef>
                <a:spcPts val="0"/>
              </a:spcBef>
              <a:buFont typeface="Arial"/>
              <a:buNone/>
              <a:defRPr sz="1800"/>
            </a:lvl8pPr>
            <a:lvl9pPr lvl="8" indent="0" rtl="0">
              <a:spcBef>
                <a:spcPts val="0"/>
              </a:spcBef>
              <a:buFont typeface="Arial"/>
              <a:buNone/>
              <a:defRPr sz="1800"/>
            </a:lvl9pPr>
          </a:lstStyle>
          <a:p>
            <a:endParaRPr/>
          </a:p>
        </p:txBody>
      </p:sp>
      <p:sp>
        <p:nvSpPr>
          <p:cNvPr id="124" name="Shape 124"/>
          <p:cNvSpPr>
            <a:spLocks noGrp="1"/>
          </p:cNvSpPr>
          <p:nvPr>
            <p:ph type="pic" idx="2"/>
          </p:nvPr>
        </p:nvSpPr>
        <p:spPr>
          <a:xfrm flipH="1">
            <a:off x="871609" y="571500"/>
            <a:ext cx="7427700" cy="2242200"/>
          </a:xfrm>
          <a:prstGeom prst="roundRect">
            <a:avLst>
              <a:gd name="adj" fmla="val 7476"/>
            </a:avLst>
          </a:prstGeom>
          <a:blipFill rotWithShape="1">
            <a:blip r:embed="rId3">
              <a:alphaModFix/>
            </a:blip>
            <a:stretch>
              <a:fillRect l="100000" r="100000"/>
            </a:stretch>
          </a:blipFill>
          <a:ln w="28575" cap="flat" cmpd="sng">
            <a:solidFill>
              <a:schemeClr val="lt1"/>
            </a:solidFill>
            <a:prstDash val="solid"/>
            <a:round/>
            <a:headEnd type="none" w="med" len="med"/>
            <a:tailEnd type="none" w="med" len="med"/>
          </a:ln>
        </p:spPr>
        <p:txBody>
          <a:bodyPr lIns="91425" tIns="91425" rIns="91425" bIns="91425" anchor="t" anchorCtr="0"/>
          <a:lstStyle>
            <a:lvl1pPr marL="0" marR="0" lvl="0" indent="0" algn="l" rtl="0">
              <a:lnSpc>
                <a:spcPct val="100000"/>
              </a:lnSpc>
              <a:spcBef>
                <a:spcPts val="2000"/>
              </a:spcBef>
              <a:spcAft>
                <a:spcPts val="0"/>
              </a:spcAft>
              <a:buClr>
                <a:schemeClr val="lt1"/>
              </a:buClr>
              <a:buFont typeface="Noto Sans Symbols"/>
              <a:buNone/>
              <a:defRPr sz="3200" b="0" i="0" u="none" strike="noStrike" cap="none">
                <a:solidFill>
                  <a:schemeClr val="lt1"/>
                </a:solidFill>
                <a:latin typeface="Trebuchet MS"/>
                <a:ea typeface="Trebuchet MS"/>
                <a:cs typeface="Trebuchet MS"/>
                <a:sym typeface="Trebuchet MS"/>
              </a:defRPr>
            </a:lvl1pPr>
            <a:lvl2pPr marL="457200" marR="0" lvl="1" indent="0" algn="l" rtl="0">
              <a:lnSpc>
                <a:spcPct val="100000"/>
              </a:lnSpc>
              <a:spcBef>
                <a:spcPts val="600"/>
              </a:spcBef>
              <a:spcAft>
                <a:spcPts val="0"/>
              </a:spcAft>
              <a:buClr>
                <a:schemeClr val="lt1"/>
              </a:buClr>
              <a:buFont typeface="Noto Sans Symbols"/>
              <a:buNone/>
              <a:defRPr sz="2800" b="0" i="0" u="none" strike="noStrike" cap="none">
                <a:solidFill>
                  <a:schemeClr val="lt1"/>
                </a:solidFill>
                <a:latin typeface="Trebuchet MS"/>
                <a:ea typeface="Trebuchet MS"/>
                <a:cs typeface="Trebuchet MS"/>
                <a:sym typeface="Trebuchet MS"/>
              </a:defRPr>
            </a:lvl2pPr>
            <a:lvl3pPr marL="914400" marR="0" lvl="2" indent="0" algn="l" rtl="0">
              <a:lnSpc>
                <a:spcPct val="100000"/>
              </a:lnSpc>
              <a:spcBef>
                <a:spcPts val="600"/>
              </a:spcBef>
              <a:spcAft>
                <a:spcPts val="0"/>
              </a:spcAft>
              <a:buClr>
                <a:schemeClr val="lt1"/>
              </a:buClr>
              <a:buFont typeface="Noto Sans Symbols"/>
              <a:buNone/>
              <a:defRPr sz="2400" b="0" i="0" u="none" strike="noStrike" cap="none">
                <a:solidFill>
                  <a:schemeClr val="lt1"/>
                </a:solidFill>
                <a:latin typeface="Trebuchet MS"/>
                <a:ea typeface="Trebuchet MS"/>
                <a:cs typeface="Trebuchet MS"/>
                <a:sym typeface="Trebuchet MS"/>
              </a:defRPr>
            </a:lvl3pPr>
            <a:lvl4pPr marL="1371600" marR="0" lvl="3" indent="0" algn="l" rtl="0">
              <a:lnSpc>
                <a:spcPct val="100000"/>
              </a:lnSpc>
              <a:spcBef>
                <a:spcPts val="600"/>
              </a:spcBef>
              <a:spcAft>
                <a:spcPts val="0"/>
              </a:spcAft>
              <a:buClr>
                <a:schemeClr val="lt1"/>
              </a:buClr>
              <a:buFont typeface="Noto Sans Symbols"/>
              <a:buNone/>
              <a:defRPr sz="2000" b="0" i="0" u="none" strike="noStrike" cap="none">
                <a:solidFill>
                  <a:schemeClr val="lt1"/>
                </a:solidFill>
                <a:latin typeface="Trebuchet MS"/>
                <a:ea typeface="Trebuchet MS"/>
                <a:cs typeface="Trebuchet MS"/>
                <a:sym typeface="Trebuchet MS"/>
              </a:defRPr>
            </a:lvl4pPr>
            <a:lvl5pPr marL="1828800" marR="0" lvl="4" indent="0" algn="l" rtl="0">
              <a:lnSpc>
                <a:spcPct val="100000"/>
              </a:lnSpc>
              <a:spcBef>
                <a:spcPts val="600"/>
              </a:spcBef>
              <a:spcAft>
                <a:spcPts val="0"/>
              </a:spcAft>
              <a:buClr>
                <a:schemeClr val="lt1"/>
              </a:buClr>
              <a:buFont typeface="Noto Sans Symbols"/>
              <a:buNone/>
              <a:defRPr sz="2000" b="0" i="0" u="none" strike="noStrike" cap="none">
                <a:solidFill>
                  <a:schemeClr val="lt1"/>
                </a:solidFill>
                <a:latin typeface="Trebuchet MS"/>
                <a:ea typeface="Trebuchet MS"/>
                <a:cs typeface="Trebuchet MS"/>
                <a:sym typeface="Trebuchet MS"/>
              </a:defRPr>
            </a:lvl5pPr>
            <a:lvl6pPr marL="2286000" marR="0" lvl="5" indent="0" algn="l" rtl="0">
              <a:lnSpc>
                <a:spcPct val="100000"/>
              </a:lnSpc>
              <a:spcBef>
                <a:spcPts val="400"/>
              </a:spcBef>
              <a:spcAft>
                <a:spcPts val="0"/>
              </a:spcAft>
              <a:buClr>
                <a:schemeClr val="lt1"/>
              </a:buClr>
              <a:buFont typeface="Noto Sans Symbols"/>
              <a:buNone/>
              <a:defRPr sz="2000" b="0" i="0" u="none" strike="noStrike" cap="none">
                <a:solidFill>
                  <a:schemeClr val="lt1"/>
                </a:solidFill>
                <a:latin typeface="Trebuchet MS"/>
                <a:ea typeface="Trebuchet MS"/>
                <a:cs typeface="Trebuchet MS"/>
                <a:sym typeface="Trebuchet MS"/>
              </a:defRPr>
            </a:lvl6pPr>
            <a:lvl7pPr marL="2743200" marR="0" lvl="6" indent="0" algn="l" rtl="0">
              <a:lnSpc>
                <a:spcPct val="100000"/>
              </a:lnSpc>
              <a:spcBef>
                <a:spcPts val="400"/>
              </a:spcBef>
              <a:spcAft>
                <a:spcPts val="0"/>
              </a:spcAft>
              <a:buClr>
                <a:schemeClr val="lt1"/>
              </a:buClr>
              <a:buFont typeface="Noto Sans Symbols"/>
              <a:buNone/>
              <a:defRPr sz="2000" b="0" i="0" u="none" strike="noStrike" cap="none">
                <a:solidFill>
                  <a:schemeClr val="lt1"/>
                </a:solidFill>
                <a:latin typeface="Trebuchet MS"/>
                <a:ea typeface="Trebuchet MS"/>
                <a:cs typeface="Trebuchet MS"/>
                <a:sym typeface="Trebuchet MS"/>
              </a:defRPr>
            </a:lvl7pPr>
            <a:lvl8pPr marL="3200400" marR="0" lvl="7" indent="0" algn="l" rtl="0">
              <a:lnSpc>
                <a:spcPct val="100000"/>
              </a:lnSpc>
              <a:spcBef>
                <a:spcPts val="400"/>
              </a:spcBef>
              <a:spcAft>
                <a:spcPts val="0"/>
              </a:spcAft>
              <a:buClr>
                <a:schemeClr val="lt1"/>
              </a:buClr>
              <a:buFont typeface="Noto Sans Symbols"/>
              <a:buNone/>
              <a:defRPr sz="2000" b="0" i="0" u="none" strike="noStrike" cap="none">
                <a:solidFill>
                  <a:schemeClr val="lt1"/>
                </a:solidFill>
                <a:latin typeface="Trebuchet MS"/>
                <a:ea typeface="Trebuchet MS"/>
                <a:cs typeface="Trebuchet MS"/>
                <a:sym typeface="Trebuchet MS"/>
              </a:defRPr>
            </a:lvl8pPr>
            <a:lvl9pPr marL="3657600" marR="0" lvl="8" indent="0" algn="l" rtl="0">
              <a:lnSpc>
                <a:spcPct val="100000"/>
              </a:lnSpc>
              <a:spcBef>
                <a:spcPts val="400"/>
              </a:spcBef>
              <a:spcAft>
                <a:spcPts val="0"/>
              </a:spcAft>
              <a:buClr>
                <a:schemeClr val="lt1"/>
              </a:buClr>
              <a:buFont typeface="Noto Sans Symbols"/>
              <a:buNone/>
              <a:defRPr sz="2000" b="0" i="0" u="none" strike="noStrike" cap="none">
                <a:solidFill>
                  <a:schemeClr val="lt1"/>
                </a:solidFill>
                <a:latin typeface="Trebuchet MS"/>
                <a:ea typeface="Trebuchet MS"/>
                <a:cs typeface="Trebuchet MS"/>
                <a:sym typeface="Trebuchet MS"/>
              </a:defRPr>
            </a:lvl9pPr>
          </a:lstStyle>
          <a:p>
            <a:endParaRPr/>
          </a:p>
        </p:txBody>
      </p:sp>
      <p:sp>
        <p:nvSpPr>
          <p:cNvPr id="125" name="Shape 125"/>
          <p:cNvSpPr txBox="1">
            <a:spLocks noGrp="1"/>
          </p:cNvSpPr>
          <p:nvPr>
            <p:ph type="body" idx="1"/>
          </p:nvPr>
        </p:nvSpPr>
        <p:spPr>
          <a:xfrm>
            <a:off x="808035" y="3620619"/>
            <a:ext cx="7560000" cy="915600"/>
          </a:xfrm>
          <a:prstGeom prst="rect">
            <a:avLst/>
          </a:prstGeom>
          <a:noFill/>
          <a:ln>
            <a:noFill/>
          </a:ln>
        </p:spPr>
        <p:txBody>
          <a:bodyPr lIns="91425" tIns="91425" rIns="91425" bIns="91425" anchor="t" anchorCtr="0"/>
          <a:lstStyle>
            <a:lvl1pPr marL="0" marR="0" lvl="0" indent="0" algn="l" rtl="0">
              <a:lnSpc>
                <a:spcPct val="100000"/>
              </a:lnSpc>
              <a:spcBef>
                <a:spcPts val="300"/>
              </a:spcBef>
              <a:spcAft>
                <a:spcPts val="0"/>
              </a:spcAft>
              <a:buClr>
                <a:schemeClr val="lt1"/>
              </a:buClr>
              <a:buFont typeface="Noto Sans Symbols"/>
              <a:buNone/>
              <a:defRPr sz="1800" b="0" i="0" u="none" strike="noStrike" cap="none">
                <a:solidFill>
                  <a:schemeClr val="lt1"/>
                </a:solidFill>
                <a:latin typeface="Trebuchet MS"/>
                <a:ea typeface="Trebuchet MS"/>
                <a:cs typeface="Trebuchet MS"/>
                <a:sym typeface="Trebuchet MS"/>
              </a:defRPr>
            </a:lvl1pPr>
            <a:lvl2pPr marL="457200" marR="0" lvl="1" indent="0" algn="l" rtl="0">
              <a:lnSpc>
                <a:spcPct val="100000"/>
              </a:lnSpc>
              <a:spcBef>
                <a:spcPts val="600"/>
              </a:spcBef>
              <a:spcAft>
                <a:spcPts val="0"/>
              </a:spcAft>
              <a:buClr>
                <a:schemeClr val="lt1"/>
              </a:buClr>
              <a:buFont typeface="Noto Sans Symbols"/>
              <a:buNone/>
              <a:defRPr sz="1200" b="0" i="0" u="none" strike="noStrike" cap="none">
                <a:solidFill>
                  <a:schemeClr val="lt1"/>
                </a:solidFill>
                <a:latin typeface="Trebuchet MS"/>
                <a:ea typeface="Trebuchet MS"/>
                <a:cs typeface="Trebuchet MS"/>
                <a:sym typeface="Trebuchet MS"/>
              </a:defRPr>
            </a:lvl2pPr>
            <a:lvl3pPr marL="914400" marR="0" lvl="2" indent="0" algn="l" rtl="0">
              <a:lnSpc>
                <a:spcPct val="100000"/>
              </a:lnSpc>
              <a:spcBef>
                <a:spcPts val="600"/>
              </a:spcBef>
              <a:spcAft>
                <a:spcPts val="0"/>
              </a:spcAft>
              <a:buClr>
                <a:schemeClr val="lt1"/>
              </a:buClr>
              <a:buFont typeface="Noto Sans Symbols"/>
              <a:buNone/>
              <a:defRPr sz="1000" b="0" i="0" u="none" strike="noStrike" cap="none">
                <a:solidFill>
                  <a:schemeClr val="lt1"/>
                </a:solidFill>
                <a:latin typeface="Trebuchet MS"/>
                <a:ea typeface="Trebuchet MS"/>
                <a:cs typeface="Trebuchet MS"/>
                <a:sym typeface="Trebuchet MS"/>
              </a:defRPr>
            </a:lvl3pPr>
            <a:lvl4pPr marL="1371600" marR="0" lvl="3" indent="0" algn="l" rtl="0">
              <a:lnSpc>
                <a:spcPct val="100000"/>
              </a:lnSpc>
              <a:spcBef>
                <a:spcPts val="600"/>
              </a:spcBef>
              <a:spcAft>
                <a:spcPts val="0"/>
              </a:spcAft>
              <a:buClr>
                <a:schemeClr val="lt1"/>
              </a:buClr>
              <a:buFont typeface="Noto Sans Symbols"/>
              <a:buNone/>
              <a:defRPr sz="900" b="0" i="0" u="none" strike="noStrike" cap="none">
                <a:solidFill>
                  <a:schemeClr val="lt1"/>
                </a:solidFill>
                <a:latin typeface="Trebuchet MS"/>
                <a:ea typeface="Trebuchet MS"/>
                <a:cs typeface="Trebuchet MS"/>
                <a:sym typeface="Trebuchet MS"/>
              </a:defRPr>
            </a:lvl4pPr>
            <a:lvl5pPr marL="1828800" marR="0" lvl="4" indent="0" algn="l" rtl="0">
              <a:lnSpc>
                <a:spcPct val="100000"/>
              </a:lnSpc>
              <a:spcBef>
                <a:spcPts val="600"/>
              </a:spcBef>
              <a:spcAft>
                <a:spcPts val="0"/>
              </a:spcAft>
              <a:buClr>
                <a:schemeClr val="lt1"/>
              </a:buClr>
              <a:buFont typeface="Noto Sans Symbols"/>
              <a:buNone/>
              <a:defRPr sz="900" b="0" i="0" u="none" strike="noStrike" cap="none">
                <a:solidFill>
                  <a:schemeClr val="lt1"/>
                </a:solidFill>
                <a:latin typeface="Trebuchet MS"/>
                <a:ea typeface="Trebuchet MS"/>
                <a:cs typeface="Trebuchet MS"/>
                <a:sym typeface="Trebuchet MS"/>
              </a:defRPr>
            </a:lvl5pPr>
            <a:lvl6pPr marL="2286000" marR="0" lvl="5" indent="0" algn="l" rtl="0">
              <a:lnSpc>
                <a:spcPct val="100000"/>
              </a:lnSpc>
              <a:spcBef>
                <a:spcPts val="180"/>
              </a:spcBef>
              <a:spcAft>
                <a:spcPts val="0"/>
              </a:spcAft>
              <a:buClr>
                <a:schemeClr val="lt1"/>
              </a:buClr>
              <a:buFont typeface="Noto Sans Symbols"/>
              <a:buNone/>
              <a:defRPr sz="900" b="0" i="0" u="none" strike="noStrike" cap="none">
                <a:solidFill>
                  <a:schemeClr val="lt1"/>
                </a:solidFill>
                <a:latin typeface="Trebuchet MS"/>
                <a:ea typeface="Trebuchet MS"/>
                <a:cs typeface="Trebuchet MS"/>
                <a:sym typeface="Trebuchet MS"/>
              </a:defRPr>
            </a:lvl6pPr>
            <a:lvl7pPr marL="2743200" marR="0" lvl="6" indent="0" algn="l" rtl="0">
              <a:lnSpc>
                <a:spcPct val="100000"/>
              </a:lnSpc>
              <a:spcBef>
                <a:spcPts val="180"/>
              </a:spcBef>
              <a:spcAft>
                <a:spcPts val="0"/>
              </a:spcAft>
              <a:buClr>
                <a:schemeClr val="lt1"/>
              </a:buClr>
              <a:buFont typeface="Noto Sans Symbols"/>
              <a:buNone/>
              <a:defRPr sz="900" b="0" i="0" u="none" strike="noStrike" cap="none">
                <a:solidFill>
                  <a:schemeClr val="lt1"/>
                </a:solidFill>
                <a:latin typeface="Trebuchet MS"/>
                <a:ea typeface="Trebuchet MS"/>
                <a:cs typeface="Trebuchet MS"/>
                <a:sym typeface="Trebuchet MS"/>
              </a:defRPr>
            </a:lvl7pPr>
            <a:lvl8pPr marL="3200400" marR="0" lvl="7" indent="0" algn="l" rtl="0">
              <a:lnSpc>
                <a:spcPct val="100000"/>
              </a:lnSpc>
              <a:spcBef>
                <a:spcPts val="180"/>
              </a:spcBef>
              <a:spcAft>
                <a:spcPts val="0"/>
              </a:spcAft>
              <a:buClr>
                <a:schemeClr val="lt1"/>
              </a:buClr>
              <a:buFont typeface="Noto Sans Symbols"/>
              <a:buNone/>
              <a:defRPr sz="900" b="0" i="0" u="none" strike="noStrike" cap="none">
                <a:solidFill>
                  <a:schemeClr val="lt1"/>
                </a:solidFill>
                <a:latin typeface="Trebuchet MS"/>
                <a:ea typeface="Trebuchet MS"/>
                <a:cs typeface="Trebuchet MS"/>
                <a:sym typeface="Trebuchet MS"/>
              </a:defRPr>
            </a:lvl8pPr>
            <a:lvl9pPr marL="3657600" marR="0" lvl="8" indent="0" algn="l" rtl="0">
              <a:lnSpc>
                <a:spcPct val="100000"/>
              </a:lnSpc>
              <a:spcBef>
                <a:spcPts val="180"/>
              </a:spcBef>
              <a:spcAft>
                <a:spcPts val="0"/>
              </a:spcAft>
              <a:buClr>
                <a:schemeClr val="lt1"/>
              </a:buClr>
              <a:buFont typeface="Noto Sans Symbols"/>
              <a:buNone/>
              <a:defRPr sz="900" b="0" i="0" u="none" strike="noStrike" cap="none">
                <a:solidFill>
                  <a:schemeClr val="lt1"/>
                </a:solidFill>
                <a:latin typeface="Trebuchet MS"/>
                <a:ea typeface="Trebuchet MS"/>
                <a:cs typeface="Trebuchet MS"/>
                <a:sym typeface="Trebuchet MS"/>
              </a:defRPr>
            </a:lvl9pPr>
          </a:lstStyle>
          <a:p>
            <a:endParaRPr/>
          </a:p>
        </p:txBody>
      </p:sp>
      <p:sp>
        <p:nvSpPr>
          <p:cNvPr id="126" name="Shape 126"/>
          <p:cNvSpPr txBox="1">
            <a:spLocks noGrp="1"/>
          </p:cNvSpPr>
          <p:nvPr>
            <p:ph type="dt" idx="10"/>
          </p:nvPr>
        </p:nvSpPr>
        <p:spPr>
          <a:xfrm>
            <a:off x="381001" y="4716555"/>
            <a:ext cx="1865100" cy="273900"/>
          </a:xfrm>
          <a:prstGeom prst="rect">
            <a:avLst/>
          </a:prstGeom>
          <a:noFill/>
          <a:ln>
            <a:noFill/>
          </a:ln>
        </p:spPr>
        <p:txBody>
          <a:bodyPr lIns="91425" tIns="91425" rIns="91425" bIns="91425" anchor="ctr" anchorCtr="0"/>
          <a:lstStyle>
            <a:lvl1pPr marL="0" marR="0" lvl="0" indent="0" algn="l" rtl="0">
              <a:lnSpc>
                <a:spcPct val="100000"/>
              </a:lnSpc>
              <a:spcBef>
                <a:spcPts val="0"/>
              </a:spcBef>
              <a:spcAft>
                <a:spcPts val="0"/>
              </a:spcAft>
              <a:buClr>
                <a:schemeClr val="lt2"/>
              </a:buClr>
              <a:buFont typeface="Arial"/>
              <a:buNone/>
              <a:defRPr sz="1200" b="0" i="0" u="none" strike="noStrike" cap="none">
                <a:solidFill>
                  <a:schemeClr val="lt2"/>
                </a:solidFill>
                <a:latin typeface="Arial"/>
                <a:ea typeface="Arial"/>
                <a:cs typeface="Arial"/>
                <a:sym typeface="Arial"/>
              </a:defRPr>
            </a:lvl1pPr>
            <a:lvl2pPr marL="457200" marR="0" lvl="1"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2pPr>
            <a:lvl3pPr marL="914400" marR="0" lvl="2"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3pPr>
            <a:lvl4pPr marL="1371600" marR="0" lvl="3"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4pPr>
            <a:lvl5pPr marL="1828800" marR="0" lvl="4"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5pPr>
            <a:lvl6pPr marL="2286000" marR="0" lvl="5"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6pPr>
            <a:lvl7pPr marL="2743200" marR="0" lvl="6"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7pPr>
            <a:lvl8pPr marL="3200400" marR="0" lvl="7"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8pPr>
            <a:lvl9pPr marL="3657600" marR="0" lvl="8"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9pPr>
          </a:lstStyle>
          <a:p>
            <a:endParaRPr/>
          </a:p>
        </p:txBody>
      </p:sp>
      <p:sp>
        <p:nvSpPr>
          <p:cNvPr id="127" name="Shape 127"/>
          <p:cNvSpPr txBox="1">
            <a:spLocks noGrp="1"/>
          </p:cNvSpPr>
          <p:nvPr>
            <p:ph type="ftr" idx="11"/>
          </p:nvPr>
        </p:nvSpPr>
        <p:spPr>
          <a:xfrm>
            <a:off x="3325814" y="4716555"/>
            <a:ext cx="5217600" cy="273900"/>
          </a:xfrm>
          <a:prstGeom prst="rect">
            <a:avLst/>
          </a:prstGeom>
          <a:noFill/>
          <a:ln>
            <a:noFill/>
          </a:ln>
        </p:spPr>
        <p:txBody>
          <a:bodyPr lIns="91425" tIns="91425" rIns="91425" bIns="91425" anchor="ctr" anchorCtr="0"/>
          <a:lstStyle>
            <a:lvl1pPr marL="0" marR="0" lvl="0" indent="0" algn="r" rtl="0">
              <a:lnSpc>
                <a:spcPct val="100000"/>
              </a:lnSpc>
              <a:spcBef>
                <a:spcPts val="0"/>
              </a:spcBef>
              <a:spcAft>
                <a:spcPts val="0"/>
              </a:spcAft>
              <a:buClr>
                <a:schemeClr val="lt2"/>
              </a:buClr>
              <a:buFont typeface="Arial"/>
              <a:buNone/>
              <a:defRPr sz="1200" b="0" i="0" u="none" strike="noStrike" cap="none">
                <a:solidFill>
                  <a:schemeClr val="lt2"/>
                </a:solidFill>
                <a:latin typeface="Arial"/>
                <a:ea typeface="Arial"/>
                <a:cs typeface="Arial"/>
                <a:sym typeface="Arial"/>
              </a:defRPr>
            </a:lvl1pPr>
            <a:lvl2pPr marL="457200" marR="0" lvl="1"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2pPr>
            <a:lvl3pPr marL="914400" marR="0" lvl="2"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3pPr>
            <a:lvl4pPr marL="1371600" marR="0" lvl="3"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4pPr>
            <a:lvl5pPr marL="1828800" marR="0" lvl="4"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5pPr>
            <a:lvl6pPr marL="2286000" marR="0" lvl="5"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6pPr>
            <a:lvl7pPr marL="2743200" marR="0" lvl="6"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7pPr>
            <a:lvl8pPr marL="3200400" marR="0" lvl="7"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8pPr>
            <a:lvl9pPr marL="3657600" marR="0" lvl="8"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9pPr>
          </a:lstStyle>
          <a:p>
            <a:endParaRPr/>
          </a:p>
        </p:txBody>
      </p:sp>
      <p:sp>
        <p:nvSpPr>
          <p:cNvPr id="128" name="Shape 128"/>
          <p:cNvSpPr txBox="1">
            <a:spLocks noGrp="1"/>
          </p:cNvSpPr>
          <p:nvPr>
            <p:ph type="sldNum" idx="12"/>
          </p:nvPr>
        </p:nvSpPr>
        <p:spPr>
          <a:xfrm>
            <a:off x="8404410" y="164727"/>
            <a:ext cx="493200" cy="273900"/>
          </a:xfrm>
          <a:prstGeom prst="rect">
            <a:avLst/>
          </a:prstGeom>
          <a:noFill/>
          <a:ln>
            <a:noFill/>
          </a:ln>
        </p:spPr>
        <p:txBody>
          <a:bodyPr lIns="91425" tIns="45700" rIns="91425" bIns="45700" anchor="ctr" anchorCtr="0">
            <a:noAutofit/>
          </a:bodyPr>
          <a:lstStyle/>
          <a:p>
            <a:pPr marL="0" marR="0" lvl="0" indent="0" algn="r" rtl="0">
              <a:lnSpc>
                <a:spcPct val="100000"/>
              </a:lnSpc>
              <a:spcBef>
                <a:spcPts val="0"/>
              </a:spcBef>
              <a:spcAft>
                <a:spcPts val="0"/>
              </a:spcAft>
              <a:buClr>
                <a:schemeClr val="dk2"/>
              </a:buClr>
              <a:buSzPct val="25000"/>
              <a:buFont typeface="Arial"/>
              <a:buNone/>
            </a:pPr>
            <a:fld id="{00000000-1234-1234-1234-123412341234}" type="slidenum">
              <a:rPr lang="en" sz="1000" b="0" i="0" u="none" strike="noStrike" cap="none">
                <a:solidFill>
                  <a:schemeClr val="dk2"/>
                </a:solidFill>
                <a:latin typeface="Arial"/>
                <a:ea typeface="Arial"/>
                <a:cs typeface="Arial"/>
                <a:sym typeface="Arial"/>
              </a:rPr>
              <a:t>‹#›</a:t>
            </a:fld>
            <a:endParaRPr lang="en" sz="1000" b="0" i="0" u="none" strike="noStrike" cap="none">
              <a:solidFill>
                <a:schemeClr val="dk2"/>
              </a:solidFill>
              <a:latin typeface="Arial"/>
              <a:ea typeface="Arial"/>
              <a:cs typeface="Arial"/>
              <a:sym typeface="Arial"/>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cSld name="Title and Vertical Text">
    <p:spTree>
      <p:nvGrpSpPr>
        <p:cNvPr id="1" name="Shape 129"/>
        <p:cNvGrpSpPr/>
        <p:nvPr/>
      </p:nvGrpSpPr>
      <p:grpSpPr>
        <a:xfrm>
          <a:off x="0" y="0"/>
          <a:ext cx="0" cy="0"/>
          <a:chOff x="0" y="0"/>
          <a:chExt cx="0" cy="0"/>
        </a:xfrm>
      </p:grpSpPr>
      <p:pic>
        <p:nvPicPr>
          <p:cNvPr id="130" name="Shape 130" descr="Overlay-ContentSlides.png"/>
          <p:cNvPicPr preferRelativeResize="0"/>
          <p:nvPr/>
        </p:nvPicPr>
        <p:blipFill rotWithShape="1">
          <a:blip r:embed="rId2">
            <a:alphaModFix/>
          </a:blip>
          <a:srcRect/>
          <a:stretch/>
        </p:blipFill>
        <p:spPr>
          <a:xfrm>
            <a:off x="150884" y="139981"/>
            <a:ext cx="8827200" cy="4862400"/>
          </a:xfrm>
          <a:prstGeom prst="rect">
            <a:avLst/>
          </a:prstGeom>
          <a:noFill/>
          <a:ln>
            <a:noFill/>
          </a:ln>
        </p:spPr>
      </p:pic>
      <p:sp>
        <p:nvSpPr>
          <p:cNvPr id="131" name="Shape 131"/>
          <p:cNvSpPr txBox="1">
            <a:spLocks noGrp="1"/>
          </p:cNvSpPr>
          <p:nvPr>
            <p:ph type="title"/>
          </p:nvPr>
        </p:nvSpPr>
        <p:spPr>
          <a:xfrm>
            <a:off x="779464" y="285750"/>
            <a:ext cx="7583400" cy="783300"/>
          </a:xfrm>
          <a:prstGeom prst="rect">
            <a:avLst/>
          </a:prstGeom>
          <a:noFill/>
          <a:ln>
            <a:noFill/>
          </a:ln>
        </p:spPr>
        <p:txBody>
          <a:bodyPr lIns="91425" tIns="91425" rIns="91425" bIns="91425" anchor="b" anchorCtr="0"/>
          <a:lstStyle>
            <a:lvl1pPr marL="0" marR="0" lvl="0" indent="0" algn="l" rtl="0">
              <a:lnSpc>
                <a:spcPct val="100000"/>
              </a:lnSpc>
              <a:spcBef>
                <a:spcPts val="0"/>
              </a:spcBef>
              <a:spcAft>
                <a:spcPts val="0"/>
              </a:spcAft>
              <a:buClr>
                <a:schemeClr val="lt1"/>
              </a:buClr>
              <a:buFont typeface="Trebuchet MS"/>
              <a:buNone/>
              <a:defRPr sz="3800" b="0" i="0" u="none" strike="noStrike" cap="none">
                <a:solidFill>
                  <a:schemeClr val="lt1"/>
                </a:solidFill>
                <a:latin typeface="Trebuchet MS"/>
                <a:ea typeface="Trebuchet MS"/>
                <a:cs typeface="Trebuchet MS"/>
                <a:sym typeface="Trebuchet MS"/>
              </a:defRPr>
            </a:lvl1pPr>
            <a:lvl2pPr lvl="1" indent="0" rtl="0">
              <a:spcBef>
                <a:spcPts val="0"/>
              </a:spcBef>
              <a:buFont typeface="Arial"/>
              <a:buNone/>
              <a:defRPr sz="1800"/>
            </a:lvl2pPr>
            <a:lvl3pPr lvl="2" indent="0" rtl="0">
              <a:spcBef>
                <a:spcPts val="0"/>
              </a:spcBef>
              <a:buFont typeface="Arial"/>
              <a:buNone/>
              <a:defRPr sz="1800"/>
            </a:lvl3pPr>
            <a:lvl4pPr lvl="3" indent="0" rtl="0">
              <a:spcBef>
                <a:spcPts val="0"/>
              </a:spcBef>
              <a:buFont typeface="Arial"/>
              <a:buNone/>
              <a:defRPr sz="1800"/>
            </a:lvl4pPr>
            <a:lvl5pPr lvl="4" indent="0" rtl="0">
              <a:spcBef>
                <a:spcPts val="0"/>
              </a:spcBef>
              <a:buFont typeface="Arial"/>
              <a:buNone/>
              <a:defRPr sz="1800"/>
            </a:lvl5pPr>
            <a:lvl6pPr lvl="5" indent="0" rtl="0">
              <a:spcBef>
                <a:spcPts val="0"/>
              </a:spcBef>
              <a:buFont typeface="Arial"/>
              <a:buNone/>
              <a:defRPr sz="1800"/>
            </a:lvl6pPr>
            <a:lvl7pPr lvl="6" indent="0" rtl="0">
              <a:spcBef>
                <a:spcPts val="0"/>
              </a:spcBef>
              <a:buFont typeface="Arial"/>
              <a:buNone/>
              <a:defRPr sz="1800"/>
            </a:lvl7pPr>
            <a:lvl8pPr lvl="7" indent="0" rtl="0">
              <a:spcBef>
                <a:spcPts val="0"/>
              </a:spcBef>
              <a:buFont typeface="Arial"/>
              <a:buNone/>
              <a:defRPr sz="1800"/>
            </a:lvl8pPr>
            <a:lvl9pPr lvl="8" indent="0" rtl="0">
              <a:spcBef>
                <a:spcPts val="0"/>
              </a:spcBef>
              <a:buFont typeface="Arial"/>
              <a:buNone/>
              <a:defRPr sz="1800"/>
            </a:lvl9pPr>
          </a:lstStyle>
          <a:p>
            <a:endParaRPr/>
          </a:p>
        </p:txBody>
      </p:sp>
      <p:sp>
        <p:nvSpPr>
          <p:cNvPr id="132" name="Shape 132"/>
          <p:cNvSpPr txBox="1">
            <a:spLocks noGrp="1"/>
          </p:cNvSpPr>
          <p:nvPr>
            <p:ph type="body" idx="1"/>
          </p:nvPr>
        </p:nvSpPr>
        <p:spPr>
          <a:xfrm rot="5400000">
            <a:off x="2992949" y="-841799"/>
            <a:ext cx="3156600" cy="7583400"/>
          </a:xfrm>
          <a:prstGeom prst="rect">
            <a:avLst/>
          </a:prstGeom>
          <a:noFill/>
          <a:ln>
            <a:noFill/>
          </a:ln>
        </p:spPr>
        <p:txBody>
          <a:bodyPr lIns="91425" tIns="91425" rIns="91425" bIns="91425" anchor="t" anchorCtr="0"/>
          <a:lstStyle>
            <a:lvl1pPr marL="282575" marR="0" lvl="0" indent="136525" algn="l" rtl="0">
              <a:lnSpc>
                <a:spcPct val="100000"/>
              </a:lnSpc>
              <a:spcBef>
                <a:spcPts val="2000"/>
              </a:spcBef>
              <a:spcAft>
                <a:spcPts val="0"/>
              </a:spcAft>
              <a:buClr>
                <a:schemeClr val="lt1"/>
              </a:buClr>
              <a:buSzPct val="100000"/>
              <a:buFont typeface="Noto Sans Symbols"/>
              <a:buChar char="●"/>
              <a:defRPr sz="2200" b="0" i="0" u="none" strike="noStrike" cap="none">
                <a:solidFill>
                  <a:schemeClr val="lt1"/>
                </a:solidFill>
                <a:latin typeface="Trebuchet MS"/>
                <a:ea typeface="Trebuchet MS"/>
                <a:cs typeface="Trebuchet MS"/>
                <a:sym typeface="Trebuchet MS"/>
              </a:defRPr>
            </a:lvl1pPr>
            <a:lvl2pPr marL="577850" marR="0" lvl="1" indent="82550" algn="l" rtl="0">
              <a:lnSpc>
                <a:spcPct val="100000"/>
              </a:lnSpc>
              <a:spcBef>
                <a:spcPts val="600"/>
              </a:spcBef>
              <a:spcAft>
                <a:spcPts val="0"/>
              </a:spcAft>
              <a:buClr>
                <a:schemeClr val="lt1"/>
              </a:buClr>
              <a:buSzPct val="100000"/>
              <a:buFont typeface="Noto Sans Symbols"/>
              <a:buChar char="●"/>
              <a:defRPr sz="2000" b="0" i="0" u="none" strike="noStrike" cap="none">
                <a:solidFill>
                  <a:schemeClr val="lt1"/>
                </a:solidFill>
                <a:latin typeface="Trebuchet MS"/>
                <a:ea typeface="Trebuchet MS"/>
                <a:cs typeface="Trebuchet MS"/>
                <a:sym typeface="Trebuchet MS"/>
              </a:defRPr>
            </a:lvl2pPr>
            <a:lvl3pPr marL="860425" marR="0" lvl="2" indent="53975" algn="l" rtl="0">
              <a:lnSpc>
                <a:spcPct val="100000"/>
              </a:lnSpc>
              <a:spcBef>
                <a:spcPts val="600"/>
              </a:spcBef>
              <a:spcAft>
                <a:spcPts val="0"/>
              </a:spcAft>
              <a:buClr>
                <a:schemeClr val="lt1"/>
              </a:buClr>
              <a:buSzPct val="100000"/>
              <a:buFont typeface="Noto Sans Symbols"/>
              <a:buChar char="●"/>
              <a:defRPr sz="1800" b="0" i="0" u="none" strike="noStrike" cap="none">
                <a:solidFill>
                  <a:schemeClr val="lt1"/>
                </a:solidFill>
                <a:latin typeface="Trebuchet MS"/>
                <a:ea typeface="Trebuchet MS"/>
                <a:cs typeface="Trebuchet MS"/>
                <a:sym typeface="Trebuchet MS"/>
              </a:defRPr>
            </a:lvl3pPr>
            <a:lvl4pPr marL="1143000" marR="0" lvl="3" indent="50800" algn="l" rtl="0">
              <a:lnSpc>
                <a:spcPct val="100000"/>
              </a:lnSpc>
              <a:spcBef>
                <a:spcPts val="600"/>
              </a:spcBef>
              <a:spcAft>
                <a:spcPts val="0"/>
              </a:spcAft>
              <a:buClr>
                <a:schemeClr val="lt1"/>
              </a:buClr>
              <a:buSzPct val="100000"/>
              <a:buFont typeface="Noto Sans Symbols"/>
              <a:buChar char="●"/>
              <a:defRPr sz="1800" b="0" i="0" u="none" strike="noStrike" cap="none">
                <a:solidFill>
                  <a:schemeClr val="lt1"/>
                </a:solidFill>
                <a:latin typeface="Trebuchet MS"/>
                <a:ea typeface="Trebuchet MS"/>
                <a:cs typeface="Trebuchet MS"/>
                <a:sym typeface="Trebuchet MS"/>
              </a:defRPr>
            </a:lvl4pPr>
            <a:lvl5pPr marL="1425575" marR="0" lvl="4" indent="60325" algn="l" rtl="0">
              <a:lnSpc>
                <a:spcPct val="100000"/>
              </a:lnSpc>
              <a:spcBef>
                <a:spcPts val="600"/>
              </a:spcBef>
              <a:spcAft>
                <a:spcPts val="0"/>
              </a:spcAft>
              <a:buClr>
                <a:schemeClr val="lt1"/>
              </a:buClr>
              <a:buSzPct val="100000"/>
              <a:buFont typeface="Noto Sans Symbols"/>
              <a:buChar char="●"/>
              <a:defRPr sz="1800" b="0" i="0" u="none" strike="noStrike" cap="none">
                <a:solidFill>
                  <a:schemeClr val="lt1"/>
                </a:solidFill>
                <a:latin typeface="Trebuchet MS"/>
                <a:ea typeface="Trebuchet MS"/>
                <a:cs typeface="Trebuchet MS"/>
                <a:sym typeface="Trebuchet MS"/>
              </a:defRPr>
            </a:lvl5pPr>
            <a:lvl6pPr marL="1711325" marR="0" lvl="5" indent="53975" algn="l" rtl="0">
              <a:lnSpc>
                <a:spcPct val="100000"/>
              </a:lnSpc>
              <a:spcBef>
                <a:spcPts val="360"/>
              </a:spcBef>
              <a:spcAft>
                <a:spcPts val="0"/>
              </a:spcAft>
              <a:buClr>
                <a:schemeClr val="lt1"/>
              </a:buClr>
              <a:buSzPct val="100000"/>
              <a:buFont typeface="Noto Sans Symbols"/>
              <a:buChar char="●"/>
              <a:defRPr sz="1800" b="0" i="0" u="none" strike="noStrike" cap="none">
                <a:solidFill>
                  <a:schemeClr val="lt1"/>
                </a:solidFill>
                <a:latin typeface="Trebuchet MS"/>
                <a:ea typeface="Trebuchet MS"/>
                <a:cs typeface="Trebuchet MS"/>
                <a:sym typeface="Trebuchet MS"/>
              </a:defRPr>
            </a:lvl6pPr>
            <a:lvl7pPr marL="2000250" marR="0" lvl="6" indent="44450" algn="l" rtl="0">
              <a:lnSpc>
                <a:spcPct val="100000"/>
              </a:lnSpc>
              <a:spcBef>
                <a:spcPts val="360"/>
              </a:spcBef>
              <a:spcAft>
                <a:spcPts val="0"/>
              </a:spcAft>
              <a:buClr>
                <a:schemeClr val="lt1"/>
              </a:buClr>
              <a:buSzPct val="100000"/>
              <a:buFont typeface="Noto Sans Symbols"/>
              <a:buChar char="●"/>
              <a:defRPr sz="1800" b="0" i="0" u="none" strike="noStrike" cap="none">
                <a:solidFill>
                  <a:schemeClr val="lt1"/>
                </a:solidFill>
                <a:latin typeface="Trebuchet MS"/>
                <a:ea typeface="Trebuchet MS"/>
                <a:cs typeface="Trebuchet MS"/>
                <a:sym typeface="Trebuchet MS"/>
              </a:defRPr>
            </a:lvl7pPr>
            <a:lvl8pPr marL="2290762" marR="0" lvl="7" indent="46037" algn="l" rtl="0">
              <a:lnSpc>
                <a:spcPct val="100000"/>
              </a:lnSpc>
              <a:spcBef>
                <a:spcPts val="360"/>
              </a:spcBef>
              <a:spcAft>
                <a:spcPts val="0"/>
              </a:spcAft>
              <a:buClr>
                <a:schemeClr val="lt1"/>
              </a:buClr>
              <a:buSzPct val="100000"/>
              <a:buFont typeface="Noto Sans Symbols"/>
              <a:buChar char="●"/>
              <a:defRPr sz="1800" b="0" i="0" u="none" strike="noStrike" cap="none">
                <a:solidFill>
                  <a:schemeClr val="lt1"/>
                </a:solidFill>
                <a:latin typeface="Trebuchet MS"/>
                <a:ea typeface="Trebuchet MS"/>
                <a:cs typeface="Trebuchet MS"/>
                <a:sym typeface="Trebuchet MS"/>
              </a:defRPr>
            </a:lvl8pPr>
            <a:lvl9pPr marL="2571750" marR="0" lvl="8" indent="44450" algn="l" rtl="0">
              <a:lnSpc>
                <a:spcPct val="100000"/>
              </a:lnSpc>
              <a:spcBef>
                <a:spcPts val="360"/>
              </a:spcBef>
              <a:spcAft>
                <a:spcPts val="0"/>
              </a:spcAft>
              <a:buClr>
                <a:schemeClr val="lt1"/>
              </a:buClr>
              <a:buSzPct val="100000"/>
              <a:buFont typeface="Noto Sans Symbols"/>
              <a:buChar char="●"/>
              <a:defRPr sz="1800" b="0" i="0" u="none" strike="noStrike" cap="none">
                <a:solidFill>
                  <a:schemeClr val="lt1"/>
                </a:solidFill>
                <a:latin typeface="Trebuchet MS"/>
                <a:ea typeface="Trebuchet MS"/>
                <a:cs typeface="Trebuchet MS"/>
                <a:sym typeface="Trebuchet MS"/>
              </a:defRPr>
            </a:lvl9pPr>
          </a:lstStyle>
          <a:p>
            <a:endParaRPr/>
          </a:p>
        </p:txBody>
      </p:sp>
      <p:sp>
        <p:nvSpPr>
          <p:cNvPr id="133" name="Shape 133"/>
          <p:cNvSpPr txBox="1">
            <a:spLocks noGrp="1"/>
          </p:cNvSpPr>
          <p:nvPr>
            <p:ph type="dt" idx="10"/>
          </p:nvPr>
        </p:nvSpPr>
        <p:spPr>
          <a:xfrm>
            <a:off x="381001" y="4716555"/>
            <a:ext cx="1887600" cy="273900"/>
          </a:xfrm>
          <a:prstGeom prst="rect">
            <a:avLst/>
          </a:prstGeom>
          <a:noFill/>
          <a:ln>
            <a:noFill/>
          </a:ln>
        </p:spPr>
        <p:txBody>
          <a:bodyPr lIns="91425" tIns="91425" rIns="91425" bIns="91425" anchor="ctr" anchorCtr="0"/>
          <a:lstStyle>
            <a:lvl1pPr marL="0" marR="0" lvl="0" indent="0" algn="l" rtl="0">
              <a:lnSpc>
                <a:spcPct val="100000"/>
              </a:lnSpc>
              <a:spcBef>
                <a:spcPts val="0"/>
              </a:spcBef>
              <a:spcAft>
                <a:spcPts val="0"/>
              </a:spcAft>
              <a:buClr>
                <a:schemeClr val="lt2"/>
              </a:buClr>
              <a:buFont typeface="Arial"/>
              <a:buNone/>
              <a:defRPr sz="1200" b="0" i="0" u="none" strike="noStrike" cap="none">
                <a:solidFill>
                  <a:schemeClr val="lt2"/>
                </a:solidFill>
                <a:latin typeface="Arial"/>
                <a:ea typeface="Arial"/>
                <a:cs typeface="Arial"/>
                <a:sym typeface="Arial"/>
              </a:defRPr>
            </a:lvl1pPr>
            <a:lvl2pPr marL="457200" marR="0" lvl="1"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2pPr>
            <a:lvl3pPr marL="914400" marR="0" lvl="2"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3pPr>
            <a:lvl4pPr marL="1371600" marR="0" lvl="3"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4pPr>
            <a:lvl5pPr marL="1828800" marR="0" lvl="4"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5pPr>
            <a:lvl6pPr marL="2286000" marR="0" lvl="5"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6pPr>
            <a:lvl7pPr marL="2743200" marR="0" lvl="6"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7pPr>
            <a:lvl8pPr marL="3200400" marR="0" lvl="7"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8pPr>
            <a:lvl9pPr marL="3657600" marR="0" lvl="8"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9pPr>
          </a:lstStyle>
          <a:p>
            <a:endParaRPr/>
          </a:p>
        </p:txBody>
      </p:sp>
      <p:sp>
        <p:nvSpPr>
          <p:cNvPr id="134" name="Shape 134"/>
          <p:cNvSpPr txBox="1">
            <a:spLocks noGrp="1"/>
          </p:cNvSpPr>
          <p:nvPr>
            <p:ph type="ftr" idx="11"/>
          </p:nvPr>
        </p:nvSpPr>
        <p:spPr>
          <a:xfrm>
            <a:off x="3304614" y="4716555"/>
            <a:ext cx="5238900" cy="273900"/>
          </a:xfrm>
          <a:prstGeom prst="rect">
            <a:avLst/>
          </a:prstGeom>
          <a:noFill/>
          <a:ln>
            <a:noFill/>
          </a:ln>
        </p:spPr>
        <p:txBody>
          <a:bodyPr lIns="91425" tIns="91425" rIns="91425" bIns="91425" anchor="ctr" anchorCtr="0"/>
          <a:lstStyle>
            <a:lvl1pPr marL="0" marR="0" lvl="0" indent="0" algn="r" rtl="0">
              <a:lnSpc>
                <a:spcPct val="100000"/>
              </a:lnSpc>
              <a:spcBef>
                <a:spcPts val="0"/>
              </a:spcBef>
              <a:spcAft>
                <a:spcPts val="0"/>
              </a:spcAft>
              <a:buClr>
                <a:schemeClr val="lt2"/>
              </a:buClr>
              <a:buFont typeface="Arial"/>
              <a:buNone/>
              <a:defRPr sz="1200" b="0" i="0" u="none" strike="noStrike" cap="none">
                <a:solidFill>
                  <a:schemeClr val="lt2"/>
                </a:solidFill>
                <a:latin typeface="Arial"/>
                <a:ea typeface="Arial"/>
                <a:cs typeface="Arial"/>
                <a:sym typeface="Arial"/>
              </a:defRPr>
            </a:lvl1pPr>
            <a:lvl2pPr marL="457200" marR="0" lvl="1"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2pPr>
            <a:lvl3pPr marL="914400" marR="0" lvl="2"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3pPr>
            <a:lvl4pPr marL="1371600" marR="0" lvl="3"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4pPr>
            <a:lvl5pPr marL="1828800" marR="0" lvl="4"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5pPr>
            <a:lvl6pPr marL="2286000" marR="0" lvl="5"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6pPr>
            <a:lvl7pPr marL="2743200" marR="0" lvl="6"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7pPr>
            <a:lvl8pPr marL="3200400" marR="0" lvl="7"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8pPr>
            <a:lvl9pPr marL="3657600" marR="0" lvl="8"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9pPr>
          </a:lstStyle>
          <a:p>
            <a:endParaRPr/>
          </a:p>
        </p:txBody>
      </p:sp>
      <p:sp>
        <p:nvSpPr>
          <p:cNvPr id="135" name="Shape 135"/>
          <p:cNvSpPr txBox="1">
            <a:spLocks noGrp="1"/>
          </p:cNvSpPr>
          <p:nvPr>
            <p:ph type="sldNum" idx="12"/>
          </p:nvPr>
        </p:nvSpPr>
        <p:spPr>
          <a:xfrm>
            <a:off x="8404410" y="164727"/>
            <a:ext cx="493200" cy="273900"/>
          </a:xfrm>
          <a:prstGeom prst="rect">
            <a:avLst/>
          </a:prstGeom>
          <a:noFill/>
          <a:ln>
            <a:noFill/>
          </a:ln>
        </p:spPr>
        <p:txBody>
          <a:bodyPr lIns="91425" tIns="45700" rIns="91425" bIns="45700" anchor="ctr" anchorCtr="0">
            <a:noAutofit/>
          </a:bodyPr>
          <a:lstStyle/>
          <a:p>
            <a:pPr marL="0" marR="0" lvl="0" indent="0" algn="r" rtl="0">
              <a:lnSpc>
                <a:spcPct val="100000"/>
              </a:lnSpc>
              <a:spcBef>
                <a:spcPts val="0"/>
              </a:spcBef>
              <a:spcAft>
                <a:spcPts val="0"/>
              </a:spcAft>
              <a:buClr>
                <a:schemeClr val="dk2"/>
              </a:buClr>
              <a:buSzPct val="25000"/>
              <a:buFont typeface="Arial"/>
              <a:buNone/>
            </a:pPr>
            <a:fld id="{00000000-1234-1234-1234-123412341234}" type="slidenum">
              <a:rPr lang="en" sz="1000" b="0" i="0" u="none" strike="noStrike" cap="none">
                <a:solidFill>
                  <a:schemeClr val="dk2"/>
                </a:solidFill>
                <a:latin typeface="Arial"/>
                <a:ea typeface="Arial"/>
                <a:cs typeface="Arial"/>
                <a:sym typeface="Arial"/>
              </a:rPr>
              <a:t>‹#›</a:t>
            </a:fld>
            <a:endParaRPr lang="en" sz="1000" b="0" i="0" u="none" strike="noStrike" cap="none">
              <a:solidFill>
                <a:schemeClr val="dk2"/>
              </a:solidFill>
              <a:latin typeface="Arial"/>
              <a:ea typeface="Arial"/>
              <a:cs typeface="Arial"/>
              <a:sym typeface="Arial"/>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cSld name="Vertical Title and Text">
    <p:spTree>
      <p:nvGrpSpPr>
        <p:cNvPr id="1" name="Shape 136"/>
        <p:cNvGrpSpPr/>
        <p:nvPr/>
      </p:nvGrpSpPr>
      <p:grpSpPr>
        <a:xfrm>
          <a:off x="0" y="0"/>
          <a:ext cx="0" cy="0"/>
          <a:chOff x="0" y="0"/>
          <a:chExt cx="0" cy="0"/>
        </a:xfrm>
      </p:grpSpPr>
      <p:pic>
        <p:nvPicPr>
          <p:cNvPr id="137" name="Shape 137" descr="Overlay-ContentSlides.png"/>
          <p:cNvPicPr preferRelativeResize="0"/>
          <p:nvPr/>
        </p:nvPicPr>
        <p:blipFill rotWithShape="1">
          <a:blip r:embed="rId2">
            <a:alphaModFix/>
          </a:blip>
          <a:srcRect/>
          <a:stretch/>
        </p:blipFill>
        <p:spPr>
          <a:xfrm>
            <a:off x="150884" y="139981"/>
            <a:ext cx="8827200" cy="4862400"/>
          </a:xfrm>
          <a:prstGeom prst="rect">
            <a:avLst/>
          </a:prstGeom>
          <a:noFill/>
          <a:ln>
            <a:noFill/>
          </a:ln>
        </p:spPr>
      </p:pic>
      <p:sp>
        <p:nvSpPr>
          <p:cNvPr id="138" name="Shape 138"/>
          <p:cNvSpPr txBox="1">
            <a:spLocks noGrp="1"/>
          </p:cNvSpPr>
          <p:nvPr>
            <p:ph type="title"/>
          </p:nvPr>
        </p:nvSpPr>
        <p:spPr>
          <a:xfrm rot="5400000">
            <a:off x="6031947" y="1881345"/>
            <a:ext cx="3951600" cy="1358100"/>
          </a:xfrm>
          <a:prstGeom prst="rect">
            <a:avLst/>
          </a:prstGeom>
          <a:noFill/>
          <a:ln>
            <a:noFill/>
          </a:ln>
        </p:spPr>
        <p:txBody>
          <a:bodyPr lIns="91425" tIns="91425" rIns="91425" bIns="91425" anchor="b" anchorCtr="0"/>
          <a:lstStyle>
            <a:lvl1pPr marL="0" marR="0" lvl="0" indent="0" algn="l" rtl="0">
              <a:lnSpc>
                <a:spcPct val="100000"/>
              </a:lnSpc>
              <a:spcBef>
                <a:spcPts val="0"/>
              </a:spcBef>
              <a:spcAft>
                <a:spcPts val="0"/>
              </a:spcAft>
              <a:buClr>
                <a:schemeClr val="lt1"/>
              </a:buClr>
              <a:buFont typeface="Trebuchet MS"/>
              <a:buNone/>
              <a:defRPr sz="3800" b="0" i="0" u="none" strike="noStrike" cap="none">
                <a:solidFill>
                  <a:schemeClr val="lt1"/>
                </a:solidFill>
                <a:latin typeface="Trebuchet MS"/>
                <a:ea typeface="Trebuchet MS"/>
                <a:cs typeface="Trebuchet MS"/>
                <a:sym typeface="Trebuchet MS"/>
              </a:defRPr>
            </a:lvl1pPr>
            <a:lvl2pPr lvl="1" indent="0" rtl="0">
              <a:spcBef>
                <a:spcPts val="0"/>
              </a:spcBef>
              <a:buFont typeface="Arial"/>
              <a:buNone/>
              <a:defRPr sz="1800"/>
            </a:lvl2pPr>
            <a:lvl3pPr lvl="2" indent="0" rtl="0">
              <a:spcBef>
                <a:spcPts val="0"/>
              </a:spcBef>
              <a:buFont typeface="Arial"/>
              <a:buNone/>
              <a:defRPr sz="1800"/>
            </a:lvl3pPr>
            <a:lvl4pPr lvl="3" indent="0" rtl="0">
              <a:spcBef>
                <a:spcPts val="0"/>
              </a:spcBef>
              <a:buFont typeface="Arial"/>
              <a:buNone/>
              <a:defRPr sz="1800"/>
            </a:lvl4pPr>
            <a:lvl5pPr lvl="4" indent="0" rtl="0">
              <a:spcBef>
                <a:spcPts val="0"/>
              </a:spcBef>
              <a:buFont typeface="Arial"/>
              <a:buNone/>
              <a:defRPr sz="1800"/>
            </a:lvl5pPr>
            <a:lvl6pPr lvl="5" indent="0" rtl="0">
              <a:spcBef>
                <a:spcPts val="0"/>
              </a:spcBef>
              <a:buFont typeface="Arial"/>
              <a:buNone/>
              <a:defRPr sz="1800"/>
            </a:lvl6pPr>
            <a:lvl7pPr lvl="6" indent="0" rtl="0">
              <a:spcBef>
                <a:spcPts val="0"/>
              </a:spcBef>
              <a:buFont typeface="Arial"/>
              <a:buNone/>
              <a:defRPr sz="1800"/>
            </a:lvl7pPr>
            <a:lvl8pPr lvl="7" indent="0" rtl="0">
              <a:spcBef>
                <a:spcPts val="0"/>
              </a:spcBef>
              <a:buFont typeface="Arial"/>
              <a:buNone/>
              <a:defRPr sz="1800"/>
            </a:lvl8pPr>
            <a:lvl9pPr lvl="8" indent="0" rtl="0">
              <a:spcBef>
                <a:spcPts val="0"/>
              </a:spcBef>
              <a:buFont typeface="Arial"/>
              <a:buNone/>
              <a:defRPr sz="1800"/>
            </a:lvl9pPr>
          </a:lstStyle>
          <a:p>
            <a:endParaRPr/>
          </a:p>
        </p:txBody>
      </p:sp>
      <p:sp>
        <p:nvSpPr>
          <p:cNvPr id="139" name="Shape 139"/>
          <p:cNvSpPr txBox="1">
            <a:spLocks noGrp="1"/>
          </p:cNvSpPr>
          <p:nvPr>
            <p:ph type="body" idx="1"/>
          </p:nvPr>
        </p:nvSpPr>
        <p:spPr>
          <a:xfrm rot="5400000">
            <a:off x="1888924" y="-524950"/>
            <a:ext cx="3951600" cy="6170700"/>
          </a:xfrm>
          <a:prstGeom prst="rect">
            <a:avLst/>
          </a:prstGeom>
          <a:noFill/>
          <a:ln>
            <a:noFill/>
          </a:ln>
        </p:spPr>
        <p:txBody>
          <a:bodyPr lIns="91425" tIns="91425" rIns="91425" bIns="91425" anchor="t" anchorCtr="0"/>
          <a:lstStyle>
            <a:lvl1pPr marL="282575" marR="0" lvl="0" indent="136525" algn="l" rtl="0">
              <a:lnSpc>
                <a:spcPct val="100000"/>
              </a:lnSpc>
              <a:spcBef>
                <a:spcPts val="2000"/>
              </a:spcBef>
              <a:spcAft>
                <a:spcPts val="0"/>
              </a:spcAft>
              <a:buClr>
                <a:schemeClr val="lt1"/>
              </a:buClr>
              <a:buSzPct val="100000"/>
              <a:buFont typeface="Noto Sans Symbols"/>
              <a:buChar char="●"/>
              <a:defRPr sz="2200" b="0" i="0" u="none" strike="noStrike" cap="none">
                <a:solidFill>
                  <a:schemeClr val="lt1"/>
                </a:solidFill>
                <a:latin typeface="Trebuchet MS"/>
                <a:ea typeface="Trebuchet MS"/>
                <a:cs typeface="Trebuchet MS"/>
                <a:sym typeface="Trebuchet MS"/>
              </a:defRPr>
            </a:lvl1pPr>
            <a:lvl2pPr marL="577850" marR="0" lvl="1" indent="82550" algn="l" rtl="0">
              <a:lnSpc>
                <a:spcPct val="100000"/>
              </a:lnSpc>
              <a:spcBef>
                <a:spcPts val="600"/>
              </a:spcBef>
              <a:spcAft>
                <a:spcPts val="0"/>
              </a:spcAft>
              <a:buClr>
                <a:schemeClr val="lt1"/>
              </a:buClr>
              <a:buSzPct val="100000"/>
              <a:buFont typeface="Noto Sans Symbols"/>
              <a:buChar char="●"/>
              <a:defRPr sz="2000" b="0" i="0" u="none" strike="noStrike" cap="none">
                <a:solidFill>
                  <a:schemeClr val="lt1"/>
                </a:solidFill>
                <a:latin typeface="Trebuchet MS"/>
                <a:ea typeface="Trebuchet MS"/>
                <a:cs typeface="Trebuchet MS"/>
                <a:sym typeface="Trebuchet MS"/>
              </a:defRPr>
            </a:lvl2pPr>
            <a:lvl3pPr marL="860425" marR="0" lvl="2" indent="53975" algn="l" rtl="0">
              <a:lnSpc>
                <a:spcPct val="100000"/>
              </a:lnSpc>
              <a:spcBef>
                <a:spcPts val="600"/>
              </a:spcBef>
              <a:spcAft>
                <a:spcPts val="0"/>
              </a:spcAft>
              <a:buClr>
                <a:schemeClr val="lt1"/>
              </a:buClr>
              <a:buSzPct val="100000"/>
              <a:buFont typeface="Noto Sans Symbols"/>
              <a:buChar char="●"/>
              <a:defRPr sz="1800" b="0" i="0" u="none" strike="noStrike" cap="none">
                <a:solidFill>
                  <a:schemeClr val="lt1"/>
                </a:solidFill>
                <a:latin typeface="Trebuchet MS"/>
                <a:ea typeface="Trebuchet MS"/>
                <a:cs typeface="Trebuchet MS"/>
                <a:sym typeface="Trebuchet MS"/>
              </a:defRPr>
            </a:lvl3pPr>
            <a:lvl4pPr marL="1143000" marR="0" lvl="3" indent="50800" algn="l" rtl="0">
              <a:lnSpc>
                <a:spcPct val="100000"/>
              </a:lnSpc>
              <a:spcBef>
                <a:spcPts val="600"/>
              </a:spcBef>
              <a:spcAft>
                <a:spcPts val="0"/>
              </a:spcAft>
              <a:buClr>
                <a:schemeClr val="lt1"/>
              </a:buClr>
              <a:buSzPct val="100000"/>
              <a:buFont typeface="Noto Sans Symbols"/>
              <a:buChar char="●"/>
              <a:defRPr sz="1800" b="0" i="0" u="none" strike="noStrike" cap="none">
                <a:solidFill>
                  <a:schemeClr val="lt1"/>
                </a:solidFill>
                <a:latin typeface="Trebuchet MS"/>
                <a:ea typeface="Trebuchet MS"/>
                <a:cs typeface="Trebuchet MS"/>
                <a:sym typeface="Trebuchet MS"/>
              </a:defRPr>
            </a:lvl4pPr>
            <a:lvl5pPr marL="1425575" marR="0" lvl="4" indent="60325" algn="l" rtl="0">
              <a:lnSpc>
                <a:spcPct val="100000"/>
              </a:lnSpc>
              <a:spcBef>
                <a:spcPts val="600"/>
              </a:spcBef>
              <a:spcAft>
                <a:spcPts val="0"/>
              </a:spcAft>
              <a:buClr>
                <a:schemeClr val="lt1"/>
              </a:buClr>
              <a:buSzPct val="100000"/>
              <a:buFont typeface="Noto Sans Symbols"/>
              <a:buChar char="●"/>
              <a:defRPr sz="1800" b="0" i="0" u="none" strike="noStrike" cap="none">
                <a:solidFill>
                  <a:schemeClr val="lt1"/>
                </a:solidFill>
                <a:latin typeface="Trebuchet MS"/>
                <a:ea typeface="Trebuchet MS"/>
                <a:cs typeface="Trebuchet MS"/>
                <a:sym typeface="Trebuchet MS"/>
              </a:defRPr>
            </a:lvl5pPr>
            <a:lvl6pPr marL="1711325" marR="0" lvl="5" indent="53975" algn="l" rtl="0">
              <a:lnSpc>
                <a:spcPct val="100000"/>
              </a:lnSpc>
              <a:spcBef>
                <a:spcPts val="360"/>
              </a:spcBef>
              <a:spcAft>
                <a:spcPts val="0"/>
              </a:spcAft>
              <a:buClr>
                <a:schemeClr val="lt1"/>
              </a:buClr>
              <a:buSzPct val="100000"/>
              <a:buFont typeface="Noto Sans Symbols"/>
              <a:buChar char="●"/>
              <a:defRPr sz="1800" b="0" i="0" u="none" strike="noStrike" cap="none">
                <a:solidFill>
                  <a:schemeClr val="lt1"/>
                </a:solidFill>
                <a:latin typeface="Trebuchet MS"/>
                <a:ea typeface="Trebuchet MS"/>
                <a:cs typeface="Trebuchet MS"/>
                <a:sym typeface="Trebuchet MS"/>
              </a:defRPr>
            </a:lvl6pPr>
            <a:lvl7pPr marL="2000250" marR="0" lvl="6" indent="44450" algn="l" rtl="0">
              <a:lnSpc>
                <a:spcPct val="100000"/>
              </a:lnSpc>
              <a:spcBef>
                <a:spcPts val="360"/>
              </a:spcBef>
              <a:spcAft>
                <a:spcPts val="0"/>
              </a:spcAft>
              <a:buClr>
                <a:schemeClr val="lt1"/>
              </a:buClr>
              <a:buSzPct val="100000"/>
              <a:buFont typeface="Noto Sans Symbols"/>
              <a:buChar char="●"/>
              <a:defRPr sz="1800" b="0" i="0" u="none" strike="noStrike" cap="none">
                <a:solidFill>
                  <a:schemeClr val="lt1"/>
                </a:solidFill>
                <a:latin typeface="Trebuchet MS"/>
                <a:ea typeface="Trebuchet MS"/>
                <a:cs typeface="Trebuchet MS"/>
                <a:sym typeface="Trebuchet MS"/>
              </a:defRPr>
            </a:lvl7pPr>
            <a:lvl8pPr marL="2290762" marR="0" lvl="7" indent="46037" algn="l" rtl="0">
              <a:lnSpc>
                <a:spcPct val="100000"/>
              </a:lnSpc>
              <a:spcBef>
                <a:spcPts val="360"/>
              </a:spcBef>
              <a:spcAft>
                <a:spcPts val="0"/>
              </a:spcAft>
              <a:buClr>
                <a:schemeClr val="lt1"/>
              </a:buClr>
              <a:buSzPct val="100000"/>
              <a:buFont typeface="Noto Sans Symbols"/>
              <a:buChar char="●"/>
              <a:defRPr sz="1800" b="0" i="0" u="none" strike="noStrike" cap="none">
                <a:solidFill>
                  <a:schemeClr val="lt1"/>
                </a:solidFill>
                <a:latin typeface="Trebuchet MS"/>
                <a:ea typeface="Trebuchet MS"/>
                <a:cs typeface="Trebuchet MS"/>
                <a:sym typeface="Trebuchet MS"/>
              </a:defRPr>
            </a:lvl8pPr>
            <a:lvl9pPr marL="2571750" marR="0" lvl="8" indent="44450" algn="l" rtl="0">
              <a:lnSpc>
                <a:spcPct val="100000"/>
              </a:lnSpc>
              <a:spcBef>
                <a:spcPts val="360"/>
              </a:spcBef>
              <a:spcAft>
                <a:spcPts val="0"/>
              </a:spcAft>
              <a:buClr>
                <a:schemeClr val="lt1"/>
              </a:buClr>
              <a:buSzPct val="100000"/>
              <a:buFont typeface="Noto Sans Symbols"/>
              <a:buChar char="●"/>
              <a:defRPr sz="1800" b="0" i="0" u="none" strike="noStrike" cap="none">
                <a:solidFill>
                  <a:schemeClr val="lt1"/>
                </a:solidFill>
                <a:latin typeface="Trebuchet MS"/>
                <a:ea typeface="Trebuchet MS"/>
                <a:cs typeface="Trebuchet MS"/>
                <a:sym typeface="Trebuchet MS"/>
              </a:defRPr>
            </a:lvl9pPr>
          </a:lstStyle>
          <a:p>
            <a:endParaRPr/>
          </a:p>
        </p:txBody>
      </p:sp>
      <p:sp>
        <p:nvSpPr>
          <p:cNvPr id="140" name="Shape 140"/>
          <p:cNvSpPr txBox="1">
            <a:spLocks noGrp="1"/>
          </p:cNvSpPr>
          <p:nvPr>
            <p:ph type="dt" idx="10"/>
          </p:nvPr>
        </p:nvSpPr>
        <p:spPr>
          <a:xfrm>
            <a:off x="381001" y="4716555"/>
            <a:ext cx="1887600" cy="273900"/>
          </a:xfrm>
          <a:prstGeom prst="rect">
            <a:avLst/>
          </a:prstGeom>
          <a:noFill/>
          <a:ln>
            <a:noFill/>
          </a:ln>
        </p:spPr>
        <p:txBody>
          <a:bodyPr lIns="91425" tIns="91425" rIns="91425" bIns="91425" anchor="ctr" anchorCtr="0"/>
          <a:lstStyle>
            <a:lvl1pPr marL="0" marR="0" lvl="0" indent="0" algn="l" rtl="0">
              <a:lnSpc>
                <a:spcPct val="100000"/>
              </a:lnSpc>
              <a:spcBef>
                <a:spcPts val="0"/>
              </a:spcBef>
              <a:spcAft>
                <a:spcPts val="0"/>
              </a:spcAft>
              <a:buClr>
                <a:schemeClr val="lt2"/>
              </a:buClr>
              <a:buFont typeface="Arial"/>
              <a:buNone/>
              <a:defRPr sz="1200" b="0" i="0" u="none" strike="noStrike" cap="none">
                <a:solidFill>
                  <a:schemeClr val="lt2"/>
                </a:solidFill>
                <a:latin typeface="Arial"/>
                <a:ea typeface="Arial"/>
                <a:cs typeface="Arial"/>
                <a:sym typeface="Arial"/>
              </a:defRPr>
            </a:lvl1pPr>
            <a:lvl2pPr marL="457200" marR="0" lvl="1"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2pPr>
            <a:lvl3pPr marL="914400" marR="0" lvl="2"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3pPr>
            <a:lvl4pPr marL="1371600" marR="0" lvl="3"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4pPr>
            <a:lvl5pPr marL="1828800" marR="0" lvl="4"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5pPr>
            <a:lvl6pPr marL="2286000" marR="0" lvl="5"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6pPr>
            <a:lvl7pPr marL="2743200" marR="0" lvl="6"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7pPr>
            <a:lvl8pPr marL="3200400" marR="0" lvl="7"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8pPr>
            <a:lvl9pPr marL="3657600" marR="0" lvl="8"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9pPr>
          </a:lstStyle>
          <a:p>
            <a:endParaRPr/>
          </a:p>
        </p:txBody>
      </p:sp>
      <p:sp>
        <p:nvSpPr>
          <p:cNvPr id="141" name="Shape 141"/>
          <p:cNvSpPr txBox="1">
            <a:spLocks noGrp="1"/>
          </p:cNvSpPr>
          <p:nvPr>
            <p:ph type="ftr" idx="11"/>
          </p:nvPr>
        </p:nvSpPr>
        <p:spPr>
          <a:xfrm>
            <a:off x="3304614" y="4716555"/>
            <a:ext cx="5238900" cy="273900"/>
          </a:xfrm>
          <a:prstGeom prst="rect">
            <a:avLst/>
          </a:prstGeom>
          <a:noFill/>
          <a:ln>
            <a:noFill/>
          </a:ln>
        </p:spPr>
        <p:txBody>
          <a:bodyPr lIns="91425" tIns="91425" rIns="91425" bIns="91425" anchor="ctr" anchorCtr="0"/>
          <a:lstStyle>
            <a:lvl1pPr marL="0" marR="0" lvl="0" indent="0" algn="r" rtl="0">
              <a:lnSpc>
                <a:spcPct val="100000"/>
              </a:lnSpc>
              <a:spcBef>
                <a:spcPts val="0"/>
              </a:spcBef>
              <a:spcAft>
                <a:spcPts val="0"/>
              </a:spcAft>
              <a:buClr>
                <a:schemeClr val="lt2"/>
              </a:buClr>
              <a:buFont typeface="Arial"/>
              <a:buNone/>
              <a:defRPr sz="1200" b="0" i="0" u="none" strike="noStrike" cap="none">
                <a:solidFill>
                  <a:schemeClr val="lt2"/>
                </a:solidFill>
                <a:latin typeface="Arial"/>
                <a:ea typeface="Arial"/>
                <a:cs typeface="Arial"/>
                <a:sym typeface="Arial"/>
              </a:defRPr>
            </a:lvl1pPr>
            <a:lvl2pPr marL="457200" marR="0" lvl="1"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2pPr>
            <a:lvl3pPr marL="914400" marR="0" lvl="2"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3pPr>
            <a:lvl4pPr marL="1371600" marR="0" lvl="3"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4pPr>
            <a:lvl5pPr marL="1828800" marR="0" lvl="4"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5pPr>
            <a:lvl6pPr marL="2286000" marR="0" lvl="5"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6pPr>
            <a:lvl7pPr marL="2743200" marR="0" lvl="6"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7pPr>
            <a:lvl8pPr marL="3200400" marR="0" lvl="7"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8pPr>
            <a:lvl9pPr marL="3657600" marR="0" lvl="8"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9pPr>
          </a:lstStyle>
          <a:p>
            <a:endParaRPr/>
          </a:p>
        </p:txBody>
      </p:sp>
      <p:sp>
        <p:nvSpPr>
          <p:cNvPr id="142" name="Shape 142"/>
          <p:cNvSpPr txBox="1">
            <a:spLocks noGrp="1"/>
          </p:cNvSpPr>
          <p:nvPr>
            <p:ph type="sldNum" idx="12"/>
          </p:nvPr>
        </p:nvSpPr>
        <p:spPr>
          <a:xfrm>
            <a:off x="8404410" y="164727"/>
            <a:ext cx="493200" cy="273900"/>
          </a:xfrm>
          <a:prstGeom prst="rect">
            <a:avLst/>
          </a:prstGeom>
          <a:noFill/>
          <a:ln>
            <a:noFill/>
          </a:ln>
        </p:spPr>
        <p:txBody>
          <a:bodyPr lIns="91425" tIns="45700" rIns="91425" bIns="45700" anchor="ctr" anchorCtr="0">
            <a:noAutofit/>
          </a:bodyPr>
          <a:lstStyle/>
          <a:p>
            <a:pPr marL="0" marR="0" lvl="0" indent="0" algn="r" rtl="0">
              <a:lnSpc>
                <a:spcPct val="100000"/>
              </a:lnSpc>
              <a:spcBef>
                <a:spcPts val="0"/>
              </a:spcBef>
              <a:spcAft>
                <a:spcPts val="0"/>
              </a:spcAft>
              <a:buClr>
                <a:schemeClr val="dk2"/>
              </a:buClr>
              <a:buSzPct val="25000"/>
              <a:buFont typeface="Arial"/>
              <a:buNone/>
            </a:pPr>
            <a:fld id="{00000000-1234-1234-1234-123412341234}" type="slidenum">
              <a:rPr lang="en" sz="1000" b="0" i="0" u="none" strike="noStrike" cap="none">
                <a:solidFill>
                  <a:schemeClr val="dk2"/>
                </a:solidFill>
                <a:latin typeface="Arial"/>
                <a:ea typeface="Arial"/>
                <a:cs typeface="Arial"/>
                <a:sym typeface="Arial"/>
              </a:rPr>
              <a:t>‹#›</a:t>
            </a:fld>
            <a:endParaRPr lang="en" sz="1000" b="0" i="0" u="none" strike="noStrike" cap="none">
              <a:solidFill>
                <a:schemeClr val="dk2"/>
              </a:solidFill>
              <a:latin typeface="Arial"/>
              <a:ea typeface="Arial"/>
              <a:cs typeface="Arial"/>
              <a:sym typeface="Arial"/>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Shape 19"/>
        <p:cNvGrpSpPr/>
        <p:nvPr/>
      </p:nvGrpSpPr>
      <p:grpSpPr>
        <a:xfrm>
          <a:off x="0" y="0"/>
          <a:ext cx="0" cy="0"/>
          <a:chOff x="0" y="0"/>
          <a:chExt cx="0" cy="0"/>
        </a:xfrm>
      </p:grpSpPr>
      <p:pic>
        <p:nvPicPr>
          <p:cNvPr id="20" name="Shape 20" descr="Overlay-ContentSlides.png"/>
          <p:cNvPicPr preferRelativeResize="0"/>
          <p:nvPr/>
        </p:nvPicPr>
        <p:blipFill rotWithShape="1">
          <a:blip r:embed="rId2">
            <a:alphaModFix/>
          </a:blip>
          <a:srcRect/>
          <a:stretch/>
        </p:blipFill>
        <p:spPr>
          <a:xfrm>
            <a:off x="150884" y="139981"/>
            <a:ext cx="8827200" cy="4862400"/>
          </a:xfrm>
          <a:prstGeom prst="rect">
            <a:avLst/>
          </a:prstGeom>
          <a:noFill/>
          <a:ln>
            <a:noFill/>
          </a:ln>
        </p:spPr>
      </p:pic>
      <p:sp>
        <p:nvSpPr>
          <p:cNvPr id="21" name="Shape 21"/>
          <p:cNvSpPr txBox="1">
            <a:spLocks noGrp="1"/>
          </p:cNvSpPr>
          <p:nvPr>
            <p:ph type="title"/>
          </p:nvPr>
        </p:nvSpPr>
        <p:spPr>
          <a:xfrm>
            <a:off x="779464" y="285750"/>
            <a:ext cx="7583400" cy="783300"/>
          </a:xfrm>
          <a:prstGeom prst="rect">
            <a:avLst/>
          </a:prstGeom>
          <a:noFill/>
          <a:ln>
            <a:noFill/>
          </a:ln>
        </p:spPr>
        <p:txBody>
          <a:bodyPr lIns="91425" tIns="91425" rIns="91425" bIns="91425" anchor="b" anchorCtr="0"/>
          <a:lstStyle>
            <a:lvl1pPr marL="0" marR="0" lvl="0" indent="0" algn="l" rtl="0">
              <a:lnSpc>
                <a:spcPct val="100000"/>
              </a:lnSpc>
              <a:spcBef>
                <a:spcPts val="0"/>
              </a:spcBef>
              <a:spcAft>
                <a:spcPts val="0"/>
              </a:spcAft>
              <a:buClr>
                <a:schemeClr val="lt1"/>
              </a:buClr>
              <a:buFont typeface="Trebuchet MS"/>
              <a:buNone/>
              <a:defRPr sz="3800" b="0" i="0" u="none" strike="noStrike" cap="none">
                <a:solidFill>
                  <a:schemeClr val="lt1"/>
                </a:solidFill>
                <a:latin typeface="Trebuchet MS"/>
                <a:ea typeface="Trebuchet MS"/>
                <a:cs typeface="Trebuchet MS"/>
                <a:sym typeface="Trebuchet MS"/>
              </a:defRPr>
            </a:lvl1pPr>
            <a:lvl2pPr lvl="1" indent="0" rtl="0">
              <a:spcBef>
                <a:spcPts val="0"/>
              </a:spcBef>
              <a:buFont typeface="Arial"/>
              <a:buNone/>
              <a:defRPr sz="1800"/>
            </a:lvl2pPr>
            <a:lvl3pPr lvl="2" indent="0" rtl="0">
              <a:spcBef>
                <a:spcPts val="0"/>
              </a:spcBef>
              <a:buFont typeface="Arial"/>
              <a:buNone/>
              <a:defRPr sz="1800"/>
            </a:lvl3pPr>
            <a:lvl4pPr lvl="3" indent="0" rtl="0">
              <a:spcBef>
                <a:spcPts val="0"/>
              </a:spcBef>
              <a:buFont typeface="Arial"/>
              <a:buNone/>
              <a:defRPr sz="1800"/>
            </a:lvl4pPr>
            <a:lvl5pPr lvl="4" indent="0" rtl="0">
              <a:spcBef>
                <a:spcPts val="0"/>
              </a:spcBef>
              <a:buFont typeface="Arial"/>
              <a:buNone/>
              <a:defRPr sz="1800"/>
            </a:lvl5pPr>
            <a:lvl6pPr lvl="5" indent="0" rtl="0">
              <a:spcBef>
                <a:spcPts val="0"/>
              </a:spcBef>
              <a:buFont typeface="Arial"/>
              <a:buNone/>
              <a:defRPr sz="1800"/>
            </a:lvl6pPr>
            <a:lvl7pPr lvl="6" indent="0" rtl="0">
              <a:spcBef>
                <a:spcPts val="0"/>
              </a:spcBef>
              <a:buFont typeface="Arial"/>
              <a:buNone/>
              <a:defRPr sz="1800"/>
            </a:lvl7pPr>
            <a:lvl8pPr lvl="7" indent="0" rtl="0">
              <a:spcBef>
                <a:spcPts val="0"/>
              </a:spcBef>
              <a:buFont typeface="Arial"/>
              <a:buNone/>
              <a:defRPr sz="1800"/>
            </a:lvl8pPr>
            <a:lvl9pPr lvl="8" indent="0" rtl="0">
              <a:spcBef>
                <a:spcPts val="0"/>
              </a:spcBef>
              <a:buFont typeface="Arial"/>
              <a:buNone/>
              <a:defRPr sz="1800"/>
            </a:lvl9pPr>
          </a:lstStyle>
          <a:p>
            <a:endParaRPr/>
          </a:p>
        </p:txBody>
      </p:sp>
      <p:sp>
        <p:nvSpPr>
          <p:cNvPr id="22" name="Shape 22"/>
          <p:cNvSpPr txBox="1">
            <a:spLocks noGrp="1"/>
          </p:cNvSpPr>
          <p:nvPr>
            <p:ph type="body" idx="1"/>
          </p:nvPr>
        </p:nvSpPr>
        <p:spPr>
          <a:xfrm>
            <a:off x="779464" y="1371600"/>
            <a:ext cx="7583400" cy="3156600"/>
          </a:xfrm>
          <a:prstGeom prst="rect">
            <a:avLst/>
          </a:prstGeom>
          <a:noFill/>
          <a:ln>
            <a:noFill/>
          </a:ln>
        </p:spPr>
        <p:txBody>
          <a:bodyPr lIns="91425" tIns="91425" rIns="91425" bIns="91425" anchor="t" anchorCtr="0"/>
          <a:lstStyle>
            <a:lvl1pPr marL="282575" marR="0" lvl="0" indent="136525" algn="l" rtl="0">
              <a:lnSpc>
                <a:spcPct val="100000"/>
              </a:lnSpc>
              <a:spcBef>
                <a:spcPts val="2000"/>
              </a:spcBef>
              <a:spcAft>
                <a:spcPts val="0"/>
              </a:spcAft>
              <a:buClr>
                <a:schemeClr val="lt1"/>
              </a:buClr>
              <a:buSzPct val="100000"/>
              <a:buFont typeface="Noto Sans Symbols"/>
              <a:buChar char="●"/>
              <a:defRPr sz="2200" b="0" i="0" u="none" strike="noStrike" cap="none">
                <a:solidFill>
                  <a:schemeClr val="lt1"/>
                </a:solidFill>
                <a:latin typeface="Trebuchet MS"/>
                <a:ea typeface="Trebuchet MS"/>
                <a:cs typeface="Trebuchet MS"/>
                <a:sym typeface="Trebuchet MS"/>
              </a:defRPr>
            </a:lvl1pPr>
            <a:lvl2pPr marL="577850" marR="0" lvl="1" indent="82550" algn="l" rtl="0">
              <a:lnSpc>
                <a:spcPct val="100000"/>
              </a:lnSpc>
              <a:spcBef>
                <a:spcPts val="600"/>
              </a:spcBef>
              <a:spcAft>
                <a:spcPts val="0"/>
              </a:spcAft>
              <a:buClr>
                <a:schemeClr val="lt1"/>
              </a:buClr>
              <a:buSzPct val="100000"/>
              <a:buFont typeface="Noto Sans Symbols"/>
              <a:buChar char="●"/>
              <a:defRPr sz="2000" b="0" i="0" u="none" strike="noStrike" cap="none">
                <a:solidFill>
                  <a:schemeClr val="lt1"/>
                </a:solidFill>
                <a:latin typeface="Trebuchet MS"/>
                <a:ea typeface="Trebuchet MS"/>
                <a:cs typeface="Trebuchet MS"/>
                <a:sym typeface="Trebuchet MS"/>
              </a:defRPr>
            </a:lvl2pPr>
            <a:lvl3pPr marL="860425" marR="0" lvl="2" indent="53975" algn="l" rtl="0">
              <a:lnSpc>
                <a:spcPct val="100000"/>
              </a:lnSpc>
              <a:spcBef>
                <a:spcPts val="600"/>
              </a:spcBef>
              <a:spcAft>
                <a:spcPts val="0"/>
              </a:spcAft>
              <a:buClr>
                <a:schemeClr val="lt1"/>
              </a:buClr>
              <a:buSzPct val="100000"/>
              <a:buFont typeface="Noto Sans Symbols"/>
              <a:buChar char="●"/>
              <a:defRPr sz="1800" b="0" i="0" u="none" strike="noStrike" cap="none">
                <a:solidFill>
                  <a:schemeClr val="lt1"/>
                </a:solidFill>
                <a:latin typeface="Trebuchet MS"/>
                <a:ea typeface="Trebuchet MS"/>
                <a:cs typeface="Trebuchet MS"/>
                <a:sym typeface="Trebuchet MS"/>
              </a:defRPr>
            </a:lvl3pPr>
            <a:lvl4pPr marL="1143000" marR="0" lvl="3" indent="50800" algn="l" rtl="0">
              <a:lnSpc>
                <a:spcPct val="100000"/>
              </a:lnSpc>
              <a:spcBef>
                <a:spcPts val="600"/>
              </a:spcBef>
              <a:spcAft>
                <a:spcPts val="0"/>
              </a:spcAft>
              <a:buClr>
                <a:schemeClr val="lt1"/>
              </a:buClr>
              <a:buSzPct val="100000"/>
              <a:buFont typeface="Noto Sans Symbols"/>
              <a:buChar char="●"/>
              <a:defRPr sz="1800" b="0" i="0" u="none" strike="noStrike" cap="none">
                <a:solidFill>
                  <a:schemeClr val="lt1"/>
                </a:solidFill>
                <a:latin typeface="Trebuchet MS"/>
                <a:ea typeface="Trebuchet MS"/>
                <a:cs typeface="Trebuchet MS"/>
                <a:sym typeface="Trebuchet MS"/>
              </a:defRPr>
            </a:lvl4pPr>
            <a:lvl5pPr marL="1425575" marR="0" lvl="4" indent="60325" algn="l" rtl="0">
              <a:lnSpc>
                <a:spcPct val="100000"/>
              </a:lnSpc>
              <a:spcBef>
                <a:spcPts val="600"/>
              </a:spcBef>
              <a:spcAft>
                <a:spcPts val="0"/>
              </a:spcAft>
              <a:buClr>
                <a:schemeClr val="lt1"/>
              </a:buClr>
              <a:buSzPct val="100000"/>
              <a:buFont typeface="Noto Sans Symbols"/>
              <a:buChar char="●"/>
              <a:defRPr sz="1800" b="0" i="0" u="none" strike="noStrike" cap="none">
                <a:solidFill>
                  <a:schemeClr val="lt1"/>
                </a:solidFill>
                <a:latin typeface="Trebuchet MS"/>
                <a:ea typeface="Trebuchet MS"/>
                <a:cs typeface="Trebuchet MS"/>
                <a:sym typeface="Trebuchet MS"/>
              </a:defRPr>
            </a:lvl5pPr>
            <a:lvl6pPr marL="1711325" marR="0" lvl="5" indent="53975" algn="l" rtl="0">
              <a:lnSpc>
                <a:spcPct val="100000"/>
              </a:lnSpc>
              <a:spcBef>
                <a:spcPts val="360"/>
              </a:spcBef>
              <a:spcAft>
                <a:spcPts val="0"/>
              </a:spcAft>
              <a:buClr>
                <a:schemeClr val="lt1"/>
              </a:buClr>
              <a:buSzPct val="100000"/>
              <a:buFont typeface="Noto Sans Symbols"/>
              <a:buChar char="●"/>
              <a:defRPr sz="1800" b="0" i="0" u="none" strike="noStrike" cap="none">
                <a:solidFill>
                  <a:schemeClr val="lt1"/>
                </a:solidFill>
                <a:latin typeface="Trebuchet MS"/>
                <a:ea typeface="Trebuchet MS"/>
                <a:cs typeface="Trebuchet MS"/>
                <a:sym typeface="Trebuchet MS"/>
              </a:defRPr>
            </a:lvl6pPr>
            <a:lvl7pPr marL="2000250" marR="0" lvl="6" indent="44450" algn="l" rtl="0">
              <a:lnSpc>
                <a:spcPct val="100000"/>
              </a:lnSpc>
              <a:spcBef>
                <a:spcPts val="360"/>
              </a:spcBef>
              <a:spcAft>
                <a:spcPts val="0"/>
              </a:spcAft>
              <a:buClr>
                <a:schemeClr val="lt1"/>
              </a:buClr>
              <a:buSzPct val="100000"/>
              <a:buFont typeface="Noto Sans Symbols"/>
              <a:buChar char="●"/>
              <a:defRPr sz="1800" b="0" i="0" u="none" strike="noStrike" cap="none">
                <a:solidFill>
                  <a:schemeClr val="lt1"/>
                </a:solidFill>
                <a:latin typeface="Trebuchet MS"/>
                <a:ea typeface="Trebuchet MS"/>
                <a:cs typeface="Trebuchet MS"/>
                <a:sym typeface="Trebuchet MS"/>
              </a:defRPr>
            </a:lvl7pPr>
            <a:lvl8pPr marL="2290762" marR="0" lvl="7" indent="46037" algn="l" rtl="0">
              <a:lnSpc>
                <a:spcPct val="100000"/>
              </a:lnSpc>
              <a:spcBef>
                <a:spcPts val="360"/>
              </a:spcBef>
              <a:spcAft>
                <a:spcPts val="0"/>
              </a:spcAft>
              <a:buClr>
                <a:schemeClr val="lt1"/>
              </a:buClr>
              <a:buSzPct val="100000"/>
              <a:buFont typeface="Noto Sans Symbols"/>
              <a:buChar char="●"/>
              <a:defRPr sz="1800" b="0" i="0" u="none" strike="noStrike" cap="none">
                <a:solidFill>
                  <a:schemeClr val="lt1"/>
                </a:solidFill>
                <a:latin typeface="Trebuchet MS"/>
                <a:ea typeface="Trebuchet MS"/>
                <a:cs typeface="Trebuchet MS"/>
                <a:sym typeface="Trebuchet MS"/>
              </a:defRPr>
            </a:lvl8pPr>
            <a:lvl9pPr marL="2571750" marR="0" lvl="8" indent="44450" algn="l" rtl="0">
              <a:lnSpc>
                <a:spcPct val="100000"/>
              </a:lnSpc>
              <a:spcBef>
                <a:spcPts val="360"/>
              </a:spcBef>
              <a:spcAft>
                <a:spcPts val="0"/>
              </a:spcAft>
              <a:buClr>
                <a:schemeClr val="lt1"/>
              </a:buClr>
              <a:buSzPct val="100000"/>
              <a:buFont typeface="Noto Sans Symbols"/>
              <a:buChar char="●"/>
              <a:defRPr sz="1800" b="0" i="0" u="none" strike="noStrike" cap="none">
                <a:solidFill>
                  <a:schemeClr val="lt1"/>
                </a:solidFill>
                <a:latin typeface="Trebuchet MS"/>
                <a:ea typeface="Trebuchet MS"/>
                <a:cs typeface="Trebuchet MS"/>
                <a:sym typeface="Trebuchet MS"/>
              </a:defRPr>
            </a:lvl9pPr>
          </a:lstStyle>
          <a:p>
            <a:endParaRPr/>
          </a:p>
        </p:txBody>
      </p:sp>
      <p:sp>
        <p:nvSpPr>
          <p:cNvPr id="23" name="Shape 23"/>
          <p:cNvSpPr txBox="1">
            <a:spLocks noGrp="1"/>
          </p:cNvSpPr>
          <p:nvPr>
            <p:ph type="dt" idx="10"/>
          </p:nvPr>
        </p:nvSpPr>
        <p:spPr>
          <a:xfrm>
            <a:off x="381001" y="4716555"/>
            <a:ext cx="1887600" cy="273900"/>
          </a:xfrm>
          <a:prstGeom prst="rect">
            <a:avLst/>
          </a:prstGeom>
          <a:noFill/>
          <a:ln>
            <a:noFill/>
          </a:ln>
        </p:spPr>
        <p:txBody>
          <a:bodyPr lIns="91425" tIns="91425" rIns="91425" bIns="91425" anchor="ctr" anchorCtr="0"/>
          <a:lstStyle>
            <a:lvl1pPr marL="0" marR="0" lvl="0" indent="0" algn="l" rtl="0">
              <a:lnSpc>
                <a:spcPct val="100000"/>
              </a:lnSpc>
              <a:spcBef>
                <a:spcPts val="0"/>
              </a:spcBef>
              <a:spcAft>
                <a:spcPts val="0"/>
              </a:spcAft>
              <a:buClr>
                <a:schemeClr val="lt2"/>
              </a:buClr>
              <a:buFont typeface="Arial"/>
              <a:buNone/>
              <a:defRPr sz="1200" b="0" i="0" u="none" strike="noStrike" cap="none">
                <a:solidFill>
                  <a:schemeClr val="lt2"/>
                </a:solidFill>
                <a:latin typeface="Arial"/>
                <a:ea typeface="Arial"/>
                <a:cs typeface="Arial"/>
                <a:sym typeface="Arial"/>
              </a:defRPr>
            </a:lvl1pPr>
            <a:lvl2pPr marL="457200" marR="0" lvl="1"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2pPr>
            <a:lvl3pPr marL="914400" marR="0" lvl="2"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3pPr>
            <a:lvl4pPr marL="1371600" marR="0" lvl="3"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4pPr>
            <a:lvl5pPr marL="1828800" marR="0" lvl="4"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5pPr>
            <a:lvl6pPr marL="2286000" marR="0" lvl="5"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6pPr>
            <a:lvl7pPr marL="2743200" marR="0" lvl="6"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7pPr>
            <a:lvl8pPr marL="3200400" marR="0" lvl="7"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8pPr>
            <a:lvl9pPr marL="3657600" marR="0" lvl="8"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9pPr>
          </a:lstStyle>
          <a:p>
            <a:endParaRPr/>
          </a:p>
        </p:txBody>
      </p:sp>
      <p:sp>
        <p:nvSpPr>
          <p:cNvPr id="24" name="Shape 24"/>
          <p:cNvSpPr txBox="1">
            <a:spLocks noGrp="1"/>
          </p:cNvSpPr>
          <p:nvPr>
            <p:ph type="ftr" idx="11"/>
          </p:nvPr>
        </p:nvSpPr>
        <p:spPr>
          <a:xfrm>
            <a:off x="3304614" y="4716555"/>
            <a:ext cx="5238900" cy="273900"/>
          </a:xfrm>
          <a:prstGeom prst="rect">
            <a:avLst/>
          </a:prstGeom>
          <a:noFill/>
          <a:ln>
            <a:noFill/>
          </a:ln>
        </p:spPr>
        <p:txBody>
          <a:bodyPr lIns="91425" tIns="91425" rIns="91425" bIns="91425" anchor="ctr" anchorCtr="0"/>
          <a:lstStyle>
            <a:lvl1pPr marL="0" marR="0" lvl="0" indent="0" algn="r" rtl="0">
              <a:lnSpc>
                <a:spcPct val="100000"/>
              </a:lnSpc>
              <a:spcBef>
                <a:spcPts val="0"/>
              </a:spcBef>
              <a:spcAft>
                <a:spcPts val="0"/>
              </a:spcAft>
              <a:buClr>
                <a:schemeClr val="lt2"/>
              </a:buClr>
              <a:buFont typeface="Arial"/>
              <a:buNone/>
              <a:defRPr sz="1200" b="0" i="0" u="none" strike="noStrike" cap="none">
                <a:solidFill>
                  <a:schemeClr val="lt2"/>
                </a:solidFill>
                <a:latin typeface="Arial"/>
                <a:ea typeface="Arial"/>
                <a:cs typeface="Arial"/>
                <a:sym typeface="Arial"/>
              </a:defRPr>
            </a:lvl1pPr>
            <a:lvl2pPr marL="457200" marR="0" lvl="1"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2pPr>
            <a:lvl3pPr marL="914400" marR="0" lvl="2"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3pPr>
            <a:lvl4pPr marL="1371600" marR="0" lvl="3"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4pPr>
            <a:lvl5pPr marL="1828800" marR="0" lvl="4"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5pPr>
            <a:lvl6pPr marL="2286000" marR="0" lvl="5"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6pPr>
            <a:lvl7pPr marL="2743200" marR="0" lvl="6"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7pPr>
            <a:lvl8pPr marL="3200400" marR="0" lvl="7"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8pPr>
            <a:lvl9pPr marL="3657600" marR="0" lvl="8"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9pPr>
          </a:lstStyle>
          <a:p>
            <a:endParaRPr/>
          </a:p>
        </p:txBody>
      </p:sp>
      <p:sp>
        <p:nvSpPr>
          <p:cNvPr id="25" name="Shape 25"/>
          <p:cNvSpPr txBox="1">
            <a:spLocks noGrp="1"/>
          </p:cNvSpPr>
          <p:nvPr>
            <p:ph type="sldNum" idx="12"/>
          </p:nvPr>
        </p:nvSpPr>
        <p:spPr>
          <a:xfrm>
            <a:off x="8404410" y="164727"/>
            <a:ext cx="493200" cy="273900"/>
          </a:xfrm>
          <a:prstGeom prst="rect">
            <a:avLst/>
          </a:prstGeom>
          <a:noFill/>
          <a:ln>
            <a:noFill/>
          </a:ln>
        </p:spPr>
        <p:txBody>
          <a:bodyPr lIns="91425" tIns="45700" rIns="91425" bIns="45700" anchor="ctr" anchorCtr="0">
            <a:noAutofit/>
          </a:bodyPr>
          <a:lstStyle/>
          <a:p>
            <a:pPr marL="0" marR="0" lvl="0" indent="0" algn="r" rtl="0">
              <a:lnSpc>
                <a:spcPct val="100000"/>
              </a:lnSpc>
              <a:spcBef>
                <a:spcPts val="0"/>
              </a:spcBef>
              <a:spcAft>
                <a:spcPts val="0"/>
              </a:spcAft>
              <a:buClr>
                <a:schemeClr val="dk2"/>
              </a:buClr>
              <a:buSzPct val="25000"/>
              <a:buFont typeface="Arial"/>
              <a:buNone/>
            </a:pPr>
            <a:fld id="{00000000-1234-1234-1234-123412341234}" type="slidenum">
              <a:rPr lang="en" sz="1000" b="0" i="0" u="none" strike="noStrike" cap="none">
                <a:solidFill>
                  <a:schemeClr val="dk2"/>
                </a:solidFill>
                <a:latin typeface="Arial"/>
                <a:ea typeface="Arial"/>
                <a:cs typeface="Arial"/>
                <a:sym typeface="Arial"/>
              </a:rPr>
              <a:t>‹#›</a:t>
            </a:fld>
            <a:endParaRPr lang="en" sz="1000" b="0" i="0" u="none" strike="noStrike" cap="none">
              <a:solidFill>
                <a:schemeClr val="dk2"/>
              </a:solidFill>
              <a:latin typeface="Arial"/>
              <a:ea typeface="Arial"/>
              <a:cs typeface="Arial"/>
              <a:sym typeface="Arial"/>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Title and body">
    <p:spTree>
      <p:nvGrpSpPr>
        <p:cNvPr id="1" name="Shape 26"/>
        <p:cNvGrpSpPr/>
        <p:nvPr/>
      </p:nvGrpSpPr>
      <p:grpSpPr>
        <a:xfrm>
          <a:off x="0" y="0"/>
          <a:ext cx="0" cy="0"/>
          <a:chOff x="0" y="0"/>
          <a:chExt cx="0" cy="0"/>
        </a:xfrm>
      </p:grpSpPr>
      <p:sp>
        <p:nvSpPr>
          <p:cNvPr id="27" name="Shape 27"/>
          <p:cNvSpPr txBox="1">
            <a:spLocks noGrp="1"/>
          </p:cNvSpPr>
          <p:nvPr>
            <p:ph type="title"/>
          </p:nvPr>
        </p:nvSpPr>
        <p:spPr>
          <a:xfrm>
            <a:off x="311700" y="445025"/>
            <a:ext cx="8520600" cy="572700"/>
          </a:xfrm>
          <a:prstGeom prst="rect">
            <a:avLst/>
          </a:prstGeom>
          <a:noFill/>
          <a:ln>
            <a:noFill/>
          </a:ln>
        </p:spPr>
        <p:txBody>
          <a:bodyPr lIns="91425" tIns="91425" rIns="91425" bIns="91425" anchor="t" anchorCtr="0"/>
          <a:lstStyle>
            <a:lvl1pPr marL="0" marR="0" lvl="0" indent="0" algn="l" rtl="0">
              <a:lnSpc>
                <a:spcPct val="100000"/>
              </a:lnSpc>
              <a:spcBef>
                <a:spcPts val="0"/>
              </a:spcBef>
              <a:spcAft>
                <a:spcPts val="0"/>
              </a:spcAft>
              <a:buClr>
                <a:schemeClr val="lt1"/>
              </a:buClr>
              <a:buFont typeface="Trebuchet MS"/>
              <a:buNone/>
              <a:defRPr sz="3800" b="0" i="0" u="none" strike="noStrike" cap="none">
                <a:solidFill>
                  <a:schemeClr val="lt1"/>
                </a:solidFill>
                <a:latin typeface="Trebuchet MS"/>
                <a:ea typeface="Trebuchet MS"/>
                <a:cs typeface="Trebuchet MS"/>
                <a:sym typeface="Trebuchet MS"/>
              </a:defRPr>
            </a:lvl1pPr>
            <a:lvl2pPr lvl="1" indent="0" rtl="0">
              <a:spcBef>
                <a:spcPts val="0"/>
              </a:spcBef>
              <a:buFont typeface="Arial"/>
              <a:buNone/>
              <a:defRPr sz="1800"/>
            </a:lvl2pPr>
            <a:lvl3pPr lvl="2" indent="0" rtl="0">
              <a:spcBef>
                <a:spcPts val="0"/>
              </a:spcBef>
              <a:buFont typeface="Arial"/>
              <a:buNone/>
              <a:defRPr sz="1800"/>
            </a:lvl3pPr>
            <a:lvl4pPr lvl="3" indent="0" rtl="0">
              <a:spcBef>
                <a:spcPts val="0"/>
              </a:spcBef>
              <a:buFont typeface="Arial"/>
              <a:buNone/>
              <a:defRPr sz="1800"/>
            </a:lvl4pPr>
            <a:lvl5pPr lvl="4" indent="0" rtl="0">
              <a:spcBef>
                <a:spcPts val="0"/>
              </a:spcBef>
              <a:buFont typeface="Arial"/>
              <a:buNone/>
              <a:defRPr sz="1800"/>
            </a:lvl5pPr>
            <a:lvl6pPr lvl="5" indent="0" rtl="0">
              <a:spcBef>
                <a:spcPts val="0"/>
              </a:spcBef>
              <a:buFont typeface="Arial"/>
              <a:buNone/>
              <a:defRPr sz="1800"/>
            </a:lvl6pPr>
            <a:lvl7pPr lvl="6" indent="0" rtl="0">
              <a:spcBef>
                <a:spcPts val="0"/>
              </a:spcBef>
              <a:buFont typeface="Arial"/>
              <a:buNone/>
              <a:defRPr sz="1800"/>
            </a:lvl7pPr>
            <a:lvl8pPr lvl="7" indent="0" rtl="0">
              <a:spcBef>
                <a:spcPts val="0"/>
              </a:spcBef>
              <a:buFont typeface="Arial"/>
              <a:buNone/>
              <a:defRPr sz="1800"/>
            </a:lvl8pPr>
            <a:lvl9pPr lvl="8" indent="0" rtl="0">
              <a:spcBef>
                <a:spcPts val="0"/>
              </a:spcBef>
              <a:buFont typeface="Arial"/>
              <a:buNone/>
              <a:defRPr sz="1800"/>
            </a:lvl9pPr>
          </a:lstStyle>
          <a:p>
            <a:endParaRPr/>
          </a:p>
        </p:txBody>
      </p:sp>
      <p:sp>
        <p:nvSpPr>
          <p:cNvPr id="28" name="Shape 28"/>
          <p:cNvSpPr txBox="1">
            <a:spLocks noGrp="1"/>
          </p:cNvSpPr>
          <p:nvPr>
            <p:ph type="body" idx="1"/>
          </p:nvPr>
        </p:nvSpPr>
        <p:spPr>
          <a:xfrm>
            <a:off x="311700" y="1152475"/>
            <a:ext cx="8520600" cy="3416400"/>
          </a:xfrm>
          <a:prstGeom prst="rect">
            <a:avLst/>
          </a:prstGeom>
          <a:noFill/>
          <a:ln>
            <a:noFill/>
          </a:ln>
        </p:spPr>
        <p:txBody>
          <a:bodyPr lIns="91425" tIns="91425" rIns="91425" bIns="91425" anchor="t" anchorCtr="0"/>
          <a:lstStyle>
            <a:lvl1pPr marL="282575" marR="0" lvl="0" indent="136525" algn="l" rtl="0">
              <a:lnSpc>
                <a:spcPct val="100000"/>
              </a:lnSpc>
              <a:spcBef>
                <a:spcPts val="0"/>
              </a:spcBef>
              <a:spcAft>
                <a:spcPts val="0"/>
              </a:spcAft>
              <a:buClr>
                <a:schemeClr val="lt1"/>
              </a:buClr>
              <a:buSzPct val="100000"/>
              <a:buFont typeface="Noto Sans Symbols"/>
              <a:buChar char="●"/>
              <a:defRPr sz="2200" b="0" i="0" u="none" strike="noStrike" cap="none">
                <a:solidFill>
                  <a:schemeClr val="lt1"/>
                </a:solidFill>
                <a:latin typeface="Trebuchet MS"/>
                <a:ea typeface="Trebuchet MS"/>
                <a:cs typeface="Trebuchet MS"/>
                <a:sym typeface="Trebuchet MS"/>
              </a:defRPr>
            </a:lvl1pPr>
            <a:lvl2pPr marL="577850" marR="0" lvl="1" indent="82550" algn="l" rtl="0">
              <a:lnSpc>
                <a:spcPct val="100000"/>
              </a:lnSpc>
              <a:spcBef>
                <a:spcPts val="0"/>
              </a:spcBef>
              <a:spcAft>
                <a:spcPts val="0"/>
              </a:spcAft>
              <a:buClr>
                <a:schemeClr val="lt1"/>
              </a:buClr>
              <a:buSzPct val="100000"/>
              <a:buFont typeface="Noto Sans Symbols"/>
              <a:buChar char="●"/>
              <a:defRPr sz="2000" b="0" i="0" u="none" strike="noStrike" cap="none">
                <a:solidFill>
                  <a:schemeClr val="lt1"/>
                </a:solidFill>
                <a:latin typeface="Trebuchet MS"/>
                <a:ea typeface="Trebuchet MS"/>
                <a:cs typeface="Trebuchet MS"/>
                <a:sym typeface="Trebuchet MS"/>
              </a:defRPr>
            </a:lvl2pPr>
            <a:lvl3pPr marL="860425" marR="0" lvl="2" indent="53975" algn="l" rtl="0">
              <a:lnSpc>
                <a:spcPct val="100000"/>
              </a:lnSpc>
              <a:spcBef>
                <a:spcPts val="0"/>
              </a:spcBef>
              <a:spcAft>
                <a:spcPts val="0"/>
              </a:spcAft>
              <a:buClr>
                <a:schemeClr val="lt1"/>
              </a:buClr>
              <a:buSzPct val="100000"/>
              <a:buFont typeface="Noto Sans Symbols"/>
              <a:buChar char="●"/>
              <a:defRPr sz="1800" b="0" i="0" u="none" strike="noStrike" cap="none">
                <a:solidFill>
                  <a:schemeClr val="lt1"/>
                </a:solidFill>
                <a:latin typeface="Trebuchet MS"/>
                <a:ea typeface="Trebuchet MS"/>
                <a:cs typeface="Trebuchet MS"/>
                <a:sym typeface="Trebuchet MS"/>
              </a:defRPr>
            </a:lvl3pPr>
            <a:lvl4pPr marL="1143000" marR="0" lvl="3" indent="50800" algn="l" rtl="0">
              <a:lnSpc>
                <a:spcPct val="100000"/>
              </a:lnSpc>
              <a:spcBef>
                <a:spcPts val="0"/>
              </a:spcBef>
              <a:spcAft>
                <a:spcPts val="0"/>
              </a:spcAft>
              <a:buClr>
                <a:schemeClr val="lt1"/>
              </a:buClr>
              <a:buSzPct val="100000"/>
              <a:buFont typeface="Noto Sans Symbols"/>
              <a:buChar char="●"/>
              <a:defRPr sz="1800" b="0" i="0" u="none" strike="noStrike" cap="none">
                <a:solidFill>
                  <a:schemeClr val="lt1"/>
                </a:solidFill>
                <a:latin typeface="Trebuchet MS"/>
                <a:ea typeface="Trebuchet MS"/>
                <a:cs typeface="Trebuchet MS"/>
                <a:sym typeface="Trebuchet MS"/>
              </a:defRPr>
            </a:lvl4pPr>
            <a:lvl5pPr marL="1425575" marR="0" lvl="4" indent="60325" algn="l" rtl="0">
              <a:lnSpc>
                <a:spcPct val="100000"/>
              </a:lnSpc>
              <a:spcBef>
                <a:spcPts val="0"/>
              </a:spcBef>
              <a:spcAft>
                <a:spcPts val="0"/>
              </a:spcAft>
              <a:buClr>
                <a:schemeClr val="lt1"/>
              </a:buClr>
              <a:buSzPct val="100000"/>
              <a:buFont typeface="Noto Sans Symbols"/>
              <a:buChar char="●"/>
              <a:defRPr sz="1800" b="0" i="0" u="none" strike="noStrike" cap="none">
                <a:solidFill>
                  <a:schemeClr val="lt1"/>
                </a:solidFill>
                <a:latin typeface="Trebuchet MS"/>
                <a:ea typeface="Trebuchet MS"/>
                <a:cs typeface="Trebuchet MS"/>
                <a:sym typeface="Trebuchet MS"/>
              </a:defRPr>
            </a:lvl5pPr>
            <a:lvl6pPr marL="1711325" marR="0" lvl="5" indent="53975" algn="l" rtl="0">
              <a:lnSpc>
                <a:spcPct val="100000"/>
              </a:lnSpc>
              <a:spcBef>
                <a:spcPts val="0"/>
              </a:spcBef>
              <a:spcAft>
                <a:spcPts val="0"/>
              </a:spcAft>
              <a:buClr>
                <a:schemeClr val="lt1"/>
              </a:buClr>
              <a:buSzPct val="100000"/>
              <a:buFont typeface="Noto Sans Symbols"/>
              <a:buChar char="●"/>
              <a:defRPr sz="1800" b="0" i="0" u="none" strike="noStrike" cap="none">
                <a:solidFill>
                  <a:schemeClr val="lt1"/>
                </a:solidFill>
                <a:latin typeface="Trebuchet MS"/>
                <a:ea typeface="Trebuchet MS"/>
                <a:cs typeface="Trebuchet MS"/>
                <a:sym typeface="Trebuchet MS"/>
              </a:defRPr>
            </a:lvl6pPr>
            <a:lvl7pPr marL="2000250" marR="0" lvl="6" indent="44450" algn="l" rtl="0">
              <a:lnSpc>
                <a:spcPct val="100000"/>
              </a:lnSpc>
              <a:spcBef>
                <a:spcPts val="0"/>
              </a:spcBef>
              <a:spcAft>
                <a:spcPts val="0"/>
              </a:spcAft>
              <a:buClr>
                <a:schemeClr val="lt1"/>
              </a:buClr>
              <a:buSzPct val="100000"/>
              <a:buFont typeface="Noto Sans Symbols"/>
              <a:buChar char="●"/>
              <a:defRPr sz="1800" b="0" i="0" u="none" strike="noStrike" cap="none">
                <a:solidFill>
                  <a:schemeClr val="lt1"/>
                </a:solidFill>
                <a:latin typeface="Trebuchet MS"/>
                <a:ea typeface="Trebuchet MS"/>
                <a:cs typeface="Trebuchet MS"/>
                <a:sym typeface="Trebuchet MS"/>
              </a:defRPr>
            </a:lvl7pPr>
            <a:lvl8pPr marL="2290762" marR="0" lvl="7" indent="46037" algn="l" rtl="0">
              <a:lnSpc>
                <a:spcPct val="100000"/>
              </a:lnSpc>
              <a:spcBef>
                <a:spcPts val="0"/>
              </a:spcBef>
              <a:spcAft>
                <a:spcPts val="0"/>
              </a:spcAft>
              <a:buClr>
                <a:schemeClr val="lt1"/>
              </a:buClr>
              <a:buSzPct val="100000"/>
              <a:buFont typeface="Noto Sans Symbols"/>
              <a:buChar char="●"/>
              <a:defRPr sz="1800" b="0" i="0" u="none" strike="noStrike" cap="none">
                <a:solidFill>
                  <a:schemeClr val="lt1"/>
                </a:solidFill>
                <a:latin typeface="Trebuchet MS"/>
                <a:ea typeface="Trebuchet MS"/>
                <a:cs typeface="Trebuchet MS"/>
                <a:sym typeface="Trebuchet MS"/>
              </a:defRPr>
            </a:lvl8pPr>
            <a:lvl9pPr marL="2571750" marR="0" lvl="8" indent="44450" algn="l" rtl="0">
              <a:lnSpc>
                <a:spcPct val="100000"/>
              </a:lnSpc>
              <a:spcBef>
                <a:spcPts val="0"/>
              </a:spcBef>
              <a:spcAft>
                <a:spcPts val="0"/>
              </a:spcAft>
              <a:buClr>
                <a:schemeClr val="lt1"/>
              </a:buClr>
              <a:buSzPct val="100000"/>
              <a:buFont typeface="Noto Sans Symbols"/>
              <a:buChar char="●"/>
              <a:defRPr sz="1800" b="0" i="0" u="none" strike="noStrike" cap="none">
                <a:solidFill>
                  <a:schemeClr val="lt1"/>
                </a:solidFill>
                <a:latin typeface="Trebuchet MS"/>
                <a:ea typeface="Trebuchet MS"/>
                <a:cs typeface="Trebuchet MS"/>
                <a:sym typeface="Trebuchet MS"/>
              </a:defRPr>
            </a:lvl9pPr>
          </a:lstStyle>
          <a:p>
            <a:endParaRPr/>
          </a:p>
        </p:txBody>
      </p:sp>
      <p:sp>
        <p:nvSpPr>
          <p:cNvPr id="29" name="Shape 29"/>
          <p:cNvSpPr txBox="1">
            <a:spLocks noGrp="1"/>
          </p:cNvSpPr>
          <p:nvPr>
            <p:ph type="sldNum" idx="12"/>
          </p:nvPr>
        </p:nvSpPr>
        <p:spPr>
          <a:xfrm>
            <a:off x="8472457" y="4663216"/>
            <a:ext cx="548700" cy="393600"/>
          </a:xfrm>
          <a:prstGeom prst="rect">
            <a:avLst/>
          </a:prstGeom>
          <a:noFill/>
          <a:ln>
            <a:noFill/>
          </a:ln>
        </p:spPr>
        <p:txBody>
          <a:bodyPr lIns="91425" tIns="91425" rIns="91425" bIns="91425" anchor="ctr" anchorCtr="0">
            <a:noAutofit/>
          </a:bodyPr>
          <a:lstStyle/>
          <a:p>
            <a:pPr marL="0" marR="0" lvl="0" indent="0" algn="r" rtl="0">
              <a:lnSpc>
                <a:spcPct val="100000"/>
              </a:lnSpc>
              <a:spcBef>
                <a:spcPts val="0"/>
              </a:spcBef>
              <a:spcAft>
                <a:spcPts val="0"/>
              </a:spcAft>
              <a:buClr>
                <a:schemeClr val="dk2"/>
              </a:buClr>
              <a:buSzPct val="25000"/>
              <a:buFont typeface="Arial"/>
              <a:buNone/>
            </a:pPr>
            <a:fld id="{00000000-1234-1234-1234-123412341234}" type="slidenum">
              <a:rPr lang="en" sz="1200" b="0" i="0" u="none" strike="noStrike" cap="none">
                <a:solidFill>
                  <a:schemeClr val="dk2"/>
                </a:solidFill>
                <a:latin typeface="Arial"/>
                <a:ea typeface="Arial"/>
                <a:cs typeface="Arial"/>
                <a:sym typeface="Arial"/>
              </a:rPr>
              <a:t>‹#›</a:t>
            </a:fld>
            <a:endParaRPr lang="en" sz="1200" b="0" i="0" u="none" strike="noStrike" cap="none">
              <a:solidFill>
                <a:schemeClr val="dk2"/>
              </a:solidFill>
              <a:latin typeface="Arial"/>
              <a:ea typeface="Arial"/>
              <a:cs typeface="Arial"/>
              <a:sym typeface="Arial"/>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Shape 30"/>
        <p:cNvGrpSpPr/>
        <p:nvPr/>
      </p:nvGrpSpPr>
      <p:grpSpPr>
        <a:xfrm>
          <a:off x="0" y="0"/>
          <a:ext cx="0" cy="0"/>
          <a:chOff x="0" y="0"/>
          <a:chExt cx="0" cy="0"/>
        </a:xfrm>
      </p:grpSpPr>
      <p:pic>
        <p:nvPicPr>
          <p:cNvPr id="31" name="Shape 31" descr="Overlay-ContentSlides.png"/>
          <p:cNvPicPr preferRelativeResize="0"/>
          <p:nvPr/>
        </p:nvPicPr>
        <p:blipFill rotWithShape="1">
          <a:blip r:embed="rId2">
            <a:alphaModFix/>
          </a:blip>
          <a:srcRect/>
          <a:stretch/>
        </p:blipFill>
        <p:spPr>
          <a:xfrm>
            <a:off x="150884" y="139981"/>
            <a:ext cx="8827200" cy="4862400"/>
          </a:xfrm>
          <a:prstGeom prst="rect">
            <a:avLst/>
          </a:prstGeom>
          <a:noFill/>
          <a:ln>
            <a:noFill/>
          </a:ln>
        </p:spPr>
      </p:pic>
      <p:sp>
        <p:nvSpPr>
          <p:cNvPr id="32" name="Shape 32"/>
          <p:cNvSpPr txBox="1">
            <a:spLocks noGrp="1"/>
          </p:cNvSpPr>
          <p:nvPr>
            <p:ph type="title"/>
          </p:nvPr>
        </p:nvSpPr>
        <p:spPr>
          <a:xfrm>
            <a:off x="779464" y="285750"/>
            <a:ext cx="7583400" cy="783300"/>
          </a:xfrm>
          <a:prstGeom prst="rect">
            <a:avLst/>
          </a:prstGeom>
          <a:noFill/>
          <a:ln>
            <a:noFill/>
          </a:ln>
        </p:spPr>
        <p:txBody>
          <a:bodyPr lIns="91425" tIns="91425" rIns="91425" bIns="91425" anchor="b" anchorCtr="0"/>
          <a:lstStyle>
            <a:lvl1pPr marL="0" marR="0" lvl="0" indent="0" algn="l" rtl="0">
              <a:lnSpc>
                <a:spcPct val="100000"/>
              </a:lnSpc>
              <a:spcBef>
                <a:spcPts val="0"/>
              </a:spcBef>
              <a:spcAft>
                <a:spcPts val="0"/>
              </a:spcAft>
              <a:buClr>
                <a:schemeClr val="lt1"/>
              </a:buClr>
              <a:buFont typeface="Trebuchet MS"/>
              <a:buNone/>
              <a:defRPr sz="3800" b="0" i="0" u="none" strike="noStrike" cap="none">
                <a:solidFill>
                  <a:schemeClr val="lt1"/>
                </a:solidFill>
                <a:latin typeface="Trebuchet MS"/>
                <a:ea typeface="Trebuchet MS"/>
                <a:cs typeface="Trebuchet MS"/>
                <a:sym typeface="Trebuchet MS"/>
              </a:defRPr>
            </a:lvl1pPr>
            <a:lvl2pPr lvl="1" indent="0" rtl="0">
              <a:spcBef>
                <a:spcPts val="0"/>
              </a:spcBef>
              <a:buFont typeface="Arial"/>
              <a:buNone/>
              <a:defRPr sz="1800"/>
            </a:lvl2pPr>
            <a:lvl3pPr lvl="2" indent="0" rtl="0">
              <a:spcBef>
                <a:spcPts val="0"/>
              </a:spcBef>
              <a:buFont typeface="Arial"/>
              <a:buNone/>
              <a:defRPr sz="1800"/>
            </a:lvl3pPr>
            <a:lvl4pPr lvl="3" indent="0" rtl="0">
              <a:spcBef>
                <a:spcPts val="0"/>
              </a:spcBef>
              <a:buFont typeface="Arial"/>
              <a:buNone/>
              <a:defRPr sz="1800"/>
            </a:lvl4pPr>
            <a:lvl5pPr lvl="4" indent="0" rtl="0">
              <a:spcBef>
                <a:spcPts val="0"/>
              </a:spcBef>
              <a:buFont typeface="Arial"/>
              <a:buNone/>
              <a:defRPr sz="1800"/>
            </a:lvl5pPr>
            <a:lvl6pPr lvl="5" indent="0" rtl="0">
              <a:spcBef>
                <a:spcPts val="0"/>
              </a:spcBef>
              <a:buFont typeface="Arial"/>
              <a:buNone/>
              <a:defRPr sz="1800"/>
            </a:lvl6pPr>
            <a:lvl7pPr lvl="6" indent="0" rtl="0">
              <a:spcBef>
                <a:spcPts val="0"/>
              </a:spcBef>
              <a:buFont typeface="Arial"/>
              <a:buNone/>
              <a:defRPr sz="1800"/>
            </a:lvl7pPr>
            <a:lvl8pPr lvl="7" indent="0" rtl="0">
              <a:spcBef>
                <a:spcPts val="0"/>
              </a:spcBef>
              <a:buFont typeface="Arial"/>
              <a:buNone/>
              <a:defRPr sz="1800"/>
            </a:lvl8pPr>
            <a:lvl9pPr lvl="8" indent="0" rtl="0">
              <a:spcBef>
                <a:spcPts val="0"/>
              </a:spcBef>
              <a:buFont typeface="Arial"/>
              <a:buNone/>
              <a:defRPr sz="1800"/>
            </a:lvl9pPr>
          </a:lstStyle>
          <a:p>
            <a:endParaRPr/>
          </a:p>
        </p:txBody>
      </p:sp>
      <p:sp>
        <p:nvSpPr>
          <p:cNvPr id="33" name="Shape 33"/>
          <p:cNvSpPr txBox="1">
            <a:spLocks noGrp="1"/>
          </p:cNvSpPr>
          <p:nvPr>
            <p:ph type="body" idx="1"/>
          </p:nvPr>
        </p:nvSpPr>
        <p:spPr>
          <a:xfrm>
            <a:off x="779462" y="1371600"/>
            <a:ext cx="3657600" cy="3164700"/>
          </a:xfrm>
          <a:prstGeom prst="rect">
            <a:avLst/>
          </a:prstGeom>
          <a:noFill/>
          <a:ln>
            <a:noFill/>
          </a:ln>
        </p:spPr>
        <p:txBody>
          <a:bodyPr lIns="91425" tIns="91425" rIns="91425" bIns="91425" anchor="t" anchorCtr="0"/>
          <a:lstStyle>
            <a:lvl1pPr marL="282575" marR="0" lvl="0" indent="98425" algn="l" rtl="0">
              <a:lnSpc>
                <a:spcPct val="100000"/>
              </a:lnSpc>
              <a:spcBef>
                <a:spcPts val="2000"/>
              </a:spcBef>
              <a:spcAft>
                <a:spcPts val="0"/>
              </a:spcAft>
              <a:buClr>
                <a:schemeClr val="lt1"/>
              </a:buClr>
              <a:buSzPct val="100000"/>
              <a:buFont typeface="Noto Sans Symbols"/>
              <a:buChar char="●"/>
              <a:defRPr sz="2000" b="0" i="0" u="none" strike="noStrike" cap="none">
                <a:solidFill>
                  <a:schemeClr val="lt1"/>
                </a:solidFill>
                <a:latin typeface="Trebuchet MS"/>
                <a:ea typeface="Trebuchet MS"/>
                <a:cs typeface="Trebuchet MS"/>
                <a:sym typeface="Trebuchet MS"/>
              </a:defRPr>
            </a:lvl1pPr>
            <a:lvl2pPr marL="577850" marR="0" lvl="1" indent="44450" algn="l" rtl="0">
              <a:lnSpc>
                <a:spcPct val="100000"/>
              </a:lnSpc>
              <a:spcBef>
                <a:spcPts val="600"/>
              </a:spcBef>
              <a:spcAft>
                <a:spcPts val="0"/>
              </a:spcAft>
              <a:buClr>
                <a:schemeClr val="lt1"/>
              </a:buClr>
              <a:buSzPct val="100000"/>
              <a:buFont typeface="Noto Sans Symbols"/>
              <a:buChar char="●"/>
              <a:defRPr sz="1800" b="0" i="0" u="none" strike="noStrike" cap="none">
                <a:solidFill>
                  <a:schemeClr val="lt1"/>
                </a:solidFill>
                <a:latin typeface="Trebuchet MS"/>
                <a:ea typeface="Trebuchet MS"/>
                <a:cs typeface="Trebuchet MS"/>
                <a:sym typeface="Trebuchet MS"/>
              </a:defRPr>
            </a:lvl2pPr>
            <a:lvl3pPr marL="860425" marR="0" lvl="2" indent="53975" algn="l" rtl="0">
              <a:lnSpc>
                <a:spcPct val="100000"/>
              </a:lnSpc>
              <a:spcBef>
                <a:spcPts val="600"/>
              </a:spcBef>
              <a:spcAft>
                <a:spcPts val="0"/>
              </a:spcAft>
              <a:buClr>
                <a:schemeClr val="lt1"/>
              </a:buClr>
              <a:buSzPct val="100000"/>
              <a:buFont typeface="Noto Sans Symbols"/>
              <a:buChar char="●"/>
              <a:defRPr sz="1800" b="0" i="0" u="none" strike="noStrike" cap="none">
                <a:solidFill>
                  <a:schemeClr val="lt1"/>
                </a:solidFill>
                <a:latin typeface="Trebuchet MS"/>
                <a:ea typeface="Trebuchet MS"/>
                <a:cs typeface="Trebuchet MS"/>
                <a:sym typeface="Trebuchet MS"/>
              </a:defRPr>
            </a:lvl3pPr>
            <a:lvl4pPr marL="1143000" marR="0" lvl="3" indent="50800" algn="l" rtl="0">
              <a:lnSpc>
                <a:spcPct val="100000"/>
              </a:lnSpc>
              <a:spcBef>
                <a:spcPts val="600"/>
              </a:spcBef>
              <a:spcAft>
                <a:spcPts val="0"/>
              </a:spcAft>
              <a:buClr>
                <a:schemeClr val="lt1"/>
              </a:buClr>
              <a:buSzPct val="100000"/>
              <a:buFont typeface="Noto Sans Symbols"/>
              <a:buChar char="●"/>
              <a:defRPr sz="1800" b="0" i="0" u="none" strike="noStrike" cap="none">
                <a:solidFill>
                  <a:schemeClr val="lt1"/>
                </a:solidFill>
                <a:latin typeface="Trebuchet MS"/>
                <a:ea typeface="Trebuchet MS"/>
                <a:cs typeface="Trebuchet MS"/>
                <a:sym typeface="Trebuchet MS"/>
              </a:defRPr>
            </a:lvl4pPr>
            <a:lvl5pPr marL="1425575" marR="0" lvl="4" indent="60325" algn="l" rtl="0">
              <a:lnSpc>
                <a:spcPct val="100000"/>
              </a:lnSpc>
              <a:spcBef>
                <a:spcPts val="600"/>
              </a:spcBef>
              <a:spcAft>
                <a:spcPts val="0"/>
              </a:spcAft>
              <a:buClr>
                <a:schemeClr val="lt1"/>
              </a:buClr>
              <a:buSzPct val="100000"/>
              <a:buFont typeface="Noto Sans Symbols"/>
              <a:buChar char="●"/>
              <a:defRPr sz="1800" b="0" i="0" u="none" strike="noStrike" cap="none">
                <a:solidFill>
                  <a:schemeClr val="lt1"/>
                </a:solidFill>
                <a:latin typeface="Trebuchet MS"/>
                <a:ea typeface="Trebuchet MS"/>
                <a:cs typeface="Trebuchet MS"/>
                <a:sym typeface="Trebuchet MS"/>
              </a:defRPr>
            </a:lvl5pPr>
            <a:lvl6pPr marL="1711325" marR="0" lvl="5" indent="53975" algn="l" rtl="0">
              <a:lnSpc>
                <a:spcPct val="100000"/>
              </a:lnSpc>
              <a:spcBef>
                <a:spcPts val="360"/>
              </a:spcBef>
              <a:spcAft>
                <a:spcPts val="0"/>
              </a:spcAft>
              <a:buClr>
                <a:schemeClr val="lt1"/>
              </a:buClr>
              <a:buSzPct val="100000"/>
              <a:buFont typeface="Noto Sans Symbols"/>
              <a:buChar char="●"/>
              <a:defRPr sz="1800" b="0" i="0" u="none" strike="noStrike" cap="none">
                <a:solidFill>
                  <a:schemeClr val="lt1"/>
                </a:solidFill>
                <a:latin typeface="Trebuchet MS"/>
                <a:ea typeface="Trebuchet MS"/>
                <a:cs typeface="Trebuchet MS"/>
                <a:sym typeface="Trebuchet MS"/>
              </a:defRPr>
            </a:lvl6pPr>
            <a:lvl7pPr marL="2000250" marR="0" lvl="6" indent="44450" algn="l" rtl="0">
              <a:lnSpc>
                <a:spcPct val="100000"/>
              </a:lnSpc>
              <a:spcBef>
                <a:spcPts val="360"/>
              </a:spcBef>
              <a:spcAft>
                <a:spcPts val="0"/>
              </a:spcAft>
              <a:buClr>
                <a:schemeClr val="lt1"/>
              </a:buClr>
              <a:buSzPct val="100000"/>
              <a:buFont typeface="Noto Sans Symbols"/>
              <a:buChar char="●"/>
              <a:defRPr sz="1800" b="0" i="0" u="none" strike="noStrike" cap="none">
                <a:solidFill>
                  <a:schemeClr val="lt1"/>
                </a:solidFill>
                <a:latin typeface="Trebuchet MS"/>
                <a:ea typeface="Trebuchet MS"/>
                <a:cs typeface="Trebuchet MS"/>
                <a:sym typeface="Trebuchet MS"/>
              </a:defRPr>
            </a:lvl7pPr>
            <a:lvl8pPr marL="2290762" marR="0" lvl="7" indent="46037" algn="l" rtl="0">
              <a:lnSpc>
                <a:spcPct val="100000"/>
              </a:lnSpc>
              <a:spcBef>
                <a:spcPts val="360"/>
              </a:spcBef>
              <a:spcAft>
                <a:spcPts val="0"/>
              </a:spcAft>
              <a:buClr>
                <a:schemeClr val="lt1"/>
              </a:buClr>
              <a:buSzPct val="100000"/>
              <a:buFont typeface="Noto Sans Symbols"/>
              <a:buChar char="●"/>
              <a:defRPr sz="1800" b="0" i="0" u="none" strike="noStrike" cap="none">
                <a:solidFill>
                  <a:schemeClr val="lt1"/>
                </a:solidFill>
                <a:latin typeface="Trebuchet MS"/>
                <a:ea typeface="Trebuchet MS"/>
                <a:cs typeface="Trebuchet MS"/>
                <a:sym typeface="Trebuchet MS"/>
              </a:defRPr>
            </a:lvl8pPr>
            <a:lvl9pPr marL="2571750" marR="0" lvl="8" indent="44450" algn="l" rtl="0">
              <a:lnSpc>
                <a:spcPct val="100000"/>
              </a:lnSpc>
              <a:spcBef>
                <a:spcPts val="360"/>
              </a:spcBef>
              <a:spcAft>
                <a:spcPts val="0"/>
              </a:spcAft>
              <a:buClr>
                <a:schemeClr val="lt1"/>
              </a:buClr>
              <a:buSzPct val="100000"/>
              <a:buFont typeface="Noto Sans Symbols"/>
              <a:buChar char="●"/>
              <a:defRPr sz="1800" b="0" i="0" u="none" strike="noStrike" cap="none">
                <a:solidFill>
                  <a:schemeClr val="lt1"/>
                </a:solidFill>
                <a:latin typeface="Trebuchet MS"/>
                <a:ea typeface="Trebuchet MS"/>
                <a:cs typeface="Trebuchet MS"/>
                <a:sym typeface="Trebuchet MS"/>
              </a:defRPr>
            </a:lvl9pPr>
          </a:lstStyle>
          <a:p>
            <a:endParaRPr/>
          </a:p>
        </p:txBody>
      </p:sp>
      <p:sp>
        <p:nvSpPr>
          <p:cNvPr id="34" name="Shape 34"/>
          <p:cNvSpPr txBox="1">
            <a:spLocks noGrp="1"/>
          </p:cNvSpPr>
          <p:nvPr>
            <p:ph type="body" idx="2"/>
          </p:nvPr>
        </p:nvSpPr>
        <p:spPr>
          <a:xfrm>
            <a:off x="4688541" y="1371600"/>
            <a:ext cx="3657600" cy="3164700"/>
          </a:xfrm>
          <a:prstGeom prst="rect">
            <a:avLst/>
          </a:prstGeom>
          <a:noFill/>
          <a:ln>
            <a:noFill/>
          </a:ln>
        </p:spPr>
        <p:txBody>
          <a:bodyPr lIns="91425" tIns="91425" rIns="91425" bIns="91425" anchor="t" anchorCtr="0"/>
          <a:lstStyle>
            <a:lvl1pPr marL="282575" marR="0" lvl="0" indent="98425" algn="l" rtl="0">
              <a:lnSpc>
                <a:spcPct val="100000"/>
              </a:lnSpc>
              <a:spcBef>
                <a:spcPts val="2000"/>
              </a:spcBef>
              <a:spcAft>
                <a:spcPts val="0"/>
              </a:spcAft>
              <a:buClr>
                <a:schemeClr val="lt1"/>
              </a:buClr>
              <a:buSzPct val="100000"/>
              <a:buFont typeface="Noto Sans Symbols"/>
              <a:buChar char="●"/>
              <a:defRPr sz="2000" b="0" i="0" u="none" strike="noStrike" cap="none">
                <a:solidFill>
                  <a:schemeClr val="lt1"/>
                </a:solidFill>
                <a:latin typeface="Trebuchet MS"/>
                <a:ea typeface="Trebuchet MS"/>
                <a:cs typeface="Trebuchet MS"/>
                <a:sym typeface="Trebuchet MS"/>
              </a:defRPr>
            </a:lvl1pPr>
            <a:lvl2pPr marL="577850" marR="0" lvl="1" indent="44450" algn="l" rtl="0">
              <a:lnSpc>
                <a:spcPct val="100000"/>
              </a:lnSpc>
              <a:spcBef>
                <a:spcPts val="600"/>
              </a:spcBef>
              <a:spcAft>
                <a:spcPts val="0"/>
              </a:spcAft>
              <a:buClr>
                <a:schemeClr val="lt1"/>
              </a:buClr>
              <a:buSzPct val="100000"/>
              <a:buFont typeface="Noto Sans Symbols"/>
              <a:buChar char="●"/>
              <a:defRPr sz="1800" b="0" i="0" u="none" strike="noStrike" cap="none">
                <a:solidFill>
                  <a:schemeClr val="lt1"/>
                </a:solidFill>
                <a:latin typeface="Trebuchet MS"/>
                <a:ea typeface="Trebuchet MS"/>
                <a:cs typeface="Trebuchet MS"/>
                <a:sym typeface="Trebuchet MS"/>
              </a:defRPr>
            </a:lvl2pPr>
            <a:lvl3pPr marL="860425" marR="0" lvl="2" indent="53975" algn="l" rtl="0">
              <a:lnSpc>
                <a:spcPct val="100000"/>
              </a:lnSpc>
              <a:spcBef>
                <a:spcPts val="600"/>
              </a:spcBef>
              <a:spcAft>
                <a:spcPts val="0"/>
              </a:spcAft>
              <a:buClr>
                <a:schemeClr val="lt1"/>
              </a:buClr>
              <a:buSzPct val="100000"/>
              <a:buFont typeface="Noto Sans Symbols"/>
              <a:buChar char="●"/>
              <a:defRPr sz="1800" b="0" i="0" u="none" strike="noStrike" cap="none">
                <a:solidFill>
                  <a:schemeClr val="lt1"/>
                </a:solidFill>
                <a:latin typeface="Trebuchet MS"/>
                <a:ea typeface="Trebuchet MS"/>
                <a:cs typeface="Trebuchet MS"/>
                <a:sym typeface="Trebuchet MS"/>
              </a:defRPr>
            </a:lvl3pPr>
            <a:lvl4pPr marL="1143000" marR="0" lvl="3" indent="50800" algn="l" rtl="0">
              <a:lnSpc>
                <a:spcPct val="100000"/>
              </a:lnSpc>
              <a:spcBef>
                <a:spcPts val="600"/>
              </a:spcBef>
              <a:spcAft>
                <a:spcPts val="0"/>
              </a:spcAft>
              <a:buClr>
                <a:schemeClr val="lt1"/>
              </a:buClr>
              <a:buSzPct val="100000"/>
              <a:buFont typeface="Noto Sans Symbols"/>
              <a:buChar char="●"/>
              <a:defRPr sz="1800" b="0" i="0" u="none" strike="noStrike" cap="none">
                <a:solidFill>
                  <a:schemeClr val="lt1"/>
                </a:solidFill>
                <a:latin typeface="Trebuchet MS"/>
                <a:ea typeface="Trebuchet MS"/>
                <a:cs typeface="Trebuchet MS"/>
                <a:sym typeface="Trebuchet MS"/>
              </a:defRPr>
            </a:lvl4pPr>
            <a:lvl5pPr marL="1425575" marR="0" lvl="4" indent="60325" algn="l" rtl="0">
              <a:lnSpc>
                <a:spcPct val="100000"/>
              </a:lnSpc>
              <a:spcBef>
                <a:spcPts val="600"/>
              </a:spcBef>
              <a:spcAft>
                <a:spcPts val="0"/>
              </a:spcAft>
              <a:buClr>
                <a:schemeClr val="lt1"/>
              </a:buClr>
              <a:buSzPct val="100000"/>
              <a:buFont typeface="Noto Sans Symbols"/>
              <a:buChar char="●"/>
              <a:defRPr sz="1800" b="0" i="0" u="none" strike="noStrike" cap="none">
                <a:solidFill>
                  <a:schemeClr val="lt1"/>
                </a:solidFill>
                <a:latin typeface="Trebuchet MS"/>
                <a:ea typeface="Trebuchet MS"/>
                <a:cs typeface="Trebuchet MS"/>
                <a:sym typeface="Trebuchet MS"/>
              </a:defRPr>
            </a:lvl5pPr>
            <a:lvl6pPr marL="1711325" marR="0" lvl="5" indent="53975" algn="l" rtl="0">
              <a:lnSpc>
                <a:spcPct val="100000"/>
              </a:lnSpc>
              <a:spcBef>
                <a:spcPts val="360"/>
              </a:spcBef>
              <a:spcAft>
                <a:spcPts val="0"/>
              </a:spcAft>
              <a:buClr>
                <a:schemeClr val="lt1"/>
              </a:buClr>
              <a:buSzPct val="100000"/>
              <a:buFont typeface="Noto Sans Symbols"/>
              <a:buChar char="●"/>
              <a:defRPr sz="1800" b="0" i="0" u="none" strike="noStrike" cap="none">
                <a:solidFill>
                  <a:schemeClr val="lt1"/>
                </a:solidFill>
                <a:latin typeface="Trebuchet MS"/>
                <a:ea typeface="Trebuchet MS"/>
                <a:cs typeface="Trebuchet MS"/>
                <a:sym typeface="Trebuchet MS"/>
              </a:defRPr>
            </a:lvl6pPr>
            <a:lvl7pPr marL="2000250" marR="0" lvl="6" indent="44450" algn="l" rtl="0">
              <a:lnSpc>
                <a:spcPct val="100000"/>
              </a:lnSpc>
              <a:spcBef>
                <a:spcPts val="360"/>
              </a:spcBef>
              <a:spcAft>
                <a:spcPts val="0"/>
              </a:spcAft>
              <a:buClr>
                <a:schemeClr val="lt1"/>
              </a:buClr>
              <a:buSzPct val="100000"/>
              <a:buFont typeface="Noto Sans Symbols"/>
              <a:buChar char="●"/>
              <a:defRPr sz="1800" b="0" i="0" u="none" strike="noStrike" cap="none">
                <a:solidFill>
                  <a:schemeClr val="lt1"/>
                </a:solidFill>
                <a:latin typeface="Trebuchet MS"/>
                <a:ea typeface="Trebuchet MS"/>
                <a:cs typeface="Trebuchet MS"/>
                <a:sym typeface="Trebuchet MS"/>
              </a:defRPr>
            </a:lvl7pPr>
            <a:lvl8pPr marL="2290762" marR="0" lvl="7" indent="46037" algn="l" rtl="0">
              <a:lnSpc>
                <a:spcPct val="100000"/>
              </a:lnSpc>
              <a:spcBef>
                <a:spcPts val="360"/>
              </a:spcBef>
              <a:spcAft>
                <a:spcPts val="0"/>
              </a:spcAft>
              <a:buClr>
                <a:schemeClr val="lt1"/>
              </a:buClr>
              <a:buSzPct val="100000"/>
              <a:buFont typeface="Noto Sans Symbols"/>
              <a:buChar char="●"/>
              <a:defRPr sz="1800" b="0" i="0" u="none" strike="noStrike" cap="none">
                <a:solidFill>
                  <a:schemeClr val="lt1"/>
                </a:solidFill>
                <a:latin typeface="Trebuchet MS"/>
                <a:ea typeface="Trebuchet MS"/>
                <a:cs typeface="Trebuchet MS"/>
                <a:sym typeface="Trebuchet MS"/>
              </a:defRPr>
            </a:lvl8pPr>
            <a:lvl9pPr marL="2571750" marR="0" lvl="8" indent="44450" algn="l" rtl="0">
              <a:lnSpc>
                <a:spcPct val="100000"/>
              </a:lnSpc>
              <a:spcBef>
                <a:spcPts val="360"/>
              </a:spcBef>
              <a:spcAft>
                <a:spcPts val="0"/>
              </a:spcAft>
              <a:buClr>
                <a:schemeClr val="lt1"/>
              </a:buClr>
              <a:buSzPct val="100000"/>
              <a:buFont typeface="Noto Sans Symbols"/>
              <a:buChar char="●"/>
              <a:defRPr sz="1800" b="0" i="0" u="none" strike="noStrike" cap="none">
                <a:solidFill>
                  <a:schemeClr val="lt1"/>
                </a:solidFill>
                <a:latin typeface="Trebuchet MS"/>
                <a:ea typeface="Trebuchet MS"/>
                <a:cs typeface="Trebuchet MS"/>
                <a:sym typeface="Trebuchet MS"/>
              </a:defRPr>
            </a:lvl9pPr>
          </a:lstStyle>
          <a:p>
            <a:endParaRPr/>
          </a:p>
        </p:txBody>
      </p:sp>
      <p:sp>
        <p:nvSpPr>
          <p:cNvPr id="35" name="Shape 35"/>
          <p:cNvSpPr txBox="1">
            <a:spLocks noGrp="1"/>
          </p:cNvSpPr>
          <p:nvPr>
            <p:ph type="dt" idx="10"/>
          </p:nvPr>
        </p:nvSpPr>
        <p:spPr>
          <a:xfrm>
            <a:off x="381001" y="4716555"/>
            <a:ext cx="1887600" cy="273900"/>
          </a:xfrm>
          <a:prstGeom prst="rect">
            <a:avLst/>
          </a:prstGeom>
          <a:noFill/>
          <a:ln>
            <a:noFill/>
          </a:ln>
        </p:spPr>
        <p:txBody>
          <a:bodyPr lIns="91425" tIns="91425" rIns="91425" bIns="91425" anchor="ctr" anchorCtr="0"/>
          <a:lstStyle>
            <a:lvl1pPr marL="0" marR="0" lvl="0" indent="0" algn="l" rtl="0">
              <a:lnSpc>
                <a:spcPct val="100000"/>
              </a:lnSpc>
              <a:spcBef>
                <a:spcPts val="0"/>
              </a:spcBef>
              <a:spcAft>
                <a:spcPts val="0"/>
              </a:spcAft>
              <a:buClr>
                <a:schemeClr val="lt2"/>
              </a:buClr>
              <a:buFont typeface="Arial"/>
              <a:buNone/>
              <a:defRPr sz="1200" b="0" i="0" u="none" strike="noStrike" cap="none">
                <a:solidFill>
                  <a:schemeClr val="lt2"/>
                </a:solidFill>
                <a:latin typeface="Arial"/>
                <a:ea typeface="Arial"/>
                <a:cs typeface="Arial"/>
                <a:sym typeface="Arial"/>
              </a:defRPr>
            </a:lvl1pPr>
            <a:lvl2pPr marL="457200" marR="0" lvl="1"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2pPr>
            <a:lvl3pPr marL="914400" marR="0" lvl="2"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3pPr>
            <a:lvl4pPr marL="1371600" marR="0" lvl="3"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4pPr>
            <a:lvl5pPr marL="1828800" marR="0" lvl="4"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5pPr>
            <a:lvl6pPr marL="2286000" marR="0" lvl="5"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6pPr>
            <a:lvl7pPr marL="2743200" marR="0" lvl="6"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7pPr>
            <a:lvl8pPr marL="3200400" marR="0" lvl="7"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8pPr>
            <a:lvl9pPr marL="3657600" marR="0" lvl="8"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9pPr>
          </a:lstStyle>
          <a:p>
            <a:endParaRPr/>
          </a:p>
        </p:txBody>
      </p:sp>
      <p:sp>
        <p:nvSpPr>
          <p:cNvPr id="36" name="Shape 36"/>
          <p:cNvSpPr txBox="1">
            <a:spLocks noGrp="1"/>
          </p:cNvSpPr>
          <p:nvPr>
            <p:ph type="ftr" idx="11"/>
          </p:nvPr>
        </p:nvSpPr>
        <p:spPr>
          <a:xfrm>
            <a:off x="3304614" y="4716555"/>
            <a:ext cx="5238900" cy="273900"/>
          </a:xfrm>
          <a:prstGeom prst="rect">
            <a:avLst/>
          </a:prstGeom>
          <a:noFill/>
          <a:ln>
            <a:noFill/>
          </a:ln>
        </p:spPr>
        <p:txBody>
          <a:bodyPr lIns="91425" tIns="91425" rIns="91425" bIns="91425" anchor="ctr" anchorCtr="0"/>
          <a:lstStyle>
            <a:lvl1pPr marL="0" marR="0" lvl="0" indent="0" algn="r" rtl="0">
              <a:lnSpc>
                <a:spcPct val="100000"/>
              </a:lnSpc>
              <a:spcBef>
                <a:spcPts val="0"/>
              </a:spcBef>
              <a:spcAft>
                <a:spcPts val="0"/>
              </a:spcAft>
              <a:buClr>
                <a:schemeClr val="lt2"/>
              </a:buClr>
              <a:buFont typeface="Arial"/>
              <a:buNone/>
              <a:defRPr sz="1200" b="0" i="0" u="none" strike="noStrike" cap="none">
                <a:solidFill>
                  <a:schemeClr val="lt2"/>
                </a:solidFill>
                <a:latin typeface="Arial"/>
                <a:ea typeface="Arial"/>
                <a:cs typeface="Arial"/>
                <a:sym typeface="Arial"/>
              </a:defRPr>
            </a:lvl1pPr>
            <a:lvl2pPr marL="457200" marR="0" lvl="1"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2pPr>
            <a:lvl3pPr marL="914400" marR="0" lvl="2"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3pPr>
            <a:lvl4pPr marL="1371600" marR="0" lvl="3"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4pPr>
            <a:lvl5pPr marL="1828800" marR="0" lvl="4"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5pPr>
            <a:lvl6pPr marL="2286000" marR="0" lvl="5"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6pPr>
            <a:lvl7pPr marL="2743200" marR="0" lvl="6"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7pPr>
            <a:lvl8pPr marL="3200400" marR="0" lvl="7"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8pPr>
            <a:lvl9pPr marL="3657600" marR="0" lvl="8"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9pPr>
          </a:lstStyle>
          <a:p>
            <a:endParaRPr/>
          </a:p>
        </p:txBody>
      </p:sp>
      <p:sp>
        <p:nvSpPr>
          <p:cNvPr id="37" name="Shape 37"/>
          <p:cNvSpPr txBox="1">
            <a:spLocks noGrp="1"/>
          </p:cNvSpPr>
          <p:nvPr>
            <p:ph type="sldNum" idx="12"/>
          </p:nvPr>
        </p:nvSpPr>
        <p:spPr>
          <a:xfrm>
            <a:off x="8404410" y="164727"/>
            <a:ext cx="493200" cy="273900"/>
          </a:xfrm>
          <a:prstGeom prst="rect">
            <a:avLst/>
          </a:prstGeom>
          <a:noFill/>
          <a:ln>
            <a:noFill/>
          </a:ln>
        </p:spPr>
        <p:txBody>
          <a:bodyPr lIns="91425" tIns="45700" rIns="91425" bIns="45700" anchor="ctr" anchorCtr="0">
            <a:noAutofit/>
          </a:bodyPr>
          <a:lstStyle/>
          <a:p>
            <a:pPr marL="0" marR="0" lvl="0" indent="0" algn="r" rtl="0">
              <a:lnSpc>
                <a:spcPct val="100000"/>
              </a:lnSpc>
              <a:spcBef>
                <a:spcPts val="0"/>
              </a:spcBef>
              <a:spcAft>
                <a:spcPts val="0"/>
              </a:spcAft>
              <a:buClr>
                <a:schemeClr val="dk2"/>
              </a:buClr>
              <a:buSzPct val="25000"/>
              <a:buFont typeface="Arial"/>
              <a:buNone/>
            </a:pPr>
            <a:fld id="{00000000-1234-1234-1234-123412341234}" type="slidenum">
              <a:rPr lang="en" sz="1000" b="0" i="0" u="none" strike="noStrike" cap="none">
                <a:solidFill>
                  <a:schemeClr val="dk2"/>
                </a:solidFill>
                <a:latin typeface="Arial"/>
                <a:ea typeface="Arial"/>
                <a:cs typeface="Arial"/>
                <a:sym typeface="Arial"/>
              </a:rPr>
              <a:t>‹#›</a:t>
            </a:fld>
            <a:endParaRPr lang="en" sz="1000" b="0" i="0" u="none" strike="noStrike" cap="none">
              <a:solidFill>
                <a:schemeClr val="dk2"/>
              </a:solidFill>
              <a:latin typeface="Arial"/>
              <a:ea typeface="Arial"/>
              <a:cs typeface="Arial"/>
              <a:sym typeface="Arial"/>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cSld name="Blank">
    <p:spTree>
      <p:nvGrpSpPr>
        <p:cNvPr id="1" name="Shape 38"/>
        <p:cNvGrpSpPr/>
        <p:nvPr/>
      </p:nvGrpSpPr>
      <p:grpSpPr>
        <a:xfrm>
          <a:off x="0" y="0"/>
          <a:ext cx="0" cy="0"/>
          <a:chOff x="0" y="0"/>
          <a:chExt cx="0" cy="0"/>
        </a:xfrm>
      </p:grpSpPr>
      <p:pic>
        <p:nvPicPr>
          <p:cNvPr id="39" name="Shape 39" descr="Overlay-ContentSlides.png"/>
          <p:cNvPicPr preferRelativeResize="0"/>
          <p:nvPr/>
        </p:nvPicPr>
        <p:blipFill rotWithShape="1">
          <a:blip r:embed="rId2">
            <a:alphaModFix/>
          </a:blip>
          <a:srcRect/>
          <a:stretch/>
        </p:blipFill>
        <p:spPr>
          <a:xfrm>
            <a:off x="150884" y="139981"/>
            <a:ext cx="8827200" cy="4862400"/>
          </a:xfrm>
          <a:prstGeom prst="rect">
            <a:avLst/>
          </a:prstGeom>
          <a:noFill/>
          <a:ln>
            <a:noFill/>
          </a:ln>
        </p:spPr>
      </p:pic>
      <p:sp>
        <p:nvSpPr>
          <p:cNvPr id="40" name="Shape 40"/>
          <p:cNvSpPr txBox="1">
            <a:spLocks noGrp="1"/>
          </p:cNvSpPr>
          <p:nvPr>
            <p:ph type="dt" idx="10"/>
          </p:nvPr>
        </p:nvSpPr>
        <p:spPr>
          <a:xfrm>
            <a:off x="381001" y="4716555"/>
            <a:ext cx="1887600" cy="273900"/>
          </a:xfrm>
          <a:prstGeom prst="rect">
            <a:avLst/>
          </a:prstGeom>
          <a:noFill/>
          <a:ln>
            <a:noFill/>
          </a:ln>
        </p:spPr>
        <p:txBody>
          <a:bodyPr lIns="91425" tIns="91425" rIns="91425" bIns="91425" anchor="ctr" anchorCtr="0"/>
          <a:lstStyle>
            <a:lvl1pPr marL="0" marR="0" lvl="0" indent="0" algn="l" rtl="0">
              <a:lnSpc>
                <a:spcPct val="100000"/>
              </a:lnSpc>
              <a:spcBef>
                <a:spcPts val="0"/>
              </a:spcBef>
              <a:spcAft>
                <a:spcPts val="0"/>
              </a:spcAft>
              <a:buClr>
                <a:schemeClr val="lt2"/>
              </a:buClr>
              <a:buFont typeface="Arial"/>
              <a:buNone/>
              <a:defRPr sz="1200" b="0" i="0" u="none" strike="noStrike" cap="none">
                <a:solidFill>
                  <a:schemeClr val="lt2"/>
                </a:solidFill>
                <a:latin typeface="Arial"/>
                <a:ea typeface="Arial"/>
                <a:cs typeface="Arial"/>
                <a:sym typeface="Arial"/>
              </a:defRPr>
            </a:lvl1pPr>
            <a:lvl2pPr marL="457200" marR="0" lvl="1"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2pPr>
            <a:lvl3pPr marL="914400" marR="0" lvl="2"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3pPr>
            <a:lvl4pPr marL="1371600" marR="0" lvl="3"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4pPr>
            <a:lvl5pPr marL="1828800" marR="0" lvl="4"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5pPr>
            <a:lvl6pPr marL="2286000" marR="0" lvl="5"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6pPr>
            <a:lvl7pPr marL="2743200" marR="0" lvl="6"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7pPr>
            <a:lvl8pPr marL="3200400" marR="0" lvl="7"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8pPr>
            <a:lvl9pPr marL="3657600" marR="0" lvl="8"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9pPr>
          </a:lstStyle>
          <a:p>
            <a:endParaRPr/>
          </a:p>
        </p:txBody>
      </p:sp>
      <p:sp>
        <p:nvSpPr>
          <p:cNvPr id="41" name="Shape 41"/>
          <p:cNvSpPr txBox="1">
            <a:spLocks noGrp="1"/>
          </p:cNvSpPr>
          <p:nvPr>
            <p:ph type="ftr" idx="11"/>
          </p:nvPr>
        </p:nvSpPr>
        <p:spPr>
          <a:xfrm>
            <a:off x="3304614" y="4716555"/>
            <a:ext cx="5238900" cy="273900"/>
          </a:xfrm>
          <a:prstGeom prst="rect">
            <a:avLst/>
          </a:prstGeom>
          <a:noFill/>
          <a:ln>
            <a:noFill/>
          </a:ln>
        </p:spPr>
        <p:txBody>
          <a:bodyPr lIns="91425" tIns="91425" rIns="91425" bIns="91425" anchor="ctr" anchorCtr="0"/>
          <a:lstStyle>
            <a:lvl1pPr marL="0" marR="0" lvl="0" indent="0" algn="r" rtl="0">
              <a:lnSpc>
                <a:spcPct val="100000"/>
              </a:lnSpc>
              <a:spcBef>
                <a:spcPts val="0"/>
              </a:spcBef>
              <a:spcAft>
                <a:spcPts val="0"/>
              </a:spcAft>
              <a:buClr>
                <a:schemeClr val="lt2"/>
              </a:buClr>
              <a:buFont typeface="Arial"/>
              <a:buNone/>
              <a:defRPr sz="1200" b="0" i="0" u="none" strike="noStrike" cap="none">
                <a:solidFill>
                  <a:schemeClr val="lt2"/>
                </a:solidFill>
                <a:latin typeface="Arial"/>
                <a:ea typeface="Arial"/>
                <a:cs typeface="Arial"/>
                <a:sym typeface="Arial"/>
              </a:defRPr>
            </a:lvl1pPr>
            <a:lvl2pPr marL="457200" marR="0" lvl="1"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2pPr>
            <a:lvl3pPr marL="914400" marR="0" lvl="2"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3pPr>
            <a:lvl4pPr marL="1371600" marR="0" lvl="3"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4pPr>
            <a:lvl5pPr marL="1828800" marR="0" lvl="4"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5pPr>
            <a:lvl6pPr marL="2286000" marR="0" lvl="5"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6pPr>
            <a:lvl7pPr marL="2743200" marR="0" lvl="6"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7pPr>
            <a:lvl8pPr marL="3200400" marR="0" lvl="7"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8pPr>
            <a:lvl9pPr marL="3657600" marR="0" lvl="8"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9pPr>
          </a:lstStyle>
          <a:p>
            <a:endParaRPr/>
          </a:p>
        </p:txBody>
      </p:sp>
      <p:sp>
        <p:nvSpPr>
          <p:cNvPr id="42" name="Shape 42"/>
          <p:cNvSpPr txBox="1">
            <a:spLocks noGrp="1"/>
          </p:cNvSpPr>
          <p:nvPr>
            <p:ph type="sldNum" idx="12"/>
          </p:nvPr>
        </p:nvSpPr>
        <p:spPr>
          <a:xfrm>
            <a:off x="8404410" y="164727"/>
            <a:ext cx="493200" cy="273900"/>
          </a:xfrm>
          <a:prstGeom prst="rect">
            <a:avLst/>
          </a:prstGeom>
          <a:noFill/>
          <a:ln>
            <a:noFill/>
          </a:ln>
        </p:spPr>
        <p:txBody>
          <a:bodyPr lIns="91425" tIns="45700" rIns="91425" bIns="45700" anchor="ctr" anchorCtr="0">
            <a:noAutofit/>
          </a:bodyPr>
          <a:lstStyle/>
          <a:p>
            <a:pPr marL="0" marR="0" lvl="0" indent="0" algn="r" rtl="0">
              <a:lnSpc>
                <a:spcPct val="100000"/>
              </a:lnSpc>
              <a:spcBef>
                <a:spcPts val="0"/>
              </a:spcBef>
              <a:spcAft>
                <a:spcPts val="0"/>
              </a:spcAft>
              <a:buClr>
                <a:schemeClr val="dk2"/>
              </a:buClr>
              <a:buSzPct val="25000"/>
              <a:buFont typeface="Arial"/>
              <a:buNone/>
            </a:pPr>
            <a:fld id="{00000000-1234-1234-1234-123412341234}" type="slidenum">
              <a:rPr lang="en" sz="1200" b="0" i="0" u="none" strike="noStrike" cap="none">
                <a:solidFill>
                  <a:schemeClr val="dk2"/>
                </a:solidFill>
                <a:latin typeface="Arial"/>
                <a:ea typeface="Arial"/>
                <a:cs typeface="Arial"/>
                <a:sym typeface="Arial"/>
              </a:rPr>
              <a:t>‹#›</a:t>
            </a:fld>
            <a:endParaRPr lang="en" sz="1200" b="0" i="0" u="none" strike="noStrike" cap="none">
              <a:solidFill>
                <a:schemeClr val="dk2"/>
              </a:solidFill>
              <a:latin typeface="Arial"/>
              <a:ea typeface="Arial"/>
              <a:cs typeface="Arial"/>
              <a:sym typeface="Arial"/>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secHead">
  <p:cSld name="Section Header">
    <p:spTree>
      <p:nvGrpSpPr>
        <p:cNvPr id="1" name="Shape 43"/>
        <p:cNvGrpSpPr/>
        <p:nvPr/>
      </p:nvGrpSpPr>
      <p:grpSpPr>
        <a:xfrm>
          <a:off x="0" y="0"/>
          <a:ext cx="0" cy="0"/>
          <a:chOff x="0" y="0"/>
          <a:chExt cx="0" cy="0"/>
        </a:xfrm>
      </p:grpSpPr>
      <p:pic>
        <p:nvPicPr>
          <p:cNvPr id="44" name="Shape 44" descr="Overlay-SectionHeader.png"/>
          <p:cNvPicPr preferRelativeResize="0"/>
          <p:nvPr/>
        </p:nvPicPr>
        <p:blipFill rotWithShape="1">
          <a:blip r:embed="rId2">
            <a:alphaModFix/>
          </a:blip>
          <a:srcRect/>
          <a:stretch/>
        </p:blipFill>
        <p:spPr>
          <a:xfrm>
            <a:off x="158367" y="140589"/>
            <a:ext cx="8827200" cy="4862400"/>
          </a:xfrm>
          <a:prstGeom prst="rect">
            <a:avLst/>
          </a:prstGeom>
          <a:noFill/>
          <a:ln>
            <a:noFill/>
          </a:ln>
        </p:spPr>
      </p:pic>
      <p:sp>
        <p:nvSpPr>
          <p:cNvPr id="45" name="Shape 45"/>
          <p:cNvSpPr txBox="1">
            <a:spLocks noGrp="1"/>
          </p:cNvSpPr>
          <p:nvPr>
            <p:ph type="title"/>
          </p:nvPr>
        </p:nvSpPr>
        <p:spPr>
          <a:xfrm>
            <a:off x="779464" y="1943521"/>
            <a:ext cx="7583400" cy="1021500"/>
          </a:xfrm>
          <a:prstGeom prst="rect">
            <a:avLst/>
          </a:prstGeom>
          <a:noFill/>
          <a:ln>
            <a:noFill/>
          </a:ln>
        </p:spPr>
        <p:txBody>
          <a:bodyPr lIns="91425" tIns="91425" rIns="91425" bIns="91425" anchor="b" anchorCtr="0"/>
          <a:lstStyle>
            <a:lvl1pPr marL="0" marR="0" lvl="0" indent="0" algn="l" rtl="0">
              <a:lnSpc>
                <a:spcPct val="100000"/>
              </a:lnSpc>
              <a:spcBef>
                <a:spcPts val="0"/>
              </a:spcBef>
              <a:spcAft>
                <a:spcPts val="0"/>
              </a:spcAft>
              <a:buClr>
                <a:schemeClr val="lt1"/>
              </a:buClr>
              <a:buFont typeface="Trebuchet MS"/>
              <a:buNone/>
              <a:defRPr sz="4400" b="1" i="0" u="none" strike="noStrike" cap="none">
                <a:solidFill>
                  <a:schemeClr val="lt1"/>
                </a:solidFill>
                <a:latin typeface="Trebuchet MS"/>
                <a:ea typeface="Trebuchet MS"/>
                <a:cs typeface="Trebuchet MS"/>
                <a:sym typeface="Trebuchet MS"/>
              </a:defRPr>
            </a:lvl1pPr>
            <a:lvl2pPr lvl="1" indent="0" rtl="0">
              <a:spcBef>
                <a:spcPts val="0"/>
              </a:spcBef>
              <a:buFont typeface="Arial"/>
              <a:buNone/>
              <a:defRPr sz="1800"/>
            </a:lvl2pPr>
            <a:lvl3pPr lvl="2" indent="0" rtl="0">
              <a:spcBef>
                <a:spcPts val="0"/>
              </a:spcBef>
              <a:buFont typeface="Arial"/>
              <a:buNone/>
              <a:defRPr sz="1800"/>
            </a:lvl3pPr>
            <a:lvl4pPr lvl="3" indent="0" rtl="0">
              <a:spcBef>
                <a:spcPts val="0"/>
              </a:spcBef>
              <a:buFont typeface="Arial"/>
              <a:buNone/>
              <a:defRPr sz="1800"/>
            </a:lvl4pPr>
            <a:lvl5pPr lvl="4" indent="0" rtl="0">
              <a:spcBef>
                <a:spcPts val="0"/>
              </a:spcBef>
              <a:buFont typeface="Arial"/>
              <a:buNone/>
              <a:defRPr sz="1800"/>
            </a:lvl5pPr>
            <a:lvl6pPr lvl="5" indent="0" rtl="0">
              <a:spcBef>
                <a:spcPts val="0"/>
              </a:spcBef>
              <a:buFont typeface="Arial"/>
              <a:buNone/>
              <a:defRPr sz="1800"/>
            </a:lvl6pPr>
            <a:lvl7pPr lvl="6" indent="0" rtl="0">
              <a:spcBef>
                <a:spcPts val="0"/>
              </a:spcBef>
              <a:buFont typeface="Arial"/>
              <a:buNone/>
              <a:defRPr sz="1800"/>
            </a:lvl7pPr>
            <a:lvl8pPr lvl="7" indent="0" rtl="0">
              <a:spcBef>
                <a:spcPts val="0"/>
              </a:spcBef>
              <a:buFont typeface="Arial"/>
              <a:buNone/>
              <a:defRPr sz="1800"/>
            </a:lvl8pPr>
            <a:lvl9pPr lvl="8" indent="0" rtl="0">
              <a:spcBef>
                <a:spcPts val="0"/>
              </a:spcBef>
              <a:buFont typeface="Arial"/>
              <a:buNone/>
              <a:defRPr sz="1800"/>
            </a:lvl9pPr>
          </a:lstStyle>
          <a:p>
            <a:endParaRPr/>
          </a:p>
        </p:txBody>
      </p:sp>
      <p:sp>
        <p:nvSpPr>
          <p:cNvPr id="46" name="Shape 46"/>
          <p:cNvSpPr txBox="1">
            <a:spLocks noGrp="1"/>
          </p:cNvSpPr>
          <p:nvPr>
            <p:ph type="body" idx="1"/>
          </p:nvPr>
        </p:nvSpPr>
        <p:spPr>
          <a:xfrm>
            <a:off x="779464" y="2962766"/>
            <a:ext cx="7583400" cy="1124999"/>
          </a:xfrm>
          <a:prstGeom prst="rect">
            <a:avLst/>
          </a:prstGeom>
          <a:noFill/>
          <a:ln>
            <a:noFill/>
          </a:ln>
        </p:spPr>
        <p:txBody>
          <a:bodyPr lIns="91425" tIns="91425" rIns="91425" bIns="91425" anchor="t" anchorCtr="0"/>
          <a:lstStyle>
            <a:lvl1pPr marL="0" marR="0" lvl="0" indent="0" algn="l" rtl="0">
              <a:lnSpc>
                <a:spcPct val="100000"/>
              </a:lnSpc>
              <a:spcBef>
                <a:spcPts val="600"/>
              </a:spcBef>
              <a:spcAft>
                <a:spcPts val="0"/>
              </a:spcAft>
              <a:buClr>
                <a:schemeClr val="lt1"/>
              </a:buClr>
              <a:buFont typeface="Noto Sans Symbols"/>
              <a:buNone/>
              <a:defRPr sz="2000" b="0" i="0" u="none" strike="noStrike" cap="none">
                <a:solidFill>
                  <a:schemeClr val="lt1"/>
                </a:solidFill>
                <a:latin typeface="Trebuchet MS"/>
                <a:ea typeface="Trebuchet MS"/>
                <a:cs typeface="Trebuchet MS"/>
                <a:sym typeface="Trebuchet MS"/>
              </a:defRPr>
            </a:lvl1pPr>
            <a:lvl2pPr marL="457200" marR="0" lvl="1" indent="0" algn="l" rtl="0">
              <a:lnSpc>
                <a:spcPct val="100000"/>
              </a:lnSpc>
              <a:spcBef>
                <a:spcPts val="600"/>
              </a:spcBef>
              <a:spcAft>
                <a:spcPts val="0"/>
              </a:spcAft>
              <a:buClr>
                <a:srgbClr val="888888"/>
              </a:buClr>
              <a:buFont typeface="Noto Sans Symbols"/>
              <a:buNone/>
              <a:defRPr sz="1800" b="0" i="0" u="none" strike="noStrike" cap="none">
                <a:solidFill>
                  <a:srgbClr val="888888"/>
                </a:solidFill>
                <a:latin typeface="Trebuchet MS"/>
                <a:ea typeface="Trebuchet MS"/>
                <a:cs typeface="Trebuchet MS"/>
                <a:sym typeface="Trebuchet MS"/>
              </a:defRPr>
            </a:lvl2pPr>
            <a:lvl3pPr marL="914400" marR="0" lvl="2" indent="0" algn="l" rtl="0">
              <a:lnSpc>
                <a:spcPct val="100000"/>
              </a:lnSpc>
              <a:spcBef>
                <a:spcPts val="600"/>
              </a:spcBef>
              <a:spcAft>
                <a:spcPts val="0"/>
              </a:spcAft>
              <a:buClr>
                <a:srgbClr val="888888"/>
              </a:buClr>
              <a:buFont typeface="Noto Sans Symbols"/>
              <a:buNone/>
              <a:defRPr sz="1600" b="0" i="0" u="none" strike="noStrike" cap="none">
                <a:solidFill>
                  <a:srgbClr val="888888"/>
                </a:solidFill>
                <a:latin typeface="Trebuchet MS"/>
                <a:ea typeface="Trebuchet MS"/>
                <a:cs typeface="Trebuchet MS"/>
                <a:sym typeface="Trebuchet MS"/>
              </a:defRPr>
            </a:lvl3pPr>
            <a:lvl4pPr marL="1371600" marR="0" lvl="3" indent="0" algn="l" rtl="0">
              <a:lnSpc>
                <a:spcPct val="100000"/>
              </a:lnSpc>
              <a:spcBef>
                <a:spcPts val="600"/>
              </a:spcBef>
              <a:spcAft>
                <a:spcPts val="0"/>
              </a:spcAft>
              <a:buClr>
                <a:srgbClr val="888888"/>
              </a:buClr>
              <a:buFont typeface="Noto Sans Symbols"/>
              <a:buNone/>
              <a:defRPr sz="1400" b="0" i="0" u="none" strike="noStrike" cap="none">
                <a:solidFill>
                  <a:srgbClr val="888888"/>
                </a:solidFill>
                <a:latin typeface="Trebuchet MS"/>
                <a:ea typeface="Trebuchet MS"/>
                <a:cs typeface="Trebuchet MS"/>
                <a:sym typeface="Trebuchet MS"/>
              </a:defRPr>
            </a:lvl4pPr>
            <a:lvl5pPr marL="1828800" marR="0" lvl="4" indent="0" algn="l" rtl="0">
              <a:lnSpc>
                <a:spcPct val="100000"/>
              </a:lnSpc>
              <a:spcBef>
                <a:spcPts val="600"/>
              </a:spcBef>
              <a:spcAft>
                <a:spcPts val="0"/>
              </a:spcAft>
              <a:buClr>
                <a:srgbClr val="888888"/>
              </a:buClr>
              <a:buFont typeface="Noto Sans Symbols"/>
              <a:buNone/>
              <a:defRPr sz="1400" b="0" i="0" u="none" strike="noStrike" cap="none">
                <a:solidFill>
                  <a:srgbClr val="888888"/>
                </a:solidFill>
                <a:latin typeface="Trebuchet MS"/>
                <a:ea typeface="Trebuchet MS"/>
                <a:cs typeface="Trebuchet MS"/>
                <a:sym typeface="Trebuchet MS"/>
              </a:defRPr>
            </a:lvl5pPr>
            <a:lvl6pPr marL="2286000" marR="0" lvl="5" indent="0" algn="l" rtl="0">
              <a:lnSpc>
                <a:spcPct val="100000"/>
              </a:lnSpc>
              <a:spcBef>
                <a:spcPts val="280"/>
              </a:spcBef>
              <a:spcAft>
                <a:spcPts val="0"/>
              </a:spcAft>
              <a:buClr>
                <a:srgbClr val="888888"/>
              </a:buClr>
              <a:buFont typeface="Noto Sans Symbols"/>
              <a:buNone/>
              <a:defRPr sz="1400" b="0" i="0" u="none" strike="noStrike" cap="none">
                <a:solidFill>
                  <a:srgbClr val="888888"/>
                </a:solidFill>
                <a:latin typeface="Trebuchet MS"/>
                <a:ea typeface="Trebuchet MS"/>
                <a:cs typeface="Trebuchet MS"/>
                <a:sym typeface="Trebuchet MS"/>
              </a:defRPr>
            </a:lvl6pPr>
            <a:lvl7pPr marL="2743200" marR="0" lvl="6" indent="0" algn="l" rtl="0">
              <a:lnSpc>
                <a:spcPct val="100000"/>
              </a:lnSpc>
              <a:spcBef>
                <a:spcPts val="280"/>
              </a:spcBef>
              <a:spcAft>
                <a:spcPts val="0"/>
              </a:spcAft>
              <a:buClr>
                <a:srgbClr val="888888"/>
              </a:buClr>
              <a:buFont typeface="Noto Sans Symbols"/>
              <a:buNone/>
              <a:defRPr sz="1400" b="0" i="0" u="none" strike="noStrike" cap="none">
                <a:solidFill>
                  <a:srgbClr val="888888"/>
                </a:solidFill>
                <a:latin typeface="Trebuchet MS"/>
                <a:ea typeface="Trebuchet MS"/>
                <a:cs typeface="Trebuchet MS"/>
                <a:sym typeface="Trebuchet MS"/>
              </a:defRPr>
            </a:lvl7pPr>
            <a:lvl8pPr marL="3200400" marR="0" lvl="7" indent="0" algn="l" rtl="0">
              <a:lnSpc>
                <a:spcPct val="100000"/>
              </a:lnSpc>
              <a:spcBef>
                <a:spcPts val="280"/>
              </a:spcBef>
              <a:spcAft>
                <a:spcPts val="0"/>
              </a:spcAft>
              <a:buClr>
                <a:srgbClr val="888888"/>
              </a:buClr>
              <a:buFont typeface="Noto Sans Symbols"/>
              <a:buNone/>
              <a:defRPr sz="1400" b="0" i="0" u="none" strike="noStrike" cap="none">
                <a:solidFill>
                  <a:srgbClr val="888888"/>
                </a:solidFill>
                <a:latin typeface="Trebuchet MS"/>
                <a:ea typeface="Trebuchet MS"/>
                <a:cs typeface="Trebuchet MS"/>
                <a:sym typeface="Trebuchet MS"/>
              </a:defRPr>
            </a:lvl8pPr>
            <a:lvl9pPr marL="3657600" marR="0" lvl="8" indent="0" algn="l" rtl="0">
              <a:lnSpc>
                <a:spcPct val="100000"/>
              </a:lnSpc>
              <a:spcBef>
                <a:spcPts val="280"/>
              </a:spcBef>
              <a:spcAft>
                <a:spcPts val="0"/>
              </a:spcAft>
              <a:buClr>
                <a:srgbClr val="888888"/>
              </a:buClr>
              <a:buFont typeface="Noto Sans Symbols"/>
              <a:buNone/>
              <a:defRPr sz="1400" b="0" i="0" u="none" strike="noStrike" cap="none">
                <a:solidFill>
                  <a:srgbClr val="888888"/>
                </a:solidFill>
                <a:latin typeface="Trebuchet MS"/>
                <a:ea typeface="Trebuchet MS"/>
                <a:cs typeface="Trebuchet MS"/>
                <a:sym typeface="Trebuchet MS"/>
              </a:defRPr>
            </a:lvl9pPr>
          </a:lstStyle>
          <a:p>
            <a:endParaRPr/>
          </a:p>
        </p:txBody>
      </p:sp>
      <p:sp>
        <p:nvSpPr>
          <p:cNvPr id="47" name="Shape 47"/>
          <p:cNvSpPr txBox="1">
            <a:spLocks noGrp="1"/>
          </p:cNvSpPr>
          <p:nvPr>
            <p:ph type="dt" idx="10"/>
          </p:nvPr>
        </p:nvSpPr>
        <p:spPr>
          <a:xfrm>
            <a:off x="381001" y="4716555"/>
            <a:ext cx="1887600" cy="273900"/>
          </a:xfrm>
          <a:prstGeom prst="rect">
            <a:avLst/>
          </a:prstGeom>
          <a:noFill/>
          <a:ln>
            <a:noFill/>
          </a:ln>
        </p:spPr>
        <p:txBody>
          <a:bodyPr lIns="91425" tIns="91425" rIns="91425" bIns="91425" anchor="ctr" anchorCtr="0"/>
          <a:lstStyle>
            <a:lvl1pPr marL="0" marR="0" lvl="0" indent="0" algn="l" rtl="0">
              <a:lnSpc>
                <a:spcPct val="100000"/>
              </a:lnSpc>
              <a:spcBef>
                <a:spcPts val="0"/>
              </a:spcBef>
              <a:spcAft>
                <a:spcPts val="0"/>
              </a:spcAft>
              <a:buClr>
                <a:schemeClr val="lt2"/>
              </a:buClr>
              <a:buFont typeface="Arial"/>
              <a:buNone/>
              <a:defRPr sz="1200" b="0" i="0" u="none" strike="noStrike" cap="none">
                <a:solidFill>
                  <a:schemeClr val="lt2"/>
                </a:solidFill>
                <a:latin typeface="Arial"/>
                <a:ea typeface="Arial"/>
                <a:cs typeface="Arial"/>
                <a:sym typeface="Arial"/>
              </a:defRPr>
            </a:lvl1pPr>
            <a:lvl2pPr marL="457200" marR="0" lvl="1"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2pPr>
            <a:lvl3pPr marL="914400" marR="0" lvl="2"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3pPr>
            <a:lvl4pPr marL="1371600" marR="0" lvl="3"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4pPr>
            <a:lvl5pPr marL="1828800" marR="0" lvl="4"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5pPr>
            <a:lvl6pPr marL="2286000" marR="0" lvl="5"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6pPr>
            <a:lvl7pPr marL="2743200" marR="0" lvl="6"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7pPr>
            <a:lvl8pPr marL="3200400" marR="0" lvl="7"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8pPr>
            <a:lvl9pPr marL="3657600" marR="0" lvl="8"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9pPr>
          </a:lstStyle>
          <a:p>
            <a:endParaRPr/>
          </a:p>
        </p:txBody>
      </p:sp>
      <p:sp>
        <p:nvSpPr>
          <p:cNvPr id="48" name="Shape 48"/>
          <p:cNvSpPr txBox="1">
            <a:spLocks noGrp="1"/>
          </p:cNvSpPr>
          <p:nvPr>
            <p:ph type="ftr" idx="11"/>
          </p:nvPr>
        </p:nvSpPr>
        <p:spPr>
          <a:xfrm>
            <a:off x="3304614" y="4716555"/>
            <a:ext cx="5238900" cy="273900"/>
          </a:xfrm>
          <a:prstGeom prst="rect">
            <a:avLst/>
          </a:prstGeom>
          <a:noFill/>
          <a:ln>
            <a:noFill/>
          </a:ln>
        </p:spPr>
        <p:txBody>
          <a:bodyPr lIns="91425" tIns="91425" rIns="91425" bIns="91425" anchor="ctr" anchorCtr="0"/>
          <a:lstStyle>
            <a:lvl1pPr marL="0" marR="0" lvl="0" indent="0" algn="r" rtl="0">
              <a:lnSpc>
                <a:spcPct val="100000"/>
              </a:lnSpc>
              <a:spcBef>
                <a:spcPts val="0"/>
              </a:spcBef>
              <a:spcAft>
                <a:spcPts val="0"/>
              </a:spcAft>
              <a:buClr>
                <a:schemeClr val="lt2"/>
              </a:buClr>
              <a:buFont typeface="Arial"/>
              <a:buNone/>
              <a:defRPr sz="1200" b="0" i="0" u="none" strike="noStrike" cap="none">
                <a:solidFill>
                  <a:schemeClr val="lt2"/>
                </a:solidFill>
                <a:latin typeface="Arial"/>
                <a:ea typeface="Arial"/>
                <a:cs typeface="Arial"/>
                <a:sym typeface="Arial"/>
              </a:defRPr>
            </a:lvl1pPr>
            <a:lvl2pPr marL="457200" marR="0" lvl="1"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2pPr>
            <a:lvl3pPr marL="914400" marR="0" lvl="2"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3pPr>
            <a:lvl4pPr marL="1371600" marR="0" lvl="3"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4pPr>
            <a:lvl5pPr marL="1828800" marR="0" lvl="4"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5pPr>
            <a:lvl6pPr marL="2286000" marR="0" lvl="5"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6pPr>
            <a:lvl7pPr marL="2743200" marR="0" lvl="6"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7pPr>
            <a:lvl8pPr marL="3200400" marR="0" lvl="7"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8pPr>
            <a:lvl9pPr marL="3657600" marR="0" lvl="8"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9pPr>
          </a:lstStyle>
          <a:p>
            <a:endParaRPr/>
          </a:p>
        </p:txBody>
      </p:sp>
      <p:sp>
        <p:nvSpPr>
          <p:cNvPr id="49" name="Shape 49"/>
          <p:cNvSpPr txBox="1">
            <a:spLocks noGrp="1"/>
          </p:cNvSpPr>
          <p:nvPr>
            <p:ph type="sldNum" idx="12"/>
          </p:nvPr>
        </p:nvSpPr>
        <p:spPr>
          <a:xfrm>
            <a:off x="8404410" y="164727"/>
            <a:ext cx="493200" cy="273900"/>
          </a:xfrm>
          <a:prstGeom prst="rect">
            <a:avLst/>
          </a:prstGeom>
          <a:noFill/>
          <a:ln>
            <a:noFill/>
          </a:ln>
        </p:spPr>
        <p:txBody>
          <a:bodyPr lIns="91425" tIns="45700" rIns="91425" bIns="45700" anchor="ctr" anchorCtr="0">
            <a:noAutofit/>
          </a:bodyPr>
          <a:lstStyle/>
          <a:p>
            <a:pPr marL="0" marR="0" lvl="0" indent="0" algn="r" rtl="0">
              <a:lnSpc>
                <a:spcPct val="100000"/>
              </a:lnSpc>
              <a:spcBef>
                <a:spcPts val="0"/>
              </a:spcBef>
              <a:spcAft>
                <a:spcPts val="0"/>
              </a:spcAft>
              <a:buClr>
                <a:schemeClr val="dk2"/>
              </a:buClr>
              <a:buSzPct val="25000"/>
              <a:buFont typeface="Arial"/>
              <a:buNone/>
            </a:pPr>
            <a:fld id="{00000000-1234-1234-1234-123412341234}" type="slidenum">
              <a:rPr lang="en" sz="1000" b="0" i="0" u="none" strike="noStrike" cap="none">
                <a:solidFill>
                  <a:schemeClr val="dk2"/>
                </a:solidFill>
                <a:latin typeface="Arial"/>
                <a:ea typeface="Arial"/>
                <a:cs typeface="Arial"/>
                <a:sym typeface="Arial"/>
              </a:rPr>
              <a:t>‹#›</a:t>
            </a:fld>
            <a:endParaRPr lang="en" sz="1000" b="0" i="0" u="none" strike="noStrike" cap="none">
              <a:solidFill>
                <a:schemeClr val="dk2"/>
              </a:solidFill>
              <a:latin typeface="Arial"/>
              <a:ea typeface="Arial"/>
              <a:cs typeface="Arial"/>
              <a:sym typeface="Arial"/>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cSld name="Comparison">
    <p:spTree>
      <p:nvGrpSpPr>
        <p:cNvPr id="1" name="Shape 50"/>
        <p:cNvGrpSpPr/>
        <p:nvPr/>
      </p:nvGrpSpPr>
      <p:grpSpPr>
        <a:xfrm>
          <a:off x="0" y="0"/>
          <a:ext cx="0" cy="0"/>
          <a:chOff x="0" y="0"/>
          <a:chExt cx="0" cy="0"/>
        </a:xfrm>
      </p:grpSpPr>
      <p:pic>
        <p:nvPicPr>
          <p:cNvPr id="51" name="Shape 51" descr="Overlay-ContentSlides.png"/>
          <p:cNvPicPr preferRelativeResize="0"/>
          <p:nvPr/>
        </p:nvPicPr>
        <p:blipFill rotWithShape="1">
          <a:blip r:embed="rId2">
            <a:alphaModFix/>
          </a:blip>
          <a:srcRect/>
          <a:stretch/>
        </p:blipFill>
        <p:spPr>
          <a:xfrm>
            <a:off x="150884" y="139981"/>
            <a:ext cx="8827200" cy="4862400"/>
          </a:xfrm>
          <a:prstGeom prst="rect">
            <a:avLst/>
          </a:prstGeom>
          <a:noFill/>
          <a:ln>
            <a:noFill/>
          </a:ln>
        </p:spPr>
      </p:pic>
      <p:sp>
        <p:nvSpPr>
          <p:cNvPr id="52" name="Shape 52"/>
          <p:cNvSpPr txBox="1">
            <a:spLocks noGrp="1"/>
          </p:cNvSpPr>
          <p:nvPr>
            <p:ph type="title"/>
          </p:nvPr>
        </p:nvSpPr>
        <p:spPr>
          <a:xfrm>
            <a:off x="779464" y="285750"/>
            <a:ext cx="7583400" cy="783300"/>
          </a:xfrm>
          <a:prstGeom prst="rect">
            <a:avLst/>
          </a:prstGeom>
          <a:noFill/>
          <a:ln>
            <a:noFill/>
          </a:ln>
        </p:spPr>
        <p:txBody>
          <a:bodyPr lIns="91425" tIns="91425" rIns="91425" bIns="91425" anchor="b" anchorCtr="0"/>
          <a:lstStyle>
            <a:lvl1pPr marL="0" marR="0" lvl="0" indent="0" algn="l" rtl="0">
              <a:lnSpc>
                <a:spcPct val="100000"/>
              </a:lnSpc>
              <a:spcBef>
                <a:spcPts val="0"/>
              </a:spcBef>
              <a:spcAft>
                <a:spcPts val="0"/>
              </a:spcAft>
              <a:buClr>
                <a:schemeClr val="lt1"/>
              </a:buClr>
              <a:buFont typeface="Trebuchet MS"/>
              <a:buNone/>
              <a:defRPr sz="3800" b="0" i="0" u="none" strike="noStrike" cap="none">
                <a:solidFill>
                  <a:schemeClr val="lt1"/>
                </a:solidFill>
                <a:latin typeface="Trebuchet MS"/>
                <a:ea typeface="Trebuchet MS"/>
                <a:cs typeface="Trebuchet MS"/>
                <a:sym typeface="Trebuchet MS"/>
              </a:defRPr>
            </a:lvl1pPr>
            <a:lvl2pPr lvl="1" indent="0" rtl="0">
              <a:spcBef>
                <a:spcPts val="0"/>
              </a:spcBef>
              <a:buFont typeface="Arial"/>
              <a:buNone/>
              <a:defRPr sz="1800"/>
            </a:lvl2pPr>
            <a:lvl3pPr lvl="2" indent="0" rtl="0">
              <a:spcBef>
                <a:spcPts val="0"/>
              </a:spcBef>
              <a:buFont typeface="Arial"/>
              <a:buNone/>
              <a:defRPr sz="1800"/>
            </a:lvl3pPr>
            <a:lvl4pPr lvl="3" indent="0" rtl="0">
              <a:spcBef>
                <a:spcPts val="0"/>
              </a:spcBef>
              <a:buFont typeface="Arial"/>
              <a:buNone/>
              <a:defRPr sz="1800"/>
            </a:lvl4pPr>
            <a:lvl5pPr lvl="4" indent="0" rtl="0">
              <a:spcBef>
                <a:spcPts val="0"/>
              </a:spcBef>
              <a:buFont typeface="Arial"/>
              <a:buNone/>
              <a:defRPr sz="1800"/>
            </a:lvl5pPr>
            <a:lvl6pPr lvl="5" indent="0" rtl="0">
              <a:spcBef>
                <a:spcPts val="0"/>
              </a:spcBef>
              <a:buFont typeface="Arial"/>
              <a:buNone/>
              <a:defRPr sz="1800"/>
            </a:lvl6pPr>
            <a:lvl7pPr lvl="6" indent="0" rtl="0">
              <a:spcBef>
                <a:spcPts val="0"/>
              </a:spcBef>
              <a:buFont typeface="Arial"/>
              <a:buNone/>
              <a:defRPr sz="1800"/>
            </a:lvl7pPr>
            <a:lvl8pPr lvl="7" indent="0" rtl="0">
              <a:spcBef>
                <a:spcPts val="0"/>
              </a:spcBef>
              <a:buFont typeface="Arial"/>
              <a:buNone/>
              <a:defRPr sz="1800"/>
            </a:lvl8pPr>
            <a:lvl9pPr lvl="8" indent="0" rtl="0">
              <a:spcBef>
                <a:spcPts val="0"/>
              </a:spcBef>
              <a:buFont typeface="Arial"/>
              <a:buNone/>
              <a:defRPr sz="1800"/>
            </a:lvl9pPr>
          </a:lstStyle>
          <a:p>
            <a:endParaRPr/>
          </a:p>
        </p:txBody>
      </p:sp>
      <p:sp>
        <p:nvSpPr>
          <p:cNvPr id="53" name="Shape 53"/>
          <p:cNvSpPr txBox="1">
            <a:spLocks noGrp="1"/>
          </p:cNvSpPr>
          <p:nvPr>
            <p:ph type="body" idx="1"/>
          </p:nvPr>
        </p:nvSpPr>
        <p:spPr>
          <a:xfrm>
            <a:off x="779462" y="1079125"/>
            <a:ext cx="3657600" cy="592500"/>
          </a:xfrm>
          <a:prstGeom prst="rect">
            <a:avLst/>
          </a:prstGeom>
          <a:noFill/>
          <a:ln>
            <a:noFill/>
          </a:ln>
        </p:spPr>
        <p:txBody>
          <a:bodyPr lIns="91425" tIns="91425" rIns="91425" bIns="91425" anchor="b" anchorCtr="0"/>
          <a:lstStyle>
            <a:lvl1pPr marL="0" marR="0" lvl="0" indent="0" algn="ctr" rtl="0">
              <a:lnSpc>
                <a:spcPct val="107142"/>
              </a:lnSpc>
              <a:spcBef>
                <a:spcPts val="0"/>
              </a:spcBef>
              <a:spcAft>
                <a:spcPts val="0"/>
              </a:spcAft>
              <a:buClr>
                <a:schemeClr val="lt1"/>
              </a:buClr>
              <a:buFont typeface="Noto Sans Symbols"/>
              <a:buNone/>
              <a:defRPr sz="2800" b="0" i="0" u="none" strike="noStrike" cap="none">
                <a:solidFill>
                  <a:schemeClr val="lt1"/>
                </a:solidFill>
                <a:latin typeface="Trebuchet MS"/>
                <a:ea typeface="Trebuchet MS"/>
                <a:cs typeface="Trebuchet MS"/>
                <a:sym typeface="Trebuchet MS"/>
              </a:defRPr>
            </a:lvl1pPr>
            <a:lvl2pPr marL="457200" marR="0" lvl="1" indent="0" algn="l" rtl="0">
              <a:lnSpc>
                <a:spcPct val="100000"/>
              </a:lnSpc>
              <a:spcBef>
                <a:spcPts val="600"/>
              </a:spcBef>
              <a:spcAft>
                <a:spcPts val="0"/>
              </a:spcAft>
              <a:buClr>
                <a:schemeClr val="lt1"/>
              </a:buClr>
              <a:buFont typeface="Noto Sans Symbols"/>
              <a:buNone/>
              <a:defRPr sz="2000" b="1" i="0" u="none" strike="noStrike" cap="none">
                <a:solidFill>
                  <a:schemeClr val="lt1"/>
                </a:solidFill>
                <a:latin typeface="Trebuchet MS"/>
                <a:ea typeface="Trebuchet MS"/>
                <a:cs typeface="Trebuchet MS"/>
                <a:sym typeface="Trebuchet MS"/>
              </a:defRPr>
            </a:lvl2pPr>
            <a:lvl3pPr marL="914400" marR="0" lvl="2" indent="0" algn="l" rtl="0">
              <a:lnSpc>
                <a:spcPct val="100000"/>
              </a:lnSpc>
              <a:spcBef>
                <a:spcPts val="600"/>
              </a:spcBef>
              <a:spcAft>
                <a:spcPts val="0"/>
              </a:spcAft>
              <a:buClr>
                <a:schemeClr val="lt1"/>
              </a:buClr>
              <a:buFont typeface="Noto Sans Symbols"/>
              <a:buNone/>
              <a:defRPr sz="1800" b="1" i="0" u="none" strike="noStrike" cap="none">
                <a:solidFill>
                  <a:schemeClr val="lt1"/>
                </a:solidFill>
                <a:latin typeface="Trebuchet MS"/>
                <a:ea typeface="Trebuchet MS"/>
                <a:cs typeface="Trebuchet MS"/>
                <a:sym typeface="Trebuchet MS"/>
              </a:defRPr>
            </a:lvl3pPr>
            <a:lvl4pPr marL="1371600" marR="0" lvl="3" indent="0" algn="l" rtl="0">
              <a:lnSpc>
                <a:spcPct val="100000"/>
              </a:lnSpc>
              <a:spcBef>
                <a:spcPts val="600"/>
              </a:spcBef>
              <a:spcAft>
                <a:spcPts val="0"/>
              </a:spcAft>
              <a:buClr>
                <a:schemeClr val="lt1"/>
              </a:buClr>
              <a:buFont typeface="Noto Sans Symbols"/>
              <a:buNone/>
              <a:defRPr sz="1600" b="1" i="0" u="none" strike="noStrike" cap="none">
                <a:solidFill>
                  <a:schemeClr val="lt1"/>
                </a:solidFill>
                <a:latin typeface="Trebuchet MS"/>
                <a:ea typeface="Trebuchet MS"/>
                <a:cs typeface="Trebuchet MS"/>
                <a:sym typeface="Trebuchet MS"/>
              </a:defRPr>
            </a:lvl4pPr>
            <a:lvl5pPr marL="1828800" marR="0" lvl="4" indent="0" algn="l" rtl="0">
              <a:lnSpc>
                <a:spcPct val="100000"/>
              </a:lnSpc>
              <a:spcBef>
                <a:spcPts val="600"/>
              </a:spcBef>
              <a:spcAft>
                <a:spcPts val="0"/>
              </a:spcAft>
              <a:buClr>
                <a:schemeClr val="lt1"/>
              </a:buClr>
              <a:buFont typeface="Noto Sans Symbols"/>
              <a:buNone/>
              <a:defRPr sz="1600" b="1" i="0" u="none" strike="noStrike" cap="none">
                <a:solidFill>
                  <a:schemeClr val="lt1"/>
                </a:solidFill>
                <a:latin typeface="Trebuchet MS"/>
                <a:ea typeface="Trebuchet MS"/>
                <a:cs typeface="Trebuchet MS"/>
                <a:sym typeface="Trebuchet MS"/>
              </a:defRPr>
            </a:lvl5pPr>
            <a:lvl6pPr marL="2286000" marR="0" lvl="5" indent="0" algn="l" rtl="0">
              <a:lnSpc>
                <a:spcPct val="100000"/>
              </a:lnSpc>
              <a:spcBef>
                <a:spcPts val="320"/>
              </a:spcBef>
              <a:spcAft>
                <a:spcPts val="0"/>
              </a:spcAft>
              <a:buClr>
                <a:schemeClr val="lt1"/>
              </a:buClr>
              <a:buFont typeface="Noto Sans Symbols"/>
              <a:buNone/>
              <a:defRPr sz="1600" b="1" i="0" u="none" strike="noStrike" cap="none">
                <a:solidFill>
                  <a:schemeClr val="lt1"/>
                </a:solidFill>
                <a:latin typeface="Trebuchet MS"/>
                <a:ea typeface="Trebuchet MS"/>
                <a:cs typeface="Trebuchet MS"/>
                <a:sym typeface="Trebuchet MS"/>
              </a:defRPr>
            </a:lvl6pPr>
            <a:lvl7pPr marL="2743200" marR="0" lvl="6" indent="0" algn="l" rtl="0">
              <a:lnSpc>
                <a:spcPct val="100000"/>
              </a:lnSpc>
              <a:spcBef>
                <a:spcPts val="320"/>
              </a:spcBef>
              <a:spcAft>
                <a:spcPts val="0"/>
              </a:spcAft>
              <a:buClr>
                <a:schemeClr val="lt1"/>
              </a:buClr>
              <a:buFont typeface="Noto Sans Symbols"/>
              <a:buNone/>
              <a:defRPr sz="1600" b="1" i="0" u="none" strike="noStrike" cap="none">
                <a:solidFill>
                  <a:schemeClr val="lt1"/>
                </a:solidFill>
                <a:latin typeface="Trebuchet MS"/>
                <a:ea typeface="Trebuchet MS"/>
                <a:cs typeface="Trebuchet MS"/>
                <a:sym typeface="Trebuchet MS"/>
              </a:defRPr>
            </a:lvl7pPr>
            <a:lvl8pPr marL="3200400" marR="0" lvl="7" indent="0" algn="l" rtl="0">
              <a:lnSpc>
                <a:spcPct val="100000"/>
              </a:lnSpc>
              <a:spcBef>
                <a:spcPts val="320"/>
              </a:spcBef>
              <a:spcAft>
                <a:spcPts val="0"/>
              </a:spcAft>
              <a:buClr>
                <a:schemeClr val="lt1"/>
              </a:buClr>
              <a:buFont typeface="Noto Sans Symbols"/>
              <a:buNone/>
              <a:defRPr sz="1600" b="1" i="0" u="none" strike="noStrike" cap="none">
                <a:solidFill>
                  <a:schemeClr val="lt1"/>
                </a:solidFill>
                <a:latin typeface="Trebuchet MS"/>
                <a:ea typeface="Trebuchet MS"/>
                <a:cs typeface="Trebuchet MS"/>
                <a:sym typeface="Trebuchet MS"/>
              </a:defRPr>
            </a:lvl8pPr>
            <a:lvl9pPr marL="3657600" marR="0" lvl="8" indent="0" algn="l" rtl="0">
              <a:lnSpc>
                <a:spcPct val="100000"/>
              </a:lnSpc>
              <a:spcBef>
                <a:spcPts val="320"/>
              </a:spcBef>
              <a:spcAft>
                <a:spcPts val="0"/>
              </a:spcAft>
              <a:buClr>
                <a:schemeClr val="lt1"/>
              </a:buClr>
              <a:buFont typeface="Noto Sans Symbols"/>
              <a:buNone/>
              <a:defRPr sz="1600" b="1" i="0" u="none" strike="noStrike" cap="none">
                <a:solidFill>
                  <a:schemeClr val="lt1"/>
                </a:solidFill>
                <a:latin typeface="Trebuchet MS"/>
                <a:ea typeface="Trebuchet MS"/>
                <a:cs typeface="Trebuchet MS"/>
                <a:sym typeface="Trebuchet MS"/>
              </a:defRPr>
            </a:lvl9pPr>
          </a:lstStyle>
          <a:p>
            <a:endParaRPr/>
          </a:p>
        </p:txBody>
      </p:sp>
      <p:sp>
        <p:nvSpPr>
          <p:cNvPr id="54" name="Shape 54"/>
          <p:cNvSpPr txBox="1">
            <a:spLocks noGrp="1"/>
          </p:cNvSpPr>
          <p:nvPr>
            <p:ph type="body" idx="2"/>
          </p:nvPr>
        </p:nvSpPr>
        <p:spPr>
          <a:xfrm>
            <a:off x="779462" y="1771650"/>
            <a:ext cx="3657600" cy="2764500"/>
          </a:xfrm>
          <a:prstGeom prst="rect">
            <a:avLst/>
          </a:prstGeom>
          <a:noFill/>
          <a:ln>
            <a:noFill/>
          </a:ln>
        </p:spPr>
        <p:txBody>
          <a:bodyPr lIns="91425" tIns="91425" rIns="91425" bIns="91425" anchor="t" anchorCtr="0"/>
          <a:lstStyle>
            <a:lvl1pPr marL="282575" marR="0" lvl="0" indent="98425" algn="l" rtl="0">
              <a:lnSpc>
                <a:spcPct val="100000"/>
              </a:lnSpc>
              <a:spcBef>
                <a:spcPts val="2000"/>
              </a:spcBef>
              <a:spcAft>
                <a:spcPts val="0"/>
              </a:spcAft>
              <a:buClr>
                <a:schemeClr val="lt1"/>
              </a:buClr>
              <a:buSzPct val="100000"/>
              <a:buFont typeface="Noto Sans Symbols"/>
              <a:buChar char="●"/>
              <a:defRPr sz="2000" b="0" i="0" u="none" strike="noStrike" cap="none">
                <a:solidFill>
                  <a:schemeClr val="lt1"/>
                </a:solidFill>
                <a:latin typeface="Trebuchet MS"/>
                <a:ea typeface="Trebuchet MS"/>
                <a:cs typeface="Trebuchet MS"/>
                <a:sym typeface="Trebuchet MS"/>
              </a:defRPr>
            </a:lvl1pPr>
            <a:lvl2pPr marL="577850" marR="0" lvl="1" indent="44450" algn="l" rtl="0">
              <a:lnSpc>
                <a:spcPct val="100000"/>
              </a:lnSpc>
              <a:spcBef>
                <a:spcPts val="600"/>
              </a:spcBef>
              <a:spcAft>
                <a:spcPts val="0"/>
              </a:spcAft>
              <a:buClr>
                <a:schemeClr val="lt1"/>
              </a:buClr>
              <a:buSzPct val="100000"/>
              <a:buFont typeface="Noto Sans Symbols"/>
              <a:buChar char="●"/>
              <a:defRPr sz="1800" b="0" i="0" u="none" strike="noStrike" cap="none">
                <a:solidFill>
                  <a:schemeClr val="lt1"/>
                </a:solidFill>
                <a:latin typeface="Trebuchet MS"/>
                <a:ea typeface="Trebuchet MS"/>
                <a:cs typeface="Trebuchet MS"/>
                <a:sym typeface="Trebuchet MS"/>
              </a:defRPr>
            </a:lvl2pPr>
            <a:lvl3pPr marL="860425" marR="0" lvl="2" indent="53975" algn="l" rtl="0">
              <a:lnSpc>
                <a:spcPct val="100000"/>
              </a:lnSpc>
              <a:spcBef>
                <a:spcPts val="600"/>
              </a:spcBef>
              <a:spcAft>
                <a:spcPts val="0"/>
              </a:spcAft>
              <a:buClr>
                <a:schemeClr val="lt1"/>
              </a:buClr>
              <a:buSzPct val="100000"/>
              <a:buFont typeface="Noto Sans Symbols"/>
              <a:buChar char="●"/>
              <a:defRPr sz="1800" b="0" i="0" u="none" strike="noStrike" cap="none">
                <a:solidFill>
                  <a:schemeClr val="lt1"/>
                </a:solidFill>
                <a:latin typeface="Trebuchet MS"/>
                <a:ea typeface="Trebuchet MS"/>
                <a:cs typeface="Trebuchet MS"/>
                <a:sym typeface="Trebuchet MS"/>
              </a:defRPr>
            </a:lvl3pPr>
            <a:lvl4pPr marL="1143000" marR="0" lvl="3" indent="50800" algn="l" rtl="0">
              <a:lnSpc>
                <a:spcPct val="100000"/>
              </a:lnSpc>
              <a:spcBef>
                <a:spcPts val="600"/>
              </a:spcBef>
              <a:spcAft>
                <a:spcPts val="0"/>
              </a:spcAft>
              <a:buClr>
                <a:schemeClr val="lt1"/>
              </a:buClr>
              <a:buSzPct val="100000"/>
              <a:buFont typeface="Noto Sans Symbols"/>
              <a:buChar char="●"/>
              <a:defRPr sz="1800" b="0" i="0" u="none" strike="noStrike" cap="none">
                <a:solidFill>
                  <a:schemeClr val="lt1"/>
                </a:solidFill>
                <a:latin typeface="Trebuchet MS"/>
                <a:ea typeface="Trebuchet MS"/>
                <a:cs typeface="Trebuchet MS"/>
                <a:sym typeface="Trebuchet MS"/>
              </a:defRPr>
            </a:lvl4pPr>
            <a:lvl5pPr marL="1425575" marR="0" lvl="4" indent="60325" algn="l" rtl="0">
              <a:lnSpc>
                <a:spcPct val="100000"/>
              </a:lnSpc>
              <a:spcBef>
                <a:spcPts val="600"/>
              </a:spcBef>
              <a:spcAft>
                <a:spcPts val="0"/>
              </a:spcAft>
              <a:buClr>
                <a:schemeClr val="lt1"/>
              </a:buClr>
              <a:buSzPct val="100000"/>
              <a:buFont typeface="Noto Sans Symbols"/>
              <a:buChar char="●"/>
              <a:defRPr sz="1800" b="0" i="0" u="none" strike="noStrike" cap="none">
                <a:solidFill>
                  <a:schemeClr val="lt1"/>
                </a:solidFill>
                <a:latin typeface="Trebuchet MS"/>
                <a:ea typeface="Trebuchet MS"/>
                <a:cs typeface="Trebuchet MS"/>
                <a:sym typeface="Trebuchet MS"/>
              </a:defRPr>
            </a:lvl5pPr>
            <a:lvl6pPr marL="1711325" marR="0" lvl="5" indent="15875" algn="l" rtl="0">
              <a:lnSpc>
                <a:spcPct val="100000"/>
              </a:lnSpc>
              <a:spcBef>
                <a:spcPts val="320"/>
              </a:spcBef>
              <a:spcAft>
                <a:spcPts val="0"/>
              </a:spcAft>
              <a:buClr>
                <a:schemeClr val="lt1"/>
              </a:buClr>
              <a:buSzPct val="100000"/>
              <a:buFont typeface="Noto Sans Symbols"/>
              <a:buChar char="●"/>
              <a:defRPr sz="1600" b="0" i="0" u="none" strike="noStrike" cap="none">
                <a:solidFill>
                  <a:schemeClr val="lt1"/>
                </a:solidFill>
                <a:latin typeface="Trebuchet MS"/>
                <a:ea typeface="Trebuchet MS"/>
                <a:cs typeface="Trebuchet MS"/>
                <a:sym typeface="Trebuchet MS"/>
              </a:defRPr>
            </a:lvl6pPr>
            <a:lvl7pPr marL="2000250" marR="0" lvl="6" indent="6350" algn="l" rtl="0">
              <a:lnSpc>
                <a:spcPct val="100000"/>
              </a:lnSpc>
              <a:spcBef>
                <a:spcPts val="320"/>
              </a:spcBef>
              <a:spcAft>
                <a:spcPts val="0"/>
              </a:spcAft>
              <a:buClr>
                <a:schemeClr val="lt1"/>
              </a:buClr>
              <a:buSzPct val="100000"/>
              <a:buFont typeface="Noto Sans Symbols"/>
              <a:buChar char="●"/>
              <a:defRPr sz="1600" b="0" i="0" u="none" strike="noStrike" cap="none">
                <a:solidFill>
                  <a:schemeClr val="lt1"/>
                </a:solidFill>
                <a:latin typeface="Trebuchet MS"/>
                <a:ea typeface="Trebuchet MS"/>
                <a:cs typeface="Trebuchet MS"/>
                <a:sym typeface="Trebuchet MS"/>
              </a:defRPr>
            </a:lvl7pPr>
            <a:lvl8pPr marL="2290762" marR="0" lvl="7" indent="7937" algn="l" rtl="0">
              <a:lnSpc>
                <a:spcPct val="100000"/>
              </a:lnSpc>
              <a:spcBef>
                <a:spcPts val="320"/>
              </a:spcBef>
              <a:spcAft>
                <a:spcPts val="0"/>
              </a:spcAft>
              <a:buClr>
                <a:schemeClr val="lt1"/>
              </a:buClr>
              <a:buSzPct val="100000"/>
              <a:buFont typeface="Noto Sans Symbols"/>
              <a:buChar char="●"/>
              <a:defRPr sz="1600" b="0" i="0" u="none" strike="noStrike" cap="none">
                <a:solidFill>
                  <a:schemeClr val="lt1"/>
                </a:solidFill>
                <a:latin typeface="Trebuchet MS"/>
                <a:ea typeface="Trebuchet MS"/>
                <a:cs typeface="Trebuchet MS"/>
                <a:sym typeface="Trebuchet MS"/>
              </a:defRPr>
            </a:lvl8pPr>
            <a:lvl9pPr marL="2571750" marR="0" lvl="8" indent="6350" algn="l" rtl="0">
              <a:lnSpc>
                <a:spcPct val="100000"/>
              </a:lnSpc>
              <a:spcBef>
                <a:spcPts val="320"/>
              </a:spcBef>
              <a:spcAft>
                <a:spcPts val="0"/>
              </a:spcAft>
              <a:buClr>
                <a:schemeClr val="lt1"/>
              </a:buClr>
              <a:buSzPct val="100000"/>
              <a:buFont typeface="Noto Sans Symbols"/>
              <a:buChar char="●"/>
              <a:defRPr sz="1600" b="0" i="0" u="none" strike="noStrike" cap="none">
                <a:solidFill>
                  <a:schemeClr val="lt1"/>
                </a:solidFill>
                <a:latin typeface="Trebuchet MS"/>
                <a:ea typeface="Trebuchet MS"/>
                <a:cs typeface="Trebuchet MS"/>
                <a:sym typeface="Trebuchet MS"/>
              </a:defRPr>
            </a:lvl9pPr>
          </a:lstStyle>
          <a:p>
            <a:endParaRPr/>
          </a:p>
        </p:txBody>
      </p:sp>
      <p:sp>
        <p:nvSpPr>
          <p:cNvPr id="55" name="Shape 55"/>
          <p:cNvSpPr txBox="1">
            <a:spLocks noGrp="1"/>
          </p:cNvSpPr>
          <p:nvPr>
            <p:ph type="body" idx="3"/>
          </p:nvPr>
        </p:nvSpPr>
        <p:spPr>
          <a:xfrm>
            <a:off x="4705350" y="1079125"/>
            <a:ext cx="3657600" cy="592500"/>
          </a:xfrm>
          <a:prstGeom prst="rect">
            <a:avLst/>
          </a:prstGeom>
          <a:noFill/>
          <a:ln>
            <a:noFill/>
          </a:ln>
        </p:spPr>
        <p:txBody>
          <a:bodyPr lIns="91425" tIns="91425" rIns="91425" bIns="91425" anchor="b" anchorCtr="0"/>
          <a:lstStyle>
            <a:lvl1pPr marL="0" marR="0" lvl="0" indent="0" algn="ctr" rtl="0">
              <a:lnSpc>
                <a:spcPct val="107142"/>
              </a:lnSpc>
              <a:spcBef>
                <a:spcPts val="0"/>
              </a:spcBef>
              <a:spcAft>
                <a:spcPts val="0"/>
              </a:spcAft>
              <a:buClr>
                <a:schemeClr val="lt1"/>
              </a:buClr>
              <a:buFont typeface="Noto Sans Symbols"/>
              <a:buNone/>
              <a:defRPr sz="2800" b="0" i="0" u="none" strike="noStrike" cap="none">
                <a:solidFill>
                  <a:schemeClr val="lt1"/>
                </a:solidFill>
                <a:latin typeface="Trebuchet MS"/>
                <a:ea typeface="Trebuchet MS"/>
                <a:cs typeface="Trebuchet MS"/>
                <a:sym typeface="Trebuchet MS"/>
              </a:defRPr>
            </a:lvl1pPr>
            <a:lvl2pPr marL="457200" marR="0" lvl="1" indent="0" algn="l" rtl="0">
              <a:lnSpc>
                <a:spcPct val="100000"/>
              </a:lnSpc>
              <a:spcBef>
                <a:spcPts val="600"/>
              </a:spcBef>
              <a:spcAft>
                <a:spcPts val="0"/>
              </a:spcAft>
              <a:buClr>
                <a:schemeClr val="lt1"/>
              </a:buClr>
              <a:buFont typeface="Noto Sans Symbols"/>
              <a:buNone/>
              <a:defRPr sz="2000" b="1" i="0" u="none" strike="noStrike" cap="none">
                <a:solidFill>
                  <a:schemeClr val="lt1"/>
                </a:solidFill>
                <a:latin typeface="Trebuchet MS"/>
                <a:ea typeface="Trebuchet MS"/>
                <a:cs typeface="Trebuchet MS"/>
                <a:sym typeface="Trebuchet MS"/>
              </a:defRPr>
            </a:lvl2pPr>
            <a:lvl3pPr marL="914400" marR="0" lvl="2" indent="0" algn="l" rtl="0">
              <a:lnSpc>
                <a:spcPct val="100000"/>
              </a:lnSpc>
              <a:spcBef>
                <a:spcPts val="600"/>
              </a:spcBef>
              <a:spcAft>
                <a:spcPts val="0"/>
              </a:spcAft>
              <a:buClr>
                <a:schemeClr val="lt1"/>
              </a:buClr>
              <a:buFont typeface="Noto Sans Symbols"/>
              <a:buNone/>
              <a:defRPr sz="1800" b="1" i="0" u="none" strike="noStrike" cap="none">
                <a:solidFill>
                  <a:schemeClr val="lt1"/>
                </a:solidFill>
                <a:latin typeface="Trebuchet MS"/>
                <a:ea typeface="Trebuchet MS"/>
                <a:cs typeface="Trebuchet MS"/>
                <a:sym typeface="Trebuchet MS"/>
              </a:defRPr>
            </a:lvl3pPr>
            <a:lvl4pPr marL="1371600" marR="0" lvl="3" indent="0" algn="l" rtl="0">
              <a:lnSpc>
                <a:spcPct val="100000"/>
              </a:lnSpc>
              <a:spcBef>
                <a:spcPts val="600"/>
              </a:spcBef>
              <a:spcAft>
                <a:spcPts val="0"/>
              </a:spcAft>
              <a:buClr>
                <a:schemeClr val="lt1"/>
              </a:buClr>
              <a:buFont typeface="Noto Sans Symbols"/>
              <a:buNone/>
              <a:defRPr sz="1600" b="1" i="0" u="none" strike="noStrike" cap="none">
                <a:solidFill>
                  <a:schemeClr val="lt1"/>
                </a:solidFill>
                <a:latin typeface="Trebuchet MS"/>
                <a:ea typeface="Trebuchet MS"/>
                <a:cs typeface="Trebuchet MS"/>
                <a:sym typeface="Trebuchet MS"/>
              </a:defRPr>
            </a:lvl4pPr>
            <a:lvl5pPr marL="1828800" marR="0" lvl="4" indent="0" algn="l" rtl="0">
              <a:lnSpc>
                <a:spcPct val="100000"/>
              </a:lnSpc>
              <a:spcBef>
                <a:spcPts val="600"/>
              </a:spcBef>
              <a:spcAft>
                <a:spcPts val="0"/>
              </a:spcAft>
              <a:buClr>
                <a:schemeClr val="lt1"/>
              </a:buClr>
              <a:buFont typeface="Noto Sans Symbols"/>
              <a:buNone/>
              <a:defRPr sz="1600" b="1" i="0" u="none" strike="noStrike" cap="none">
                <a:solidFill>
                  <a:schemeClr val="lt1"/>
                </a:solidFill>
                <a:latin typeface="Trebuchet MS"/>
                <a:ea typeface="Trebuchet MS"/>
                <a:cs typeface="Trebuchet MS"/>
                <a:sym typeface="Trebuchet MS"/>
              </a:defRPr>
            </a:lvl5pPr>
            <a:lvl6pPr marL="2286000" marR="0" lvl="5" indent="0" algn="l" rtl="0">
              <a:lnSpc>
                <a:spcPct val="100000"/>
              </a:lnSpc>
              <a:spcBef>
                <a:spcPts val="320"/>
              </a:spcBef>
              <a:spcAft>
                <a:spcPts val="0"/>
              </a:spcAft>
              <a:buClr>
                <a:schemeClr val="lt1"/>
              </a:buClr>
              <a:buFont typeface="Noto Sans Symbols"/>
              <a:buNone/>
              <a:defRPr sz="1600" b="1" i="0" u="none" strike="noStrike" cap="none">
                <a:solidFill>
                  <a:schemeClr val="lt1"/>
                </a:solidFill>
                <a:latin typeface="Trebuchet MS"/>
                <a:ea typeface="Trebuchet MS"/>
                <a:cs typeface="Trebuchet MS"/>
                <a:sym typeface="Trebuchet MS"/>
              </a:defRPr>
            </a:lvl6pPr>
            <a:lvl7pPr marL="2743200" marR="0" lvl="6" indent="0" algn="l" rtl="0">
              <a:lnSpc>
                <a:spcPct val="100000"/>
              </a:lnSpc>
              <a:spcBef>
                <a:spcPts val="320"/>
              </a:spcBef>
              <a:spcAft>
                <a:spcPts val="0"/>
              </a:spcAft>
              <a:buClr>
                <a:schemeClr val="lt1"/>
              </a:buClr>
              <a:buFont typeface="Noto Sans Symbols"/>
              <a:buNone/>
              <a:defRPr sz="1600" b="1" i="0" u="none" strike="noStrike" cap="none">
                <a:solidFill>
                  <a:schemeClr val="lt1"/>
                </a:solidFill>
                <a:latin typeface="Trebuchet MS"/>
                <a:ea typeface="Trebuchet MS"/>
                <a:cs typeface="Trebuchet MS"/>
                <a:sym typeface="Trebuchet MS"/>
              </a:defRPr>
            </a:lvl7pPr>
            <a:lvl8pPr marL="3200400" marR="0" lvl="7" indent="0" algn="l" rtl="0">
              <a:lnSpc>
                <a:spcPct val="100000"/>
              </a:lnSpc>
              <a:spcBef>
                <a:spcPts val="320"/>
              </a:spcBef>
              <a:spcAft>
                <a:spcPts val="0"/>
              </a:spcAft>
              <a:buClr>
                <a:schemeClr val="lt1"/>
              </a:buClr>
              <a:buFont typeface="Noto Sans Symbols"/>
              <a:buNone/>
              <a:defRPr sz="1600" b="1" i="0" u="none" strike="noStrike" cap="none">
                <a:solidFill>
                  <a:schemeClr val="lt1"/>
                </a:solidFill>
                <a:latin typeface="Trebuchet MS"/>
                <a:ea typeface="Trebuchet MS"/>
                <a:cs typeface="Trebuchet MS"/>
                <a:sym typeface="Trebuchet MS"/>
              </a:defRPr>
            </a:lvl8pPr>
            <a:lvl9pPr marL="3657600" marR="0" lvl="8" indent="0" algn="l" rtl="0">
              <a:lnSpc>
                <a:spcPct val="100000"/>
              </a:lnSpc>
              <a:spcBef>
                <a:spcPts val="320"/>
              </a:spcBef>
              <a:spcAft>
                <a:spcPts val="0"/>
              </a:spcAft>
              <a:buClr>
                <a:schemeClr val="lt1"/>
              </a:buClr>
              <a:buFont typeface="Noto Sans Symbols"/>
              <a:buNone/>
              <a:defRPr sz="1600" b="1" i="0" u="none" strike="noStrike" cap="none">
                <a:solidFill>
                  <a:schemeClr val="lt1"/>
                </a:solidFill>
                <a:latin typeface="Trebuchet MS"/>
                <a:ea typeface="Trebuchet MS"/>
                <a:cs typeface="Trebuchet MS"/>
                <a:sym typeface="Trebuchet MS"/>
              </a:defRPr>
            </a:lvl9pPr>
          </a:lstStyle>
          <a:p>
            <a:endParaRPr/>
          </a:p>
        </p:txBody>
      </p:sp>
      <p:sp>
        <p:nvSpPr>
          <p:cNvPr id="56" name="Shape 56"/>
          <p:cNvSpPr txBox="1">
            <a:spLocks noGrp="1"/>
          </p:cNvSpPr>
          <p:nvPr>
            <p:ph type="body" idx="4"/>
          </p:nvPr>
        </p:nvSpPr>
        <p:spPr>
          <a:xfrm>
            <a:off x="4705350" y="1771650"/>
            <a:ext cx="3657600" cy="2764500"/>
          </a:xfrm>
          <a:prstGeom prst="rect">
            <a:avLst/>
          </a:prstGeom>
          <a:noFill/>
          <a:ln>
            <a:noFill/>
          </a:ln>
        </p:spPr>
        <p:txBody>
          <a:bodyPr lIns="91425" tIns="91425" rIns="91425" bIns="91425" anchor="t" anchorCtr="0"/>
          <a:lstStyle>
            <a:lvl1pPr marL="282575" marR="0" lvl="0" indent="98425" algn="l" rtl="0">
              <a:lnSpc>
                <a:spcPct val="100000"/>
              </a:lnSpc>
              <a:spcBef>
                <a:spcPts val="2000"/>
              </a:spcBef>
              <a:spcAft>
                <a:spcPts val="0"/>
              </a:spcAft>
              <a:buClr>
                <a:schemeClr val="lt1"/>
              </a:buClr>
              <a:buSzPct val="100000"/>
              <a:buFont typeface="Noto Sans Symbols"/>
              <a:buChar char="●"/>
              <a:defRPr sz="2000" b="0" i="0" u="none" strike="noStrike" cap="none">
                <a:solidFill>
                  <a:schemeClr val="lt1"/>
                </a:solidFill>
                <a:latin typeface="Trebuchet MS"/>
                <a:ea typeface="Trebuchet MS"/>
                <a:cs typeface="Trebuchet MS"/>
                <a:sym typeface="Trebuchet MS"/>
              </a:defRPr>
            </a:lvl1pPr>
            <a:lvl2pPr marL="577850" marR="0" lvl="1" indent="44450" algn="l" rtl="0">
              <a:lnSpc>
                <a:spcPct val="100000"/>
              </a:lnSpc>
              <a:spcBef>
                <a:spcPts val="600"/>
              </a:spcBef>
              <a:spcAft>
                <a:spcPts val="0"/>
              </a:spcAft>
              <a:buClr>
                <a:schemeClr val="lt1"/>
              </a:buClr>
              <a:buSzPct val="100000"/>
              <a:buFont typeface="Noto Sans Symbols"/>
              <a:buChar char="●"/>
              <a:defRPr sz="1800" b="0" i="0" u="none" strike="noStrike" cap="none">
                <a:solidFill>
                  <a:schemeClr val="lt1"/>
                </a:solidFill>
                <a:latin typeface="Trebuchet MS"/>
                <a:ea typeface="Trebuchet MS"/>
                <a:cs typeface="Trebuchet MS"/>
                <a:sym typeface="Trebuchet MS"/>
              </a:defRPr>
            </a:lvl2pPr>
            <a:lvl3pPr marL="860425" marR="0" lvl="2" indent="53975" algn="l" rtl="0">
              <a:lnSpc>
                <a:spcPct val="100000"/>
              </a:lnSpc>
              <a:spcBef>
                <a:spcPts val="600"/>
              </a:spcBef>
              <a:spcAft>
                <a:spcPts val="0"/>
              </a:spcAft>
              <a:buClr>
                <a:schemeClr val="lt1"/>
              </a:buClr>
              <a:buSzPct val="100000"/>
              <a:buFont typeface="Noto Sans Symbols"/>
              <a:buChar char="●"/>
              <a:defRPr sz="1800" b="0" i="0" u="none" strike="noStrike" cap="none">
                <a:solidFill>
                  <a:schemeClr val="lt1"/>
                </a:solidFill>
                <a:latin typeface="Trebuchet MS"/>
                <a:ea typeface="Trebuchet MS"/>
                <a:cs typeface="Trebuchet MS"/>
                <a:sym typeface="Trebuchet MS"/>
              </a:defRPr>
            </a:lvl3pPr>
            <a:lvl4pPr marL="1143000" marR="0" lvl="3" indent="50800" algn="l" rtl="0">
              <a:lnSpc>
                <a:spcPct val="100000"/>
              </a:lnSpc>
              <a:spcBef>
                <a:spcPts val="600"/>
              </a:spcBef>
              <a:spcAft>
                <a:spcPts val="0"/>
              </a:spcAft>
              <a:buClr>
                <a:schemeClr val="lt1"/>
              </a:buClr>
              <a:buSzPct val="100000"/>
              <a:buFont typeface="Noto Sans Symbols"/>
              <a:buChar char="●"/>
              <a:defRPr sz="1800" b="0" i="0" u="none" strike="noStrike" cap="none">
                <a:solidFill>
                  <a:schemeClr val="lt1"/>
                </a:solidFill>
                <a:latin typeface="Trebuchet MS"/>
                <a:ea typeface="Trebuchet MS"/>
                <a:cs typeface="Trebuchet MS"/>
                <a:sym typeface="Trebuchet MS"/>
              </a:defRPr>
            </a:lvl4pPr>
            <a:lvl5pPr marL="1425575" marR="0" lvl="4" indent="60325" algn="l" rtl="0">
              <a:lnSpc>
                <a:spcPct val="100000"/>
              </a:lnSpc>
              <a:spcBef>
                <a:spcPts val="600"/>
              </a:spcBef>
              <a:spcAft>
                <a:spcPts val="0"/>
              </a:spcAft>
              <a:buClr>
                <a:schemeClr val="lt1"/>
              </a:buClr>
              <a:buSzPct val="100000"/>
              <a:buFont typeface="Noto Sans Symbols"/>
              <a:buChar char="●"/>
              <a:defRPr sz="1800" b="0" i="0" u="none" strike="noStrike" cap="none">
                <a:solidFill>
                  <a:schemeClr val="lt1"/>
                </a:solidFill>
                <a:latin typeface="Trebuchet MS"/>
                <a:ea typeface="Trebuchet MS"/>
                <a:cs typeface="Trebuchet MS"/>
                <a:sym typeface="Trebuchet MS"/>
              </a:defRPr>
            </a:lvl5pPr>
            <a:lvl6pPr marL="1711325" marR="0" lvl="5" indent="15875" algn="l" rtl="0">
              <a:lnSpc>
                <a:spcPct val="100000"/>
              </a:lnSpc>
              <a:spcBef>
                <a:spcPts val="320"/>
              </a:spcBef>
              <a:spcAft>
                <a:spcPts val="0"/>
              </a:spcAft>
              <a:buClr>
                <a:schemeClr val="lt1"/>
              </a:buClr>
              <a:buSzPct val="100000"/>
              <a:buFont typeface="Noto Sans Symbols"/>
              <a:buChar char="●"/>
              <a:defRPr sz="1600" b="0" i="0" u="none" strike="noStrike" cap="none">
                <a:solidFill>
                  <a:schemeClr val="lt1"/>
                </a:solidFill>
                <a:latin typeface="Trebuchet MS"/>
                <a:ea typeface="Trebuchet MS"/>
                <a:cs typeface="Trebuchet MS"/>
                <a:sym typeface="Trebuchet MS"/>
              </a:defRPr>
            </a:lvl6pPr>
            <a:lvl7pPr marL="2000250" marR="0" lvl="6" indent="6350" algn="l" rtl="0">
              <a:lnSpc>
                <a:spcPct val="100000"/>
              </a:lnSpc>
              <a:spcBef>
                <a:spcPts val="320"/>
              </a:spcBef>
              <a:spcAft>
                <a:spcPts val="0"/>
              </a:spcAft>
              <a:buClr>
                <a:schemeClr val="lt1"/>
              </a:buClr>
              <a:buSzPct val="100000"/>
              <a:buFont typeface="Noto Sans Symbols"/>
              <a:buChar char="●"/>
              <a:defRPr sz="1600" b="0" i="0" u="none" strike="noStrike" cap="none">
                <a:solidFill>
                  <a:schemeClr val="lt1"/>
                </a:solidFill>
                <a:latin typeface="Trebuchet MS"/>
                <a:ea typeface="Trebuchet MS"/>
                <a:cs typeface="Trebuchet MS"/>
                <a:sym typeface="Trebuchet MS"/>
              </a:defRPr>
            </a:lvl7pPr>
            <a:lvl8pPr marL="2290762" marR="0" lvl="7" indent="7937" algn="l" rtl="0">
              <a:lnSpc>
                <a:spcPct val="100000"/>
              </a:lnSpc>
              <a:spcBef>
                <a:spcPts val="320"/>
              </a:spcBef>
              <a:spcAft>
                <a:spcPts val="0"/>
              </a:spcAft>
              <a:buClr>
                <a:schemeClr val="lt1"/>
              </a:buClr>
              <a:buSzPct val="100000"/>
              <a:buFont typeface="Noto Sans Symbols"/>
              <a:buChar char="●"/>
              <a:defRPr sz="1600" b="0" i="0" u="none" strike="noStrike" cap="none">
                <a:solidFill>
                  <a:schemeClr val="lt1"/>
                </a:solidFill>
                <a:latin typeface="Trebuchet MS"/>
                <a:ea typeface="Trebuchet MS"/>
                <a:cs typeface="Trebuchet MS"/>
                <a:sym typeface="Trebuchet MS"/>
              </a:defRPr>
            </a:lvl8pPr>
            <a:lvl9pPr marL="2571750" marR="0" lvl="8" indent="6350" algn="l" rtl="0">
              <a:lnSpc>
                <a:spcPct val="100000"/>
              </a:lnSpc>
              <a:spcBef>
                <a:spcPts val="320"/>
              </a:spcBef>
              <a:spcAft>
                <a:spcPts val="0"/>
              </a:spcAft>
              <a:buClr>
                <a:schemeClr val="lt1"/>
              </a:buClr>
              <a:buSzPct val="100000"/>
              <a:buFont typeface="Noto Sans Symbols"/>
              <a:buChar char="●"/>
              <a:defRPr sz="1600" b="0" i="0" u="none" strike="noStrike" cap="none">
                <a:solidFill>
                  <a:schemeClr val="lt1"/>
                </a:solidFill>
                <a:latin typeface="Trebuchet MS"/>
                <a:ea typeface="Trebuchet MS"/>
                <a:cs typeface="Trebuchet MS"/>
                <a:sym typeface="Trebuchet MS"/>
              </a:defRPr>
            </a:lvl9pPr>
          </a:lstStyle>
          <a:p>
            <a:endParaRPr/>
          </a:p>
        </p:txBody>
      </p:sp>
      <p:sp>
        <p:nvSpPr>
          <p:cNvPr id="57" name="Shape 57"/>
          <p:cNvSpPr txBox="1">
            <a:spLocks noGrp="1"/>
          </p:cNvSpPr>
          <p:nvPr>
            <p:ph type="dt" idx="10"/>
          </p:nvPr>
        </p:nvSpPr>
        <p:spPr>
          <a:xfrm>
            <a:off x="381001" y="4716555"/>
            <a:ext cx="1887600" cy="273900"/>
          </a:xfrm>
          <a:prstGeom prst="rect">
            <a:avLst/>
          </a:prstGeom>
          <a:noFill/>
          <a:ln>
            <a:noFill/>
          </a:ln>
        </p:spPr>
        <p:txBody>
          <a:bodyPr lIns="91425" tIns="91425" rIns="91425" bIns="91425" anchor="ctr" anchorCtr="0"/>
          <a:lstStyle>
            <a:lvl1pPr marL="0" marR="0" lvl="0" indent="0" algn="l" rtl="0">
              <a:lnSpc>
                <a:spcPct val="100000"/>
              </a:lnSpc>
              <a:spcBef>
                <a:spcPts val="0"/>
              </a:spcBef>
              <a:spcAft>
                <a:spcPts val="0"/>
              </a:spcAft>
              <a:buClr>
                <a:schemeClr val="lt2"/>
              </a:buClr>
              <a:buFont typeface="Arial"/>
              <a:buNone/>
              <a:defRPr sz="1200" b="0" i="0" u="none" strike="noStrike" cap="none">
                <a:solidFill>
                  <a:schemeClr val="lt2"/>
                </a:solidFill>
                <a:latin typeface="Arial"/>
                <a:ea typeface="Arial"/>
                <a:cs typeface="Arial"/>
                <a:sym typeface="Arial"/>
              </a:defRPr>
            </a:lvl1pPr>
            <a:lvl2pPr marL="457200" marR="0" lvl="1"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2pPr>
            <a:lvl3pPr marL="914400" marR="0" lvl="2"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3pPr>
            <a:lvl4pPr marL="1371600" marR="0" lvl="3"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4pPr>
            <a:lvl5pPr marL="1828800" marR="0" lvl="4"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5pPr>
            <a:lvl6pPr marL="2286000" marR="0" lvl="5"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6pPr>
            <a:lvl7pPr marL="2743200" marR="0" lvl="6"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7pPr>
            <a:lvl8pPr marL="3200400" marR="0" lvl="7"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8pPr>
            <a:lvl9pPr marL="3657600" marR="0" lvl="8"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9pPr>
          </a:lstStyle>
          <a:p>
            <a:endParaRPr/>
          </a:p>
        </p:txBody>
      </p:sp>
      <p:sp>
        <p:nvSpPr>
          <p:cNvPr id="58" name="Shape 58"/>
          <p:cNvSpPr txBox="1">
            <a:spLocks noGrp="1"/>
          </p:cNvSpPr>
          <p:nvPr>
            <p:ph type="ftr" idx="11"/>
          </p:nvPr>
        </p:nvSpPr>
        <p:spPr>
          <a:xfrm>
            <a:off x="3304614" y="4716555"/>
            <a:ext cx="5238900" cy="273900"/>
          </a:xfrm>
          <a:prstGeom prst="rect">
            <a:avLst/>
          </a:prstGeom>
          <a:noFill/>
          <a:ln>
            <a:noFill/>
          </a:ln>
        </p:spPr>
        <p:txBody>
          <a:bodyPr lIns="91425" tIns="91425" rIns="91425" bIns="91425" anchor="ctr" anchorCtr="0"/>
          <a:lstStyle>
            <a:lvl1pPr marL="0" marR="0" lvl="0" indent="0" algn="r" rtl="0">
              <a:lnSpc>
                <a:spcPct val="100000"/>
              </a:lnSpc>
              <a:spcBef>
                <a:spcPts val="0"/>
              </a:spcBef>
              <a:spcAft>
                <a:spcPts val="0"/>
              </a:spcAft>
              <a:buClr>
                <a:schemeClr val="lt2"/>
              </a:buClr>
              <a:buFont typeface="Arial"/>
              <a:buNone/>
              <a:defRPr sz="1200" b="0" i="0" u="none" strike="noStrike" cap="none">
                <a:solidFill>
                  <a:schemeClr val="lt2"/>
                </a:solidFill>
                <a:latin typeface="Arial"/>
                <a:ea typeface="Arial"/>
                <a:cs typeface="Arial"/>
                <a:sym typeface="Arial"/>
              </a:defRPr>
            </a:lvl1pPr>
            <a:lvl2pPr marL="457200" marR="0" lvl="1"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2pPr>
            <a:lvl3pPr marL="914400" marR="0" lvl="2"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3pPr>
            <a:lvl4pPr marL="1371600" marR="0" lvl="3"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4pPr>
            <a:lvl5pPr marL="1828800" marR="0" lvl="4"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5pPr>
            <a:lvl6pPr marL="2286000" marR="0" lvl="5"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6pPr>
            <a:lvl7pPr marL="2743200" marR="0" lvl="6"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7pPr>
            <a:lvl8pPr marL="3200400" marR="0" lvl="7"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8pPr>
            <a:lvl9pPr marL="3657600" marR="0" lvl="8"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9pPr>
          </a:lstStyle>
          <a:p>
            <a:endParaRPr/>
          </a:p>
        </p:txBody>
      </p:sp>
      <p:sp>
        <p:nvSpPr>
          <p:cNvPr id="59" name="Shape 59"/>
          <p:cNvSpPr txBox="1">
            <a:spLocks noGrp="1"/>
          </p:cNvSpPr>
          <p:nvPr>
            <p:ph type="sldNum" idx="12"/>
          </p:nvPr>
        </p:nvSpPr>
        <p:spPr>
          <a:xfrm>
            <a:off x="8404410" y="164727"/>
            <a:ext cx="493200" cy="273900"/>
          </a:xfrm>
          <a:prstGeom prst="rect">
            <a:avLst/>
          </a:prstGeom>
          <a:noFill/>
          <a:ln>
            <a:noFill/>
          </a:ln>
        </p:spPr>
        <p:txBody>
          <a:bodyPr lIns="91425" tIns="45700" rIns="91425" bIns="45700" anchor="ctr" anchorCtr="0">
            <a:noAutofit/>
          </a:bodyPr>
          <a:lstStyle/>
          <a:p>
            <a:pPr marL="0" marR="0" lvl="0" indent="0" algn="r" rtl="0">
              <a:lnSpc>
                <a:spcPct val="100000"/>
              </a:lnSpc>
              <a:spcBef>
                <a:spcPts val="0"/>
              </a:spcBef>
              <a:spcAft>
                <a:spcPts val="0"/>
              </a:spcAft>
              <a:buClr>
                <a:schemeClr val="dk2"/>
              </a:buClr>
              <a:buSzPct val="25000"/>
              <a:buFont typeface="Arial"/>
              <a:buNone/>
            </a:pPr>
            <a:fld id="{00000000-1234-1234-1234-123412341234}" type="slidenum">
              <a:rPr lang="en" sz="1000" b="0" i="0" u="none" strike="noStrike" cap="none">
                <a:solidFill>
                  <a:schemeClr val="dk2"/>
                </a:solidFill>
                <a:latin typeface="Arial"/>
                <a:ea typeface="Arial"/>
                <a:cs typeface="Arial"/>
                <a:sym typeface="Arial"/>
              </a:rPr>
              <a:t>‹#›</a:t>
            </a:fld>
            <a:endParaRPr lang="en" sz="1000" b="0" i="0" u="none" strike="noStrike" cap="none">
              <a:solidFill>
                <a:schemeClr val="dk2"/>
              </a:solidFill>
              <a:latin typeface="Arial"/>
              <a:ea typeface="Arial"/>
              <a:cs typeface="Arial"/>
              <a:sym typeface="Arial"/>
            </a:endParaRPr>
          </a:p>
        </p:txBody>
      </p:sp>
      <p:cxnSp>
        <p:nvCxnSpPr>
          <p:cNvPr id="60" name="Shape 60"/>
          <p:cNvCxnSpPr/>
          <p:nvPr/>
        </p:nvCxnSpPr>
        <p:spPr>
          <a:xfrm>
            <a:off x="874058" y="1714500"/>
            <a:ext cx="3563100" cy="1200"/>
          </a:xfrm>
          <a:prstGeom prst="straightConnector1">
            <a:avLst/>
          </a:prstGeom>
          <a:noFill/>
          <a:ln w="19050" cap="flat" cmpd="sng">
            <a:solidFill>
              <a:schemeClr val="lt1"/>
            </a:solidFill>
            <a:prstDash val="solid"/>
            <a:round/>
            <a:headEnd type="none" w="med" len="med"/>
            <a:tailEnd type="none" w="med" len="med"/>
          </a:ln>
        </p:spPr>
      </p:cxnSp>
      <p:cxnSp>
        <p:nvCxnSpPr>
          <p:cNvPr id="61" name="Shape 61"/>
          <p:cNvCxnSpPr/>
          <p:nvPr/>
        </p:nvCxnSpPr>
        <p:spPr>
          <a:xfrm>
            <a:off x="4815839" y="1714500"/>
            <a:ext cx="3566100" cy="1200"/>
          </a:xfrm>
          <a:prstGeom prst="straightConnector1">
            <a:avLst/>
          </a:prstGeom>
          <a:noFill/>
          <a:ln w="19050" cap="flat" cmpd="sng">
            <a:solidFill>
              <a:schemeClr val="lt1"/>
            </a:solidFill>
            <a:prstDash val="solid"/>
            <a:round/>
            <a:headEnd type="none" w="med" len="med"/>
            <a:tailEnd type="none" w="med" len="med"/>
          </a:ln>
        </p:spPr>
      </p:cxnSp>
      <p:cxnSp>
        <p:nvCxnSpPr>
          <p:cNvPr id="62" name="Shape 62"/>
          <p:cNvCxnSpPr/>
          <p:nvPr/>
        </p:nvCxnSpPr>
        <p:spPr>
          <a:xfrm>
            <a:off x="874058" y="1714500"/>
            <a:ext cx="3563100" cy="1200"/>
          </a:xfrm>
          <a:prstGeom prst="straightConnector1">
            <a:avLst/>
          </a:prstGeom>
          <a:noFill/>
          <a:ln w="19050" cap="flat" cmpd="sng">
            <a:solidFill>
              <a:schemeClr val="lt1"/>
            </a:solidFill>
            <a:prstDash val="solid"/>
            <a:round/>
            <a:headEnd type="none" w="med" len="med"/>
            <a:tailEnd type="none" w="med" len="med"/>
          </a:ln>
        </p:spPr>
      </p:cxnSp>
      <p:cxnSp>
        <p:nvCxnSpPr>
          <p:cNvPr id="63" name="Shape 63"/>
          <p:cNvCxnSpPr/>
          <p:nvPr/>
        </p:nvCxnSpPr>
        <p:spPr>
          <a:xfrm>
            <a:off x="4815839" y="1714500"/>
            <a:ext cx="3566100" cy="1200"/>
          </a:xfrm>
          <a:prstGeom prst="straightConnector1">
            <a:avLst/>
          </a:prstGeom>
          <a:noFill/>
          <a:ln w="19050" cap="flat" cmpd="sng">
            <a:solidFill>
              <a:schemeClr val="lt1"/>
            </a:solidFill>
            <a:prstDash val="solid"/>
            <a:round/>
            <a:headEnd type="none" w="med" len="med"/>
            <a:tailEnd type="none" w="med" len="med"/>
          </a:ln>
        </p:spPr>
      </p:cxn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cSld name="2 Content, Top and Bottom">
    <p:spTree>
      <p:nvGrpSpPr>
        <p:cNvPr id="1" name="Shape 64"/>
        <p:cNvGrpSpPr/>
        <p:nvPr/>
      </p:nvGrpSpPr>
      <p:grpSpPr>
        <a:xfrm>
          <a:off x="0" y="0"/>
          <a:ext cx="0" cy="0"/>
          <a:chOff x="0" y="0"/>
          <a:chExt cx="0" cy="0"/>
        </a:xfrm>
      </p:grpSpPr>
      <p:pic>
        <p:nvPicPr>
          <p:cNvPr id="65" name="Shape 65" descr="Overlay-ContentSlides.png"/>
          <p:cNvPicPr preferRelativeResize="0"/>
          <p:nvPr/>
        </p:nvPicPr>
        <p:blipFill rotWithShape="1">
          <a:blip r:embed="rId2">
            <a:alphaModFix/>
          </a:blip>
          <a:srcRect/>
          <a:stretch/>
        </p:blipFill>
        <p:spPr>
          <a:xfrm>
            <a:off x="150884" y="139981"/>
            <a:ext cx="8827200" cy="4862400"/>
          </a:xfrm>
          <a:prstGeom prst="rect">
            <a:avLst/>
          </a:prstGeom>
          <a:noFill/>
          <a:ln>
            <a:noFill/>
          </a:ln>
        </p:spPr>
      </p:pic>
      <p:sp>
        <p:nvSpPr>
          <p:cNvPr id="66" name="Shape 66"/>
          <p:cNvSpPr txBox="1">
            <a:spLocks noGrp="1"/>
          </p:cNvSpPr>
          <p:nvPr>
            <p:ph type="title"/>
          </p:nvPr>
        </p:nvSpPr>
        <p:spPr>
          <a:xfrm>
            <a:off x="779464" y="285750"/>
            <a:ext cx="7583400" cy="783300"/>
          </a:xfrm>
          <a:prstGeom prst="rect">
            <a:avLst/>
          </a:prstGeom>
          <a:noFill/>
          <a:ln>
            <a:noFill/>
          </a:ln>
        </p:spPr>
        <p:txBody>
          <a:bodyPr lIns="91425" tIns="91425" rIns="91425" bIns="91425" anchor="b" anchorCtr="0"/>
          <a:lstStyle>
            <a:lvl1pPr marL="0" marR="0" lvl="0" indent="0" algn="l" rtl="0">
              <a:lnSpc>
                <a:spcPct val="100000"/>
              </a:lnSpc>
              <a:spcBef>
                <a:spcPts val="0"/>
              </a:spcBef>
              <a:spcAft>
                <a:spcPts val="0"/>
              </a:spcAft>
              <a:buClr>
                <a:schemeClr val="lt1"/>
              </a:buClr>
              <a:buFont typeface="Trebuchet MS"/>
              <a:buNone/>
              <a:defRPr sz="3800" b="0" i="0" u="none" strike="noStrike" cap="none">
                <a:solidFill>
                  <a:schemeClr val="lt1"/>
                </a:solidFill>
                <a:latin typeface="Trebuchet MS"/>
                <a:ea typeface="Trebuchet MS"/>
                <a:cs typeface="Trebuchet MS"/>
                <a:sym typeface="Trebuchet MS"/>
              </a:defRPr>
            </a:lvl1pPr>
            <a:lvl2pPr lvl="1" indent="0" rtl="0">
              <a:spcBef>
                <a:spcPts val="0"/>
              </a:spcBef>
              <a:buFont typeface="Arial"/>
              <a:buNone/>
              <a:defRPr sz="1800"/>
            </a:lvl2pPr>
            <a:lvl3pPr lvl="2" indent="0" rtl="0">
              <a:spcBef>
                <a:spcPts val="0"/>
              </a:spcBef>
              <a:buFont typeface="Arial"/>
              <a:buNone/>
              <a:defRPr sz="1800"/>
            </a:lvl3pPr>
            <a:lvl4pPr lvl="3" indent="0" rtl="0">
              <a:spcBef>
                <a:spcPts val="0"/>
              </a:spcBef>
              <a:buFont typeface="Arial"/>
              <a:buNone/>
              <a:defRPr sz="1800"/>
            </a:lvl4pPr>
            <a:lvl5pPr lvl="4" indent="0" rtl="0">
              <a:spcBef>
                <a:spcPts val="0"/>
              </a:spcBef>
              <a:buFont typeface="Arial"/>
              <a:buNone/>
              <a:defRPr sz="1800"/>
            </a:lvl5pPr>
            <a:lvl6pPr lvl="5" indent="0" rtl="0">
              <a:spcBef>
                <a:spcPts val="0"/>
              </a:spcBef>
              <a:buFont typeface="Arial"/>
              <a:buNone/>
              <a:defRPr sz="1800"/>
            </a:lvl6pPr>
            <a:lvl7pPr lvl="6" indent="0" rtl="0">
              <a:spcBef>
                <a:spcPts val="0"/>
              </a:spcBef>
              <a:buFont typeface="Arial"/>
              <a:buNone/>
              <a:defRPr sz="1800"/>
            </a:lvl7pPr>
            <a:lvl8pPr lvl="7" indent="0" rtl="0">
              <a:spcBef>
                <a:spcPts val="0"/>
              </a:spcBef>
              <a:buFont typeface="Arial"/>
              <a:buNone/>
              <a:defRPr sz="1800"/>
            </a:lvl8pPr>
            <a:lvl9pPr lvl="8" indent="0" rtl="0">
              <a:spcBef>
                <a:spcPts val="0"/>
              </a:spcBef>
              <a:buFont typeface="Arial"/>
              <a:buNone/>
              <a:defRPr sz="1800"/>
            </a:lvl9pPr>
          </a:lstStyle>
          <a:p>
            <a:endParaRPr/>
          </a:p>
        </p:txBody>
      </p:sp>
      <p:sp>
        <p:nvSpPr>
          <p:cNvPr id="67" name="Shape 67"/>
          <p:cNvSpPr txBox="1">
            <a:spLocks noGrp="1"/>
          </p:cNvSpPr>
          <p:nvPr>
            <p:ph type="body" idx="1"/>
          </p:nvPr>
        </p:nvSpPr>
        <p:spPr>
          <a:xfrm>
            <a:off x="779462" y="1371600"/>
            <a:ext cx="7585200" cy="1542900"/>
          </a:xfrm>
          <a:prstGeom prst="rect">
            <a:avLst/>
          </a:prstGeom>
          <a:noFill/>
          <a:ln>
            <a:noFill/>
          </a:ln>
        </p:spPr>
        <p:txBody>
          <a:bodyPr lIns="91425" tIns="91425" rIns="91425" bIns="91425" anchor="t" anchorCtr="0"/>
          <a:lstStyle>
            <a:lvl1pPr marL="282575" marR="0" lvl="0" indent="98425" algn="l" rtl="0">
              <a:lnSpc>
                <a:spcPct val="100000"/>
              </a:lnSpc>
              <a:spcBef>
                <a:spcPts val="2000"/>
              </a:spcBef>
              <a:spcAft>
                <a:spcPts val="0"/>
              </a:spcAft>
              <a:buClr>
                <a:schemeClr val="lt1"/>
              </a:buClr>
              <a:buSzPct val="100000"/>
              <a:buFont typeface="Noto Sans Symbols"/>
              <a:buChar char="●"/>
              <a:defRPr sz="2000" b="0" i="0" u="none" strike="noStrike" cap="none">
                <a:solidFill>
                  <a:schemeClr val="lt1"/>
                </a:solidFill>
                <a:latin typeface="Trebuchet MS"/>
                <a:ea typeface="Trebuchet MS"/>
                <a:cs typeface="Trebuchet MS"/>
                <a:sym typeface="Trebuchet MS"/>
              </a:defRPr>
            </a:lvl1pPr>
            <a:lvl2pPr marL="577850" marR="0" lvl="1" indent="44450" algn="l" rtl="0">
              <a:lnSpc>
                <a:spcPct val="100000"/>
              </a:lnSpc>
              <a:spcBef>
                <a:spcPts val="600"/>
              </a:spcBef>
              <a:spcAft>
                <a:spcPts val="0"/>
              </a:spcAft>
              <a:buClr>
                <a:schemeClr val="lt1"/>
              </a:buClr>
              <a:buSzPct val="100000"/>
              <a:buFont typeface="Noto Sans Symbols"/>
              <a:buChar char="●"/>
              <a:defRPr sz="1800" b="0" i="0" u="none" strike="noStrike" cap="none">
                <a:solidFill>
                  <a:schemeClr val="lt1"/>
                </a:solidFill>
                <a:latin typeface="Trebuchet MS"/>
                <a:ea typeface="Trebuchet MS"/>
                <a:cs typeface="Trebuchet MS"/>
                <a:sym typeface="Trebuchet MS"/>
              </a:defRPr>
            </a:lvl2pPr>
            <a:lvl3pPr marL="860425" marR="0" lvl="2" indent="53975" algn="l" rtl="0">
              <a:lnSpc>
                <a:spcPct val="100000"/>
              </a:lnSpc>
              <a:spcBef>
                <a:spcPts val="600"/>
              </a:spcBef>
              <a:spcAft>
                <a:spcPts val="0"/>
              </a:spcAft>
              <a:buClr>
                <a:schemeClr val="lt1"/>
              </a:buClr>
              <a:buSzPct val="100000"/>
              <a:buFont typeface="Noto Sans Symbols"/>
              <a:buChar char="●"/>
              <a:defRPr sz="1800" b="0" i="0" u="none" strike="noStrike" cap="none">
                <a:solidFill>
                  <a:schemeClr val="lt1"/>
                </a:solidFill>
                <a:latin typeface="Trebuchet MS"/>
                <a:ea typeface="Trebuchet MS"/>
                <a:cs typeface="Trebuchet MS"/>
                <a:sym typeface="Trebuchet MS"/>
              </a:defRPr>
            </a:lvl3pPr>
            <a:lvl4pPr marL="1143000" marR="0" lvl="3" indent="50800" algn="l" rtl="0">
              <a:lnSpc>
                <a:spcPct val="100000"/>
              </a:lnSpc>
              <a:spcBef>
                <a:spcPts val="600"/>
              </a:spcBef>
              <a:spcAft>
                <a:spcPts val="0"/>
              </a:spcAft>
              <a:buClr>
                <a:schemeClr val="lt1"/>
              </a:buClr>
              <a:buSzPct val="100000"/>
              <a:buFont typeface="Noto Sans Symbols"/>
              <a:buChar char="●"/>
              <a:defRPr sz="1800" b="0" i="0" u="none" strike="noStrike" cap="none">
                <a:solidFill>
                  <a:schemeClr val="lt1"/>
                </a:solidFill>
                <a:latin typeface="Trebuchet MS"/>
                <a:ea typeface="Trebuchet MS"/>
                <a:cs typeface="Trebuchet MS"/>
                <a:sym typeface="Trebuchet MS"/>
              </a:defRPr>
            </a:lvl4pPr>
            <a:lvl5pPr marL="1425575" marR="0" lvl="4" indent="60325" algn="l" rtl="0">
              <a:lnSpc>
                <a:spcPct val="100000"/>
              </a:lnSpc>
              <a:spcBef>
                <a:spcPts val="600"/>
              </a:spcBef>
              <a:spcAft>
                <a:spcPts val="0"/>
              </a:spcAft>
              <a:buClr>
                <a:schemeClr val="lt1"/>
              </a:buClr>
              <a:buSzPct val="100000"/>
              <a:buFont typeface="Noto Sans Symbols"/>
              <a:buChar char="●"/>
              <a:defRPr sz="1800" b="0" i="0" u="none" strike="noStrike" cap="none">
                <a:solidFill>
                  <a:schemeClr val="lt1"/>
                </a:solidFill>
                <a:latin typeface="Trebuchet MS"/>
                <a:ea typeface="Trebuchet MS"/>
                <a:cs typeface="Trebuchet MS"/>
                <a:sym typeface="Trebuchet MS"/>
              </a:defRPr>
            </a:lvl5pPr>
            <a:lvl6pPr marL="1711325" marR="0" lvl="5" indent="53975" algn="l" rtl="0">
              <a:lnSpc>
                <a:spcPct val="100000"/>
              </a:lnSpc>
              <a:spcBef>
                <a:spcPts val="360"/>
              </a:spcBef>
              <a:spcAft>
                <a:spcPts val="0"/>
              </a:spcAft>
              <a:buClr>
                <a:schemeClr val="lt1"/>
              </a:buClr>
              <a:buSzPct val="100000"/>
              <a:buFont typeface="Noto Sans Symbols"/>
              <a:buChar char="●"/>
              <a:defRPr sz="1800" b="0" i="0" u="none" strike="noStrike" cap="none">
                <a:solidFill>
                  <a:schemeClr val="lt1"/>
                </a:solidFill>
                <a:latin typeface="Trebuchet MS"/>
                <a:ea typeface="Trebuchet MS"/>
                <a:cs typeface="Trebuchet MS"/>
                <a:sym typeface="Trebuchet MS"/>
              </a:defRPr>
            </a:lvl6pPr>
            <a:lvl7pPr marL="2000250" marR="0" lvl="6" indent="44450" algn="l" rtl="0">
              <a:lnSpc>
                <a:spcPct val="100000"/>
              </a:lnSpc>
              <a:spcBef>
                <a:spcPts val="360"/>
              </a:spcBef>
              <a:spcAft>
                <a:spcPts val="0"/>
              </a:spcAft>
              <a:buClr>
                <a:schemeClr val="lt1"/>
              </a:buClr>
              <a:buSzPct val="100000"/>
              <a:buFont typeface="Noto Sans Symbols"/>
              <a:buChar char="●"/>
              <a:defRPr sz="1800" b="0" i="0" u="none" strike="noStrike" cap="none">
                <a:solidFill>
                  <a:schemeClr val="lt1"/>
                </a:solidFill>
                <a:latin typeface="Trebuchet MS"/>
                <a:ea typeface="Trebuchet MS"/>
                <a:cs typeface="Trebuchet MS"/>
                <a:sym typeface="Trebuchet MS"/>
              </a:defRPr>
            </a:lvl7pPr>
            <a:lvl8pPr marL="2290762" marR="0" lvl="7" indent="46037" algn="l" rtl="0">
              <a:lnSpc>
                <a:spcPct val="100000"/>
              </a:lnSpc>
              <a:spcBef>
                <a:spcPts val="360"/>
              </a:spcBef>
              <a:spcAft>
                <a:spcPts val="0"/>
              </a:spcAft>
              <a:buClr>
                <a:schemeClr val="lt1"/>
              </a:buClr>
              <a:buSzPct val="100000"/>
              <a:buFont typeface="Noto Sans Symbols"/>
              <a:buChar char="●"/>
              <a:defRPr sz="1800" b="0" i="0" u="none" strike="noStrike" cap="none">
                <a:solidFill>
                  <a:schemeClr val="lt1"/>
                </a:solidFill>
                <a:latin typeface="Trebuchet MS"/>
                <a:ea typeface="Trebuchet MS"/>
                <a:cs typeface="Trebuchet MS"/>
                <a:sym typeface="Trebuchet MS"/>
              </a:defRPr>
            </a:lvl8pPr>
            <a:lvl9pPr marL="2571750" marR="0" lvl="8" indent="44450" algn="l" rtl="0">
              <a:lnSpc>
                <a:spcPct val="100000"/>
              </a:lnSpc>
              <a:spcBef>
                <a:spcPts val="360"/>
              </a:spcBef>
              <a:spcAft>
                <a:spcPts val="0"/>
              </a:spcAft>
              <a:buClr>
                <a:schemeClr val="lt1"/>
              </a:buClr>
              <a:buSzPct val="100000"/>
              <a:buFont typeface="Noto Sans Symbols"/>
              <a:buChar char="●"/>
              <a:defRPr sz="1800" b="0" i="0" u="none" strike="noStrike" cap="none">
                <a:solidFill>
                  <a:schemeClr val="lt1"/>
                </a:solidFill>
                <a:latin typeface="Trebuchet MS"/>
                <a:ea typeface="Trebuchet MS"/>
                <a:cs typeface="Trebuchet MS"/>
                <a:sym typeface="Trebuchet MS"/>
              </a:defRPr>
            </a:lvl9pPr>
          </a:lstStyle>
          <a:p>
            <a:endParaRPr/>
          </a:p>
        </p:txBody>
      </p:sp>
      <p:sp>
        <p:nvSpPr>
          <p:cNvPr id="68" name="Shape 68"/>
          <p:cNvSpPr txBox="1">
            <a:spLocks noGrp="1"/>
          </p:cNvSpPr>
          <p:nvPr>
            <p:ph type="dt" idx="10"/>
          </p:nvPr>
        </p:nvSpPr>
        <p:spPr>
          <a:xfrm>
            <a:off x="381001" y="4716555"/>
            <a:ext cx="1887600" cy="273900"/>
          </a:xfrm>
          <a:prstGeom prst="rect">
            <a:avLst/>
          </a:prstGeom>
          <a:noFill/>
          <a:ln>
            <a:noFill/>
          </a:ln>
        </p:spPr>
        <p:txBody>
          <a:bodyPr lIns="91425" tIns="91425" rIns="91425" bIns="91425" anchor="ctr" anchorCtr="0"/>
          <a:lstStyle>
            <a:lvl1pPr marL="0" marR="0" lvl="0" indent="0" algn="l" rtl="0">
              <a:lnSpc>
                <a:spcPct val="100000"/>
              </a:lnSpc>
              <a:spcBef>
                <a:spcPts val="0"/>
              </a:spcBef>
              <a:spcAft>
                <a:spcPts val="0"/>
              </a:spcAft>
              <a:buClr>
                <a:schemeClr val="lt2"/>
              </a:buClr>
              <a:buFont typeface="Arial"/>
              <a:buNone/>
              <a:defRPr sz="1200" b="0" i="0" u="none" strike="noStrike" cap="none">
                <a:solidFill>
                  <a:schemeClr val="lt2"/>
                </a:solidFill>
                <a:latin typeface="Arial"/>
                <a:ea typeface="Arial"/>
                <a:cs typeface="Arial"/>
                <a:sym typeface="Arial"/>
              </a:defRPr>
            </a:lvl1pPr>
            <a:lvl2pPr marL="457200" marR="0" lvl="1"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2pPr>
            <a:lvl3pPr marL="914400" marR="0" lvl="2"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3pPr>
            <a:lvl4pPr marL="1371600" marR="0" lvl="3"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4pPr>
            <a:lvl5pPr marL="1828800" marR="0" lvl="4"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5pPr>
            <a:lvl6pPr marL="2286000" marR="0" lvl="5"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6pPr>
            <a:lvl7pPr marL="2743200" marR="0" lvl="6"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7pPr>
            <a:lvl8pPr marL="3200400" marR="0" lvl="7"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8pPr>
            <a:lvl9pPr marL="3657600" marR="0" lvl="8"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9pPr>
          </a:lstStyle>
          <a:p>
            <a:endParaRPr/>
          </a:p>
        </p:txBody>
      </p:sp>
      <p:sp>
        <p:nvSpPr>
          <p:cNvPr id="69" name="Shape 69"/>
          <p:cNvSpPr txBox="1">
            <a:spLocks noGrp="1"/>
          </p:cNvSpPr>
          <p:nvPr>
            <p:ph type="ftr" idx="11"/>
          </p:nvPr>
        </p:nvSpPr>
        <p:spPr>
          <a:xfrm>
            <a:off x="3304614" y="4716555"/>
            <a:ext cx="5238900" cy="273900"/>
          </a:xfrm>
          <a:prstGeom prst="rect">
            <a:avLst/>
          </a:prstGeom>
          <a:noFill/>
          <a:ln>
            <a:noFill/>
          </a:ln>
        </p:spPr>
        <p:txBody>
          <a:bodyPr lIns="91425" tIns="91425" rIns="91425" bIns="91425" anchor="ctr" anchorCtr="0"/>
          <a:lstStyle>
            <a:lvl1pPr marL="0" marR="0" lvl="0" indent="0" algn="r" rtl="0">
              <a:lnSpc>
                <a:spcPct val="100000"/>
              </a:lnSpc>
              <a:spcBef>
                <a:spcPts val="0"/>
              </a:spcBef>
              <a:spcAft>
                <a:spcPts val="0"/>
              </a:spcAft>
              <a:buClr>
                <a:schemeClr val="lt2"/>
              </a:buClr>
              <a:buFont typeface="Arial"/>
              <a:buNone/>
              <a:defRPr sz="1200" b="0" i="0" u="none" strike="noStrike" cap="none">
                <a:solidFill>
                  <a:schemeClr val="lt2"/>
                </a:solidFill>
                <a:latin typeface="Arial"/>
                <a:ea typeface="Arial"/>
                <a:cs typeface="Arial"/>
                <a:sym typeface="Arial"/>
              </a:defRPr>
            </a:lvl1pPr>
            <a:lvl2pPr marL="457200" marR="0" lvl="1"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2pPr>
            <a:lvl3pPr marL="914400" marR="0" lvl="2"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3pPr>
            <a:lvl4pPr marL="1371600" marR="0" lvl="3"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4pPr>
            <a:lvl5pPr marL="1828800" marR="0" lvl="4"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5pPr>
            <a:lvl6pPr marL="2286000" marR="0" lvl="5"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6pPr>
            <a:lvl7pPr marL="2743200" marR="0" lvl="6"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7pPr>
            <a:lvl8pPr marL="3200400" marR="0" lvl="7"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8pPr>
            <a:lvl9pPr marL="3657600" marR="0" lvl="8"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9pPr>
          </a:lstStyle>
          <a:p>
            <a:endParaRPr/>
          </a:p>
        </p:txBody>
      </p:sp>
      <p:sp>
        <p:nvSpPr>
          <p:cNvPr id="70" name="Shape 70"/>
          <p:cNvSpPr txBox="1">
            <a:spLocks noGrp="1"/>
          </p:cNvSpPr>
          <p:nvPr>
            <p:ph type="sldNum" idx="12"/>
          </p:nvPr>
        </p:nvSpPr>
        <p:spPr>
          <a:xfrm>
            <a:off x="8404410" y="164727"/>
            <a:ext cx="493200" cy="273900"/>
          </a:xfrm>
          <a:prstGeom prst="rect">
            <a:avLst/>
          </a:prstGeom>
          <a:noFill/>
          <a:ln>
            <a:noFill/>
          </a:ln>
        </p:spPr>
        <p:txBody>
          <a:bodyPr lIns="91425" tIns="45700" rIns="91425" bIns="45700" anchor="ctr" anchorCtr="0">
            <a:noAutofit/>
          </a:bodyPr>
          <a:lstStyle/>
          <a:p>
            <a:pPr marL="0" marR="0" lvl="0" indent="0" algn="r" rtl="0">
              <a:lnSpc>
                <a:spcPct val="100000"/>
              </a:lnSpc>
              <a:spcBef>
                <a:spcPts val="0"/>
              </a:spcBef>
              <a:spcAft>
                <a:spcPts val="0"/>
              </a:spcAft>
              <a:buClr>
                <a:schemeClr val="dk2"/>
              </a:buClr>
              <a:buSzPct val="25000"/>
              <a:buFont typeface="Arial"/>
              <a:buNone/>
            </a:pPr>
            <a:fld id="{00000000-1234-1234-1234-123412341234}" type="slidenum">
              <a:rPr lang="en" sz="1000" b="0" i="0" u="none" strike="noStrike" cap="none">
                <a:solidFill>
                  <a:schemeClr val="dk2"/>
                </a:solidFill>
                <a:latin typeface="Arial"/>
                <a:ea typeface="Arial"/>
                <a:cs typeface="Arial"/>
                <a:sym typeface="Arial"/>
              </a:rPr>
              <a:t>‹#›</a:t>
            </a:fld>
            <a:endParaRPr lang="en" sz="1000" b="0" i="0" u="none" strike="noStrike" cap="none">
              <a:solidFill>
                <a:schemeClr val="dk2"/>
              </a:solidFill>
              <a:latin typeface="Arial"/>
              <a:ea typeface="Arial"/>
              <a:cs typeface="Arial"/>
              <a:sym typeface="Arial"/>
            </a:endParaRPr>
          </a:p>
        </p:txBody>
      </p:sp>
      <p:sp>
        <p:nvSpPr>
          <p:cNvPr id="71" name="Shape 71"/>
          <p:cNvSpPr txBox="1">
            <a:spLocks noGrp="1"/>
          </p:cNvSpPr>
          <p:nvPr>
            <p:ph type="body" idx="2"/>
          </p:nvPr>
        </p:nvSpPr>
        <p:spPr>
          <a:xfrm>
            <a:off x="779462" y="2993859"/>
            <a:ext cx="7585200" cy="1542900"/>
          </a:xfrm>
          <a:prstGeom prst="rect">
            <a:avLst/>
          </a:prstGeom>
          <a:noFill/>
          <a:ln>
            <a:noFill/>
          </a:ln>
        </p:spPr>
        <p:txBody>
          <a:bodyPr lIns="91425" tIns="91425" rIns="91425" bIns="91425" anchor="t" anchorCtr="0"/>
          <a:lstStyle>
            <a:lvl1pPr marL="282575" marR="0" lvl="0" indent="98425" algn="l" rtl="0">
              <a:lnSpc>
                <a:spcPct val="100000"/>
              </a:lnSpc>
              <a:spcBef>
                <a:spcPts val="2000"/>
              </a:spcBef>
              <a:spcAft>
                <a:spcPts val="0"/>
              </a:spcAft>
              <a:buClr>
                <a:schemeClr val="lt1"/>
              </a:buClr>
              <a:buSzPct val="100000"/>
              <a:buFont typeface="Noto Sans Symbols"/>
              <a:buChar char="●"/>
              <a:defRPr sz="2000" b="0" i="0" u="none" strike="noStrike" cap="none">
                <a:solidFill>
                  <a:schemeClr val="lt1"/>
                </a:solidFill>
                <a:latin typeface="Trebuchet MS"/>
                <a:ea typeface="Trebuchet MS"/>
                <a:cs typeface="Trebuchet MS"/>
                <a:sym typeface="Trebuchet MS"/>
              </a:defRPr>
            </a:lvl1pPr>
            <a:lvl2pPr marL="577850" marR="0" lvl="1" indent="44450" algn="l" rtl="0">
              <a:lnSpc>
                <a:spcPct val="100000"/>
              </a:lnSpc>
              <a:spcBef>
                <a:spcPts val="600"/>
              </a:spcBef>
              <a:spcAft>
                <a:spcPts val="0"/>
              </a:spcAft>
              <a:buClr>
                <a:schemeClr val="lt1"/>
              </a:buClr>
              <a:buSzPct val="100000"/>
              <a:buFont typeface="Noto Sans Symbols"/>
              <a:buChar char="●"/>
              <a:defRPr sz="1800" b="0" i="0" u="none" strike="noStrike" cap="none">
                <a:solidFill>
                  <a:schemeClr val="lt1"/>
                </a:solidFill>
                <a:latin typeface="Trebuchet MS"/>
                <a:ea typeface="Trebuchet MS"/>
                <a:cs typeface="Trebuchet MS"/>
                <a:sym typeface="Trebuchet MS"/>
              </a:defRPr>
            </a:lvl2pPr>
            <a:lvl3pPr marL="860425" marR="0" lvl="2" indent="53975" algn="l" rtl="0">
              <a:lnSpc>
                <a:spcPct val="100000"/>
              </a:lnSpc>
              <a:spcBef>
                <a:spcPts val="600"/>
              </a:spcBef>
              <a:spcAft>
                <a:spcPts val="0"/>
              </a:spcAft>
              <a:buClr>
                <a:schemeClr val="lt1"/>
              </a:buClr>
              <a:buSzPct val="100000"/>
              <a:buFont typeface="Noto Sans Symbols"/>
              <a:buChar char="●"/>
              <a:defRPr sz="1800" b="0" i="0" u="none" strike="noStrike" cap="none">
                <a:solidFill>
                  <a:schemeClr val="lt1"/>
                </a:solidFill>
                <a:latin typeface="Trebuchet MS"/>
                <a:ea typeface="Trebuchet MS"/>
                <a:cs typeface="Trebuchet MS"/>
                <a:sym typeface="Trebuchet MS"/>
              </a:defRPr>
            </a:lvl3pPr>
            <a:lvl4pPr marL="1143000" marR="0" lvl="3" indent="50800" algn="l" rtl="0">
              <a:lnSpc>
                <a:spcPct val="100000"/>
              </a:lnSpc>
              <a:spcBef>
                <a:spcPts val="600"/>
              </a:spcBef>
              <a:spcAft>
                <a:spcPts val="0"/>
              </a:spcAft>
              <a:buClr>
                <a:schemeClr val="lt1"/>
              </a:buClr>
              <a:buSzPct val="100000"/>
              <a:buFont typeface="Noto Sans Symbols"/>
              <a:buChar char="●"/>
              <a:defRPr sz="1800" b="0" i="0" u="none" strike="noStrike" cap="none">
                <a:solidFill>
                  <a:schemeClr val="lt1"/>
                </a:solidFill>
                <a:latin typeface="Trebuchet MS"/>
                <a:ea typeface="Trebuchet MS"/>
                <a:cs typeface="Trebuchet MS"/>
                <a:sym typeface="Trebuchet MS"/>
              </a:defRPr>
            </a:lvl4pPr>
            <a:lvl5pPr marL="1425575" marR="0" lvl="4" indent="60325" algn="l" rtl="0">
              <a:lnSpc>
                <a:spcPct val="100000"/>
              </a:lnSpc>
              <a:spcBef>
                <a:spcPts val="600"/>
              </a:spcBef>
              <a:spcAft>
                <a:spcPts val="0"/>
              </a:spcAft>
              <a:buClr>
                <a:schemeClr val="lt1"/>
              </a:buClr>
              <a:buSzPct val="100000"/>
              <a:buFont typeface="Noto Sans Symbols"/>
              <a:buChar char="●"/>
              <a:defRPr sz="1800" b="0" i="0" u="none" strike="noStrike" cap="none">
                <a:solidFill>
                  <a:schemeClr val="lt1"/>
                </a:solidFill>
                <a:latin typeface="Trebuchet MS"/>
                <a:ea typeface="Trebuchet MS"/>
                <a:cs typeface="Trebuchet MS"/>
                <a:sym typeface="Trebuchet MS"/>
              </a:defRPr>
            </a:lvl5pPr>
            <a:lvl6pPr marL="1711325" marR="0" lvl="5" indent="53975" algn="l" rtl="0">
              <a:lnSpc>
                <a:spcPct val="100000"/>
              </a:lnSpc>
              <a:spcBef>
                <a:spcPts val="360"/>
              </a:spcBef>
              <a:spcAft>
                <a:spcPts val="0"/>
              </a:spcAft>
              <a:buClr>
                <a:schemeClr val="lt1"/>
              </a:buClr>
              <a:buSzPct val="100000"/>
              <a:buFont typeface="Noto Sans Symbols"/>
              <a:buChar char="●"/>
              <a:defRPr sz="1800" b="0" i="0" u="none" strike="noStrike" cap="none">
                <a:solidFill>
                  <a:schemeClr val="lt1"/>
                </a:solidFill>
                <a:latin typeface="Trebuchet MS"/>
                <a:ea typeface="Trebuchet MS"/>
                <a:cs typeface="Trebuchet MS"/>
                <a:sym typeface="Trebuchet MS"/>
              </a:defRPr>
            </a:lvl6pPr>
            <a:lvl7pPr marL="2000250" marR="0" lvl="6" indent="44450" algn="l" rtl="0">
              <a:lnSpc>
                <a:spcPct val="100000"/>
              </a:lnSpc>
              <a:spcBef>
                <a:spcPts val="360"/>
              </a:spcBef>
              <a:spcAft>
                <a:spcPts val="0"/>
              </a:spcAft>
              <a:buClr>
                <a:schemeClr val="lt1"/>
              </a:buClr>
              <a:buSzPct val="100000"/>
              <a:buFont typeface="Noto Sans Symbols"/>
              <a:buChar char="●"/>
              <a:defRPr sz="1800" b="0" i="0" u="none" strike="noStrike" cap="none">
                <a:solidFill>
                  <a:schemeClr val="lt1"/>
                </a:solidFill>
                <a:latin typeface="Trebuchet MS"/>
                <a:ea typeface="Trebuchet MS"/>
                <a:cs typeface="Trebuchet MS"/>
                <a:sym typeface="Trebuchet MS"/>
              </a:defRPr>
            </a:lvl7pPr>
            <a:lvl8pPr marL="2290762" marR="0" lvl="7" indent="46037" algn="l" rtl="0">
              <a:lnSpc>
                <a:spcPct val="100000"/>
              </a:lnSpc>
              <a:spcBef>
                <a:spcPts val="360"/>
              </a:spcBef>
              <a:spcAft>
                <a:spcPts val="0"/>
              </a:spcAft>
              <a:buClr>
                <a:schemeClr val="lt1"/>
              </a:buClr>
              <a:buSzPct val="100000"/>
              <a:buFont typeface="Noto Sans Symbols"/>
              <a:buChar char="●"/>
              <a:defRPr sz="1800" b="0" i="0" u="none" strike="noStrike" cap="none">
                <a:solidFill>
                  <a:schemeClr val="lt1"/>
                </a:solidFill>
                <a:latin typeface="Trebuchet MS"/>
                <a:ea typeface="Trebuchet MS"/>
                <a:cs typeface="Trebuchet MS"/>
                <a:sym typeface="Trebuchet MS"/>
              </a:defRPr>
            </a:lvl8pPr>
            <a:lvl9pPr marL="2571750" marR="0" lvl="8" indent="44450" algn="l" rtl="0">
              <a:lnSpc>
                <a:spcPct val="100000"/>
              </a:lnSpc>
              <a:spcBef>
                <a:spcPts val="360"/>
              </a:spcBef>
              <a:spcAft>
                <a:spcPts val="0"/>
              </a:spcAft>
              <a:buClr>
                <a:schemeClr val="lt1"/>
              </a:buClr>
              <a:buSzPct val="100000"/>
              <a:buFont typeface="Noto Sans Symbols"/>
              <a:buChar char="●"/>
              <a:defRPr sz="1800" b="0" i="0" u="none" strike="noStrike" cap="none">
                <a:solidFill>
                  <a:schemeClr val="lt1"/>
                </a:solidFill>
                <a:latin typeface="Trebuchet MS"/>
                <a:ea typeface="Trebuchet MS"/>
                <a:cs typeface="Trebuchet MS"/>
                <a:sym typeface="Trebuchet MS"/>
              </a:defRPr>
            </a:lvl9pPr>
          </a:lstStyle>
          <a:p>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cSld name="3 Content">
    <p:spTree>
      <p:nvGrpSpPr>
        <p:cNvPr id="1" name="Shape 72"/>
        <p:cNvGrpSpPr/>
        <p:nvPr/>
      </p:nvGrpSpPr>
      <p:grpSpPr>
        <a:xfrm>
          <a:off x="0" y="0"/>
          <a:ext cx="0" cy="0"/>
          <a:chOff x="0" y="0"/>
          <a:chExt cx="0" cy="0"/>
        </a:xfrm>
      </p:grpSpPr>
      <p:pic>
        <p:nvPicPr>
          <p:cNvPr id="73" name="Shape 73" descr="Overlay-ContentSlides.png"/>
          <p:cNvPicPr preferRelativeResize="0"/>
          <p:nvPr/>
        </p:nvPicPr>
        <p:blipFill rotWithShape="1">
          <a:blip r:embed="rId2">
            <a:alphaModFix/>
          </a:blip>
          <a:srcRect/>
          <a:stretch/>
        </p:blipFill>
        <p:spPr>
          <a:xfrm>
            <a:off x="150884" y="139981"/>
            <a:ext cx="8827200" cy="4862400"/>
          </a:xfrm>
          <a:prstGeom prst="rect">
            <a:avLst/>
          </a:prstGeom>
          <a:noFill/>
          <a:ln>
            <a:noFill/>
          </a:ln>
        </p:spPr>
      </p:pic>
      <p:sp>
        <p:nvSpPr>
          <p:cNvPr id="74" name="Shape 74"/>
          <p:cNvSpPr txBox="1">
            <a:spLocks noGrp="1"/>
          </p:cNvSpPr>
          <p:nvPr>
            <p:ph type="title"/>
          </p:nvPr>
        </p:nvSpPr>
        <p:spPr>
          <a:xfrm>
            <a:off x="779464" y="285750"/>
            <a:ext cx="7583400" cy="783300"/>
          </a:xfrm>
          <a:prstGeom prst="rect">
            <a:avLst/>
          </a:prstGeom>
          <a:noFill/>
          <a:ln>
            <a:noFill/>
          </a:ln>
        </p:spPr>
        <p:txBody>
          <a:bodyPr lIns="91425" tIns="91425" rIns="91425" bIns="91425" anchor="b" anchorCtr="0"/>
          <a:lstStyle>
            <a:lvl1pPr marL="0" marR="0" lvl="0" indent="0" algn="l" rtl="0">
              <a:lnSpc>
                <a:spcPct val="100000"/>
              </a:lnSpc>
              <a:spcBef>
                <a:spcPts val="0"/>
              </a:spcBef>
              <a:spcAft>
                <a:spcPts val="0"/>
              </a:spcAft>
              <a:buClr>
                <a:schemeClr val="lt1"/>
              </a:buClr>
              <a:buFont typeface="Trebuchet MS"/>
              <a:buNone/>
              <a:defRPr sz="3800" b="0" i="0" u="none" strike="noStrike" cap="none">
                <a:solidFill>
                  <a:schemeClr val="lt1"/>
                </a:solidFill>
                <a:latin typeface="Trebuchet MS"/>
                <a:ea typeface="Trebuchet MS"/>
                <a:cs typeface="Trebuchet MS"/>
                <a:sym typeface="Trebuchet MS"/>
              </a:defRPr>
            </a:lvl1pPr>
            <a:lvl2pPr lvl="1" indent="0" rtl="0">
              <a:spcBef>
                <a:spcPts val="0"/>
              </a:spcBef>
              <a:buFont typeface="Arial"/>
              <a:buNone/>
              <a:defRPr sz="1800"/>
            </a:lvl2pPr>
            <a:lvl3pPr lvl="2" indent="0" rtl="0">
              <a:spcBef>
                <a:spcPts val="0"/>
              </a:spcBef>
              <a:buFont typeface="Arial"/>
              <a:buNone/>
              <a:defRPr sz="1800"/>
            </a:lvl3pPr>
            <a:lvl4pPr lvl="3" indent="0" rtl="0">
              <a:spcBef>
                <a:spcPts val="0"/>
              </a:spcBef>
              <a:buFont typeface="Arial"/>
              <a:buNone/>
              <a:defRPr sz="1800"/>
            </a:lvl4pPr>
            <a:lvl5pPr lvl="4" indent="0" rtl="0">
              <a:spcBef>
                <a:spcPts val="0"/>
              </a:spcBef>
              <a:buFont typeface="Arial"/>
              <a:buNone/>
              <a:defRPr sz="1800"/>
            </a:lvl5pPr>
            <a:lvl6pPr lvl="5" indent="0" rtl="0">
              <a:spcBef>
                <a:spcPts val="0"/>
              </a:spcBef>
              <a:buFont typeface="Arial"/>
              <a:buNone/>
              <a:defRPr sz="1800"/>
            </a:lvl6pPr>
            <a:lvl7pPr lvl="6" indent="0" rtl="0">
              <a:spcBef>
                <a:spcPts val="0"/>
              </a:spcBef>
              <a:buFont typeface="Arial"/>
              <a:buNone/>
              <a:defRPr sz="1800"/>
            </a:lvl7pPr>
            <a:lvl8pPr lvl="7" indent="0" rtl="0">
              <a:spcBef>
                <a:spcPts val="0"/>
              </a:spcBef>
              <a:buFont typeface="Arial"/>
              <a:buNone/>
              <a:defRPr sz="1800"/>
            </a:lvl8pPr>
            <a:lvl9pPr lvl="8" indent="0" rtl="0">
              <a:spcBef>
                <a:spcPts val="0"/>
              </a:spcBef>
              <a:buFont typeface="Arial"/>
              <a:buNone/>
              <a:defRPr sz="1800"/>
            </a:lvl9pPr>
          </a:lstStyle>
          <a:p>
            <a:endParaRPr/>
          </a:p>
        </p:txBody>
      </p:sp>
      <p:sp>
        <p:nvSpPr>
          <p:cNvPr id="75" name="Shape 75"/>
          <p:cNvSpPr txBox="1">
            <a:spLocks noGrp="1"/>
          </p:cNvSpPr>
          <p:nvPr>
            <p:ph type="body" idx="1"/>
          </p:nvPr>
        </p:nvSpPr>
        <p:spPr>
          <a:xfrm>
            <a:off x="4710953" y="1371600"/>
            <a:ext cx="3657600" cy="1542900"/>
          </a:xfrm>
          <a:prstGeom prst="rect">
            <a:avLst/>
          </a:prstGeom>
          <a:noFill/>
          <a:ln>
            <a:noFill/>
          </a:ln>
        </p:spPr>
        <p:txBody>
          <a:bodyPr lIns="91425" tIns="91425" rIns="91425" bIns="91425" anchor="t" anchorCtr="0"/>
          <a:lstStyle>
            <a:lvl1pPr marL="282575" marR="0" lvl="0" indent="98425" algn="l" rtl="0">
              <a:lnSpc>
                <a:spcPct val="100000"/>
              </a:lnSpc>
              <a:spcBef>
                <a:spcPts val="2000"/>
              </a:spcBef>
              <a:spcAft>
                <a:spcPts val="0"/>
              </a:spcAft>
              <a:buClr>
                <a:schemeClr val="lt1"/>
              </a:buClr>
              <a:buSzPct val="100000"/>
              <a:buFont typeface="Noto Sans Symbols"/>
              <a:buChar char="●"/>
              <a:defRPr sz="2000" b="0" i="0" u="none" strike="noStrike" cap="none">
                <a:solidFill>
                  <a:schemeClr val="lt1"/>
                </a:solidFill>
                <a:latin typeface="Trebuchet MS"/>
                <a:ea typeface="Trebuchet MS"/>
                <a:cs typeface="Trebuchet MS"/>
                <a:sym typeface="Trebuchet MS"/>
              </a:defRPr>
            </a:lvl1pPr>
            <a:lvl2pPr marL="577850" marR="0" lvl="1" indent="44450" algn="l" rtl="0">
              <a:lnSpc>
                <a:spcPct val="100000"/>
              </a:lnSpc>
              <a:spcBef>
                <a:spcPts val="600"/>
              </a:spcBef>
              <a:spcAft>
                <a:spcPts val="0"/>
              </a:spcAft>
              <a:buClr>
                <a:schemeClr val="lt1"/>
              </a:buClr>
              <a:buSzPct val="100000"/>
              <a:buFont typeface="Noto Sans Symbols"/>
              <a:buChar char="●"/>
              <a:defRPr sz="1800" b="0" i="0" u="none" strike="noStrike" cap="none">
                <a:solidFill>
                  <a:schemeClr val="lt1"/>
                </a:solidFill>
                <a:latin typeface="Trebuchet MS"/>
                <a:ea typeface="Trebuchet MS"/>
                <a:cs typeface="Trebuchet MS"/>
                <a:sym typeface="Trebuchet MS"/>
              </a:defRPr>
            </a:lvl2pPr>
            <a:lvl3pPr marL="860425" marR="0" lvl="2" indent="53975" algn="l" rtl="0">
              <a:lnSpc>
                <a:spcPct val="100000"/>
              </a:lnSpc>
              <a:spcBef>
                <a:spcPts val="600"/>
              </a:spcBef>
              <a:spcAft>
                <a:spcPts val="0"/>
              </a:spcAft>
              <a:buClr>
                <a:schemeClr val="lt1"/>
              </a:buClr>
              <a:buSzPct val="100000"/>
              <a:buFont typeface="Noto Sans Symbols"/>
              <a:buChar char="●"/>
              <a:defRPr sz="1800" b="0" i="0" u="none" strike="noStrike" cap="none">
                <a:solidFill>
                  <a:schemeClr val="lt1"/>
                </a:solidFill>
                <a:latin typeface="Trebuchet MS"/>
                <a:ea typeface="Trebuchet MS"/>
                <a:cs typeface="Trebuchet MS"/>
                <a:sym typeface="Trebuchet MS"/>
              </a:defRPr>
            </a:lvl3pPr>
            <a:lvl4pPr marL="1143000" marR="0" lvl="3" indent="50800" algn="l" rtl="0">
              <a:lnSpc>
                <a:spcPct val="100000"/>
              </a:lnSpc>
              <a:spcBef>
                <a:spcPts val="600"/>
              </a:spcBef>
              <a:spcAft>
                <a:spcPts val="0"/>
              </a:spcAft>
              <a:buClr>
                <a:schemeClr val="lt1"/>
              </a:buClr>
              <a:buSzPct val="100000"/>
              <a:buFont typeface="Noto Sans Symbols"/>
              <a:buChar char="●"/>
              <a:defRPr sz="1800" b="0" i="0" u="none" strike="noStrike" cap="none">
                <a:solidFill>
                  <a:schemeClr val="lt1"/>
                </a:solidFill>
                <a:latin typeface="Trebuchet MS"/>
                <a:ea typeface="Trebuchet MS"/>
                <a:cs typeface="Trebuchet MS"/>
                <a:sym typeface="Trebuchet MS"/>
              </a:defRPr>
            </a:lvl4pPr>
            <a:lvl5pPr marL="1425575" marR="0" lvl="4" indent="60325" algn="l" rtl="0">
              <a:lnSpc>
                <a:spcPct val="100000"/>
              </a:lnSpc>
              <a:spcBef>
                <a:spcPts val="600"/>
              </a:spcBef>
              <a:spcAft>
                <a:spcPts val="0"/>
              </a:spcAft>
              <a:buClr>
                <a:schemeClr val="lt1"/>
              </a:buClr>
              <a:buSzPct val="100000"/>
              <a:buFont typeface="Noto Sans Symbols"/>
              <a:buChar char="●"/>
              <a:defRPr sz="1800" b="0" i="0" u="none" strike="noStrike" cap="none">
                <a:solidFill>
                  <a:schemeClr val="lt1"/>
                </a:solidFill>
                <a:latin typeface="Trebuchet MS"/>
                <a:ea typeface="Trebuchet MS"/>
                <a:cs typeface="Trebuchet MS"/>
                <a:sym typeface="Trebuchet MS"/>
              </a:defRPr>
            </a:lvl5pPr>
            <a:lvl6pPr marL="1711325" marR="0" lvl="5" indent="53975" algn="l" rtl="0">
              <a:lnSpc>
                <a:spcPct val="100000"/>
              </a:lnSpc>
              <a:spcBef>
                <a:spcPts val="360"/>
              </a:spcBef>
              <a:spcAft>
                <a:spcPts val="0"/>
              </a:spcAft>
              <a:buClr>
                <a:schemeClr val="lt1"/>
              </a:buClr>
              <a:buSzPct val="100000"/>
              <a:buFont typeface="Noto Sans Symbols"/>
              <a:buChar char="●"/>
              <a:defRPr sz="1800" b="0" i="0" u="none" strike="noStrike" cap="none">
                <a:solidFill>
                  <a:schemeClr val="lt1"/>
                </a:solidFill>
                <a:latin typeface="Trebuchet MS"/>
                <a:ea typeface="Trebuchet MS"/>
                <a:cs typeface="Trebuchet MS"/>
                <a:sym typeface="Trebuchet MS"/>
              </a:defRPr>
            </a:lvl6pPr>
            <a:lvl7pPr marL="2000250" marR="0" lvl="6" indent="44450" algn="l" rtl="0">
              <a:lnSpc>
                <a:spcPct val="100000"/>
              </a:lnSpc>
              <a:spcBef>
                <a:spcPts val="360"/>
              </a:spcBef>
              <a:spcAft>
                <a:spcPts val="0"/>
              </a:spcAft>
              <a:buClr>
                <a:schemeClr val="lt1"/>
              </a:buClr>
              <a:buSzPct val="100000"/>
              <a:buFont typeface="Noto Sans Symbols"/>
              <a:buChar char="●"/>
              <a:defRPr sz="1800" b="0" i="0" u="none" strike="noStrike" cap="none">
                <a:solidFill>
                  <a:schemeClr val="lt1"/>
                </a:solidFill>
                <a:latin typeface="Trebuchet MS"/>
                <a:ea typeface="Trebuchet MS"/>
                <a:cs typeface="Trebuchet MS"/>
                <a:sym typeface="Trebuchet MS"/>
              </a:defRPr>
            </a:lvl7pPr>
            <a:lvl8pPr marL="2290762" marR="0" lvl="7" indent="46037" algn="l" rtl="0">
              <a:lnSpc>
                <a:spcPct val="100000"/>
              </a:lnSpc>
              <a:spcBef>
                <a:spcPts val="360"/>
              </a:spcBef>
              <a:spcAft>
                <a:spcPts val="0"/>
              </a:spcAft>
              <a:buClr>
                <a:schemeClr val="lt1"/>
              </a:buClr>
              <a:buSzPct val="100000"/>
              <a:buFont typeface="Noto Sans Symbols"/>
              <a:buChar char="●"/>
              <a:defRPr sz="1800" b="0" i="0" u="none" strike="noStrike" cap="none">
                <a:solidFill>
                  <a:schemeClr val="lt1"/>
                </a:solidFill>
                <a:latin typeface="Trebuchet MS"/>
                <a:ea typeface="Trebuchet MS"/>
                <a:cs typeface="Trebuchet MS"/>
                <a:sym typeface="Trebuchet MS"/>
              </a:defRPr>
            </a:lvl8pPr>
            <a:lvl9pPr marL="2571750" marR="0" lvl="8" indent="44450" algn="l" rtl="0">
              <a:lnSpc>
                <a:spcPct val="100000"/>
              </a:lnSpc>
              <a:spcBef>
                <a:spcPts val="360"/>
              </a:spcBef>
              <a:spcAft>
                <a:spcPts val="0"/>
              </a:spcAft>
              <a:buClr>
                <a:schemeClr val="lt1"/>
              </a:buClr>
              <a:buSzPct val="100000"/>
              <a:buFont typeface="Noto Sans Symbols"/>
              <a:buChar char="●"/>
              <a:defRPr sz="1800" b="0" i="0" u="none" strike="noStrike" cap="none">
                <a:solidFill>
                  <a:schemeClr val="lt1"/>
                </a:solidFill>
                <a:latin typeface="Trebuchet MS"/>
                <a:ea typeface="Trebuchet MS"/>
                <a:cs typeface="Trebuchet MS"/>
                <a:sym typeface="Trebuchet MS"/>
              </a:defRPr>
            </a:lvl9pPr>
          </a:lstStyle>
          <a:p>
            <a:endParaRPr/>
          </a:p>
        </p:txBody>
      </p:sp>
      <p:sp>
        <p:nvSpPr>
          <p:cNvPr id="76" name="Shape 76"/>
          <p:cNvSpPr txBox="1">
            <a:spLocks noGrp="1"/>
          </p:cNvSpPr>
          <p:nvPr>
            <p:ph type="dt" idx="10"/>
          </p:nvPr>
        </p:nvSpPr>
        <p:spPr>
          <a:xfrm>
            <a:off x="381001" y="4716555"/>
            <a:ext cx="1887600" cy="273900"/>
          </a:xfrm>
          <a:prstGeom prst="rect">
            <a:avLst/>
          </a:prstGeom>
          <a:noFill/>
          <a:ln>
            <a:noFill/>
          </a:ln>
        </p:spPr>
        <p:txBody>
          <a:bodyPr lIns="91425" tIns="91425" rIns="91425" bIns="91425" anchor="ctr" anchorCtr="0"/>
          <a:lstStyle>
            <a:lvl1pPr marL="0" marR="0" lvl="0" indent="0" algn="l" rtl="0">
              <a:lnSpc>
                <a:spcPct val="100000"/>
              </a:lnSpc>
              <a:spcBef>
                <a:spcPts val="0"/>
              </a:spcBef>
              <a:spcAft>
                <a:spcPts val="0"/>
              </a:spcAft>
              <a:buClr>
                <a:schemeClr val="lt2"/>
              </a:buClr>
              <a:buFont typeface="Arial"/>
              <a:buNone/>
              <a:defRPr sz="1200" b="0" i="0" u="none" strike="noStrike" cap="none">
                <a:solidFill>
                  <a:schemeClr val="lt2"/>
                </a:solidFill>
                <a:latin typeface="Arial"/>
                <a:ea typeface="Arial"/>
                <a:cs typeface="Arial"/>
                <a:sym typeface="Arial"/>
              </a:defRPr>
            </a:lvl1pPr>
            <a:lvl2pPr marL="457200" marR="0" lvl="1"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2pPr>
            <a:lvl3pPr marL="914400" marR="0" lvl="2"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3pPr>
            <a:lvl4pPr marL="1371600" marR="0" lvl="3"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4pPr>
            <a:lvl5pPr marL="1828800" marR="0" lvl="4"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5pPr>
            <a:lvl6pPr marL="2286000" marR="0" lvl="5"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6pPr>
            <a:lvl7pPr marL="2743200" marR="0" lvl="6"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7pPr>
            <a:lvl8pPr marL="3200400" marR="0" lvl="7"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8pPr>
            <a:lvl9pPr marL="3657600" marR="0" lvl="8"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9pPr>
          </a:lstStyle>
          <a:p>
            <a:endParaRPr/>
          </a:p>
        </p:txBody>
      </p:sp>
      <p:sp>
        <p:nvSpPr>
          <p:cNvPr id="77" name="Shape 77"/>
          <p:cNvSpPr txBox="1">
            <a:spLocks noGrp="1"/>
          </p:cNvSpPr>
          <p:nvPr>
            <p:ph type="ftr" idx="11"/>
          </p:nvPr>
        </p:nvSpPr>
        <p:spPr>
          <a:xfrm>
            <a:off x="3304614" y="4716555"/>
            <a:ext cx="5238900" cy="273900"/>
          </a:xfrm>
          <a:prstGeom prst="rect">
            <a:avLst/>
          </a:prstGeom>
          <a:noFill/>
          <a:ln>
            <a:noFill/>
          </a:ln>
        </p:spPr>
        <p:txBody>
          <a:bodyPr lIns="91425" tIns="91425" rIns="91425" bIns="91425" anchor="ctr" anchorCtr="0"/>
          <a:lstStyle>
            <a:lvl1pPr marL="0" marR="0" lvl="0" indent="0" algn="r" rtl="0">
              <a:lnSpc>
                <a:spcPct val="100000"/>
              </a:lnSpc>
              <a:spcBef>
                <a:spcPts val="0"/>
              </a:spcBef>
              <a:spcAft>
                <a:spcPts val="0"/>
              </a:spcAft>
              <a:buClr>
                <a:schemeClr val="lt2"/>
              </a:buClr>
              <a:buFont typeface="Arial"/>
              <a:buNone/>
              <a:defRPr sz="1200" b="0" i="0" u="none" strike="noStrike" cap="none">
                <a:solidFill>
                  <a:schemeClr val="lt2"/>
                </a:solidFill>
                <a:latin typeface="Arial"/>
                <a:ea typeface="Arial"/>
                <a:cs typeface="Arial"/>
                <a:sym typeface="Arial"/>
              </a:defRPr>
            </a:lvl1pPr>
            <a:lvl2pPr marL="457200" marR="0" lvl="1"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2pPr>
            <a:lvl3pPr marL="914400" marR="0" lvl="2"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3pPr>
            <a:lvl4pPr marL="1371600" marR="0" lvl="3"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4pPr>
            <a:lvl5pPr marL="1828800" marR="0" lvl="4"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5pPr>
            <a:lvl6pPr marL="2286000" marR="0" lvl="5"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6pPr>
            <a:lvl7pPr marL="2743200" marR="0" lvl="6"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7pPr>
            <a:lvl8pPr marL="3200400" marR="0" lvl="7"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8pPr>
            <a:lvl9pPr marL="3657600" marR="0" lvl="8"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9pPr>
          </a:lstStyle>
          <a:p>
            <a:endParaRPr/>
          </a:p>
        </p:txBody>
      </p:sp>
      <p:sp>
        <p:nvSpPr>
          <p:cNvPr id="78" name="Shape 78"/>
          <p:cNvSpPr txBox="1">
            <a:spLocks noGrp="1"/>
          </p:cNvSpPr>
          <p:nvPr>
            <p:ph type="sldNum" idx="12"/>
          </p:nvPr>
        </p:nvSpPr>
        <p:spPr>
          <a:xfrm>
            <a:off x="8404410" y="164727"/>
            <a:ext cx="493200" cy="273900"/>
          </a:xfrm>
          <a:prstGeom prst="rect">
            <a:avLst/>
          </a:prstGeom>
          <a:noFill/>
          <a:ln>
            <a:noFill/>
          </a:ln>
        </p:spPr>
        <p:txBody>
          <a:bodyPr lIns="91425" tIns="45700" rIns="91425" bIns="45700" anchor="ctr" anchorCtr="0">
            <a:noAutofit/>
          </a:bodyPr>
          <a:lstStyle/>
          <a:p>
            <a:pPr marL="0" marR="0" lvl="0" indent="0" algn="r" rtl="0">
              <a:lnSpc>
                <a:spcPct val="100000"/>
              </a:lnSpc>
              <a:spcBef>
                <a:spcPts val="0"/>
              </a:spcBef>
              <a:spcAft>
                <a:spcPts val="0"/>
              </a:spcAft>
              <a:buClr>
                <a:schemeClr val="dk2"/>
              </a:buClr>
              <a:buSzPct val="25000"/>
              <a:buFont typeface="Arial"/>
              <a:buNone/>
            </a:pPr>
            <a:fld id="{00000000-1234-1234-1234-123412341234}" type="slidenum">
              <a:rPr lang="en" sz="1000" b="0" i="0" u="none" strike="noStrike" cap="none">
                <a:solidFill>
                  <a:schemeClr val="dk2"/>
                </a:solidFill>
                <a:latin typeface="Arial"/>
                <a:ea typeface="Arial"/>
                <a:cs typeface="Arial"/>
                <a:sym typeface="Arial"/>
              </a:rPr>
              <a:t>‹#›</a:t>
            </a:fld>
            <a:endParaRPr lang="en" sz="1000" b="0" i="0" u="none" strike="noStrike" cap="none">
              <a:solidFill>
                <a:schemeClr val="dk2"/>
              </a:solidFill>
              <a:latin typeface="Arial"/>
              <a:ea typeface="Arial"/>
              <a:cs typeface="Arial"/>
              <a:sym typeface="Arial"/>
            </a:endParaRPr>
          </a:p>
        </p:txBody>
      </p:sp>
      <p:sp>
        <p:nvSpPr>
          <p:cNvPr id="79" name="Shape 79"/>
          <p:cNvSpPr txBox="1">
            <a:spLocks noGrp="1"/>
          </p:cNvSpPr>
          <p:nvPr>
            <p:ph type="body" idx="2"/>
          </p:nvPr>
        </p:nvSpPr>
        <p:spPr>
          <a:xfrm>
            <a:off x="4710953" y="2993859"/>
            <a:ext cx="3657600" cy="1542900"/>
          </a:xfrm>
          <a:prstGeom prst="rect">
            <a:avLst/>
          </a:prstGeom>
          <a:noFill/>
          <a:ln>
            <a:noFill/>
          </a:ln>
        </p:spPr>
        <p:txBody>
          <a:bodyPr lIns="91425" tIns="91425" rIns="91425" bIns="91425" anchor="t" anchorCtr="0"/>
          <a:lstStyle>
            <a:lvl1pPr marL="282575" marR="0" lvl="0" indent="98425" algn="l" rtl="0">
              <a:lnSpc>
                <a:spcPct val="100000"/>
              </a:lnSpc>
              <a:spcBef>
                <a:spcPts val="2000"/>
              </a:spcBef>
              <a:spcAft>
                <a:spcPts val="0"/>
              </a:spcAft>
              <a:buClr>
                <a:schemeClr val="lt1"/>
              </a:buClr>
              <a:buSzPct val="100000"/>
              <a:buFont typeface="Noto Sans Symbols"/>
              <a:buChar char="●"/>
              <a:defRPr sz="2000" b="0" i="0" u="none" strike="noStrike" cap="none">
                <a:solidFill>
                  <a:schemeClr val="lt1"/>
                </a:solidFill>
                <a:latin typeface="Trebuchet MS"/>
                <a:ea typeface="Trebuchet MS"/>
                <a:cs typeface="Trebuchet MS"/>
                <a:sym typeface="Trebuchet MS"/>
              </a:defRPr>
            </a:lvl1pPr>
            <a:lvl2pPr marL="577850" marR="0" lvl="1" indent="44450" algn="l" rtl="0">
              <a:lnSpc>
                <a:spcPct val="100000"/>
              </a:lnSpc>
              <a:spcBef>
                <a:spcPts val="600"/>
              </a:spcBef>
              <a:spcAft>
                <a:spcPts val="0"/>
              </a:spcAft>
              <a:buClr>
                <a:schemeClr val="lt1"/>
              </a:buClr>
              <a:buSzPct val="100000"/>
              <a:buFont typeface="Noto Sans Symbols"/>
              <a:buChar char="●"/>
              <a:defRPr sz="1800" b="0" i="0" u="none" strike="noStrike" cap="none">
                <a:solidFill>
                  <a:schemeClr val="lt1"/>
                </a:solidFill>
                <a:latin typeface="Trebuchet MS"/>
                <a:ea typeface="Trebuchet MS"/>
                <a:cs typeface="Trebuchet MS"/>
                <a:sym typeface="Trebuchet MS"/>
              </a:defRPr>
            </a:lvl2pPr>
            <a:lvl3pPr marL="860425" marR="0" lvl="2" indent="53975" algn="l" rtl="0">
              <a:lnSpc>
                <a:spcPct val="100000"/>
              </a:lnSpc>
              <a:spcBef>
                <a:spcPts val="600"/>
              </a:spcBef>
              <a:spcAft>
                <a:spcPts val="0"/>
              </a:spcAft>
              <a:buClr>
                <a:schemeClr val="lt1"/>
              </a:buClr>
              <a:buSzPct val="100000"/>
              <a:buFont typeface="Noto Sans Symbols"/>
              <a:buChar char="●"/>
              <a:defRPr sz="1800" b="0" i="0" u="none" strike="noStrike" cap="none">
                <a:solidFill>
                  <a:schemeClr val="lt1"/>
                </a:solidFill>
                <a:latin typeface="Trebuchet MS"/>
                <a:ea typeface="Trebuchet MS"/>
                <a:cs typeface="Trebuchet MS"/>
                <a:sym typeface="Trebuchet MS"/>
              </a:defRPr>
            </a:lvl3pPr>
            <a:lvl4pPr marL="1143000" marR="0" lvl="3" indent="50800" algn="l" rtl="0">
              <a:lnSpc>
                <a:spcPct val="100000"/>
              </a:lnSpc>
              <a:spcBef>
                <a:spcPts val="600"/>
              </a:spcBef>
              <a:spcAft>
                <a:spcPts val="0"/>
              </a:spcAft>
              <a:buClr>
                <a:schemeClr val="lt1"/>
              </a:buClr>
              <a:buSzPct val="100000"/>
              <a:buFont typeface="Noto Sans Symbols"/>
              <a:buChar char="●"/>
              <a:defRPr sz="1800" b="0" i="0" u="none" strike="noStrike" cap="none">
                <a:solidFill>
                  <a:schemeClr val="lt1"/>
                </a:solidFill>
                <a:latin typeface="Trebuchet MS"/>
                <a:ea typeface="Trebuchet MS"/>
                <a:cs typeface="Trebuchet MS"/>
                <a:sym typeface="Trebuchet MS"/>
              </a:defRPr>
            </a:lvl4pPr>
            <a:lvl5pPr marL="1425575" marR="0" lvl="4" indent="60325" algn="l" rtl="0">
              <a:lnSpc>
                <a:spcPct val="100000"/>
              </a:lnSpc>
              <a:spcBef>
                <a:spcPts val="600"/>
              </a:spcBef>
              <a:spcAft>
                <a:spcPts val="0"/>
              </a:spcAft>
              <a:buClr>
                <a:schemeClr val="lt1"/>
              </a:buClr>
              <a:buSzPct val="100000"/>
              <a:buFont typeface="Noto Sans Symbols"/>
              <a:buChar char="●"/>
              <a:defRPr sz="1800" b="0" i="0" u="none" strike="noStrike" cap="none">
                <a:solidFill>
                  <a:schemeClr val="lt1"/>
                </a:solidFill>
                <a:latin typeface="Trebuchet MS"/>
                <a:ea typeface="Trebuchet MS"/>
                <a:cs typeface="Trebuchet MS"/>
                <a:sym typeface="Trebuchet MS"/>
              </a:defRPr>
            </a:lvl5pPr>
            <a:lvl6pPr marL="1711325" marR="0" lvl="5" indent="53975" algn="l" rtl="0">
              <a:lnSpc>
                <a:spcPct val="100000"/>
              </a:lnSpc>
              <a:spcBef>
                <a:spcPts val="360"/>
              </a:spcBef>
              <a:spcAft>
                <a:spcPts val="0"/>
              </a:spcAft>
              <a:buClr>
                <a:schemeClr val="lt1"/>
              </a:buClr>
              <a:buSzPct val="100000"/>
              <a:buFont typeface="Noto Sans Symbols"/>
              <a:buChar char="●"/>
              <a:defRPr sz="1800" b="0" i="0" u="none" strike="noStrike" cap="none">
                <a:solidFill>
                  <a:schemeClr val="lt1"/>
                </a:solidFill>
                <a:latin typeface="Trebuchet MS"/>
                <a:ea typeface="Trebuchet MS"/>
                <a:cs typeface="Trebuchet MS"/>
                <a:sym typeface="Trebuchet MS"/>
              </a:defRPr>
            </a:lvl6pPr>
            <a:lvl7pPr marL="2000250" marR="0" lvl="6" indent="44450" algn="l" rtl="0">
              <a:lnSpc>
                <a:spcPct val="100000"/>
              </a:lnSpc>
              <a:spcBef>
                <a:spcPts val="360"/>
              </a:spcBef>
              <a:spcAft>
                <a:spcPts val="0"/>
              </a:spcAft>
              <a:buClr>
                <a:schemeClr val="lt1"/>
              </a:buClr>
              <a:buSzPct val="100000"/>
              <a:buFont typeface="Noto Sans Symbols"/>
              <a:buChar char="●"/>
              <a:defRPr sz="1800" b="0" i="0" u="none" strike="noStrike" cap="none">
                <a:solidFill>
                  <a:schemeClr val="lt1"/>
                </a:solidFill>
                <a:latin typeface="Trebuchet MS"/>
                <a:ea typeface="Trebuchet MS"/>
                <a:cs typeface="Trebuchet MS"/>
                <a:sym typeface="Trebuchet MS"/>
              </a:defRPr>
            </a:lvl7pPr>
            <a:lvl8pPr marL="2290762" marR="0" lvl="7" indent="46037" algn="l" rtl="0">
              <a:lnSpc>
                <a:spcPct val="100000"/>
              </a:lnSpc>
              <a:spcBef>
                <a:spcPts val="360"/>
              </a:spcBef>
              <a:spcAft>
                <a:spcPts val="0"/>
              </a:spcAft>
              <a:buClr>
                <a:schemeClr val="lt1"/>
              </a:buClr>
              <a:buSzPct val="100000"/>
              <a:buFont typeface="Noto Sans Symbols"/>
              <a:buChar char="●"/>
              <a:defRPr sz="1800" b="0" i="0" u="none" strike="noStrike" cap="none">
                <a:solidFill>
                  <a:schemeClr val="lt1"/>
                </a:solidFill>
                <a:latin typeface="Trebuchet MS"/>
                <a:ea typeface="Trebuchet MS"/>
                <a:cs typeface="Trebuchet MS"/>
                <a:sym typeface="Trebuchet MS"/>
              </a:defRPr>
            </a:lvl8pPr>
            <a:lvl9pPr marL="2571750" marR="0" lvl="8" indent="44450" algn="l" rtl="0">
              <a:lnSpc>
                <a:spcPct val="100000"/>
              </a:lnSpc>
              <a:spcBef>
                <a:spcPts val="360"/>
              </a:spcBef>
              <a:spcAft>
                <a:spcPts val="0"/>
              </a:spcAft>
              <a:buClr>
                <a:schemeClr val="lt1"/>
              </a:buClr>
              <a:buSzPct val="100000"/>
              <a:buFont typeface="Noto Sans Symbols"/>
              <a:buChar char="●"/>
              <a:defRPr sz="1800" b="0" i="0" u="none" strike="noStrike" cap="none">
                <a:solidFill>
                  <a:schemeClr val="lt1"/>
                </a:solidFill>
                <a:latin typeface="Trebuchet MS"/>
                <a:ea typeface="Trebuchet MS"/>
                <a:cs typeface="Trebuchet MS"/>
                <a:sym typeface="Trebuchet MS"/>
              </a:defRPr>
            </a:lvl9pPr>
          </a:lstStyle>
          <a:p>
            <a:endParaRPr/>
          </a:p>
        </p:txBody>
      </p:sp>
      <p:sp>
        <p:nvSpPr>
          <p:cNvPr id="80" name="Shape 80"/>
          <p:cNvSpPr txBox="1">
            <a:spLocks noGrp="1"/>
          </p:cNvSpPr>
          <p:nvPr>
            <p:ph type="body" idx="3"/>
          </p:nvPr>
        </p:nvSpPr>
        <p:spPr>
          <a:xfrm>
            <a:off x="779462" y="1371600"/>
            <a:ext cx="3657600" cy="3164700"/>
          </a:xfrm>
          <a:prstGeom prst="rect">
            <a:avLst/>
          </a:prstGeom>
          <a:noFill/>
          <a:ln>
            <a:noFill/>
          </a:ln>
        </p:spPr>
        <p:txBody>
          <a:bodyPr lIns="91425" tIns="91425" rIns="91425" bIns="91425" anchor="t" anchorCtr="0"/>
          <a:lstStyle>
            <a:lvl1pPr marL="282575" marR="0" lvl="0" indent="98425" algn="l" rtl="0">
              <a:lnSpc>
                <a:spcPct val="100000"/>
              </a:lnSpc>
              <a:spcBef>
                <a:spcPts val="2000"/>
              </a:spcBef>
              <a:spcAft>
                <a:spcPts val="0"/>
              </a:spcAft>
              <a:buClr>
                <a:schemeClr val="lt1"/>
              </a:buClr>
              <a:buSzPct val="100000"/>
              <a:buFont typeface="Noto Sans Symbols"/>
              <a:buChar char="●"/>
              <a:defRPr sz="2000" b="0" i="0" u="none" strike="noStrike" cap="none">
                <a:solidFill>
                  <a:schemeClr val="lt1"/>
                </a:solidFill>
                <a:latin typeface="Trebuchet MS"/>
                <a:ea typeface="Trebuchet MS"/>
                <a:cs typeface="Trebuchet MS"/>
                <a:sym typeface="Trebuchet MS"/>
              </a:defRPr>
            </a:lvl1pPr>
            <a:lvl2pPr marL="577850" marR="0" lvl="1" indent="44450" algn="l" rtl="0">
              <a:lnSpc>
                <a:spcPct val="100000"/>
              </a:lnSpc>
              <a:spcBef>
                <a:spcPts val="600"/>
              </a:spcBef>
              <a:spcAft>
                <a:spcPts val="0"/>
              </a:spcAft>
              <a:buClr>
                <a:schemeClr val="lt1"/>
              </a:buClr>
              <a:buSzPct val="100000"/>
              <a:buFont typeface="Noto Sans Symbols"/>
              <a:buChar char="●"/>
              <a:defRPr sz="1800" b="0" i="0" u="none" strike="noStrike" cap="none">
                <a:solidFill>
                  <a:schemeClr val="lt1"/>
                </a:solidFill>
                <a:latin typeface="Trebuchet MS"/>
                <a:ea typeface="Trebuchet MS"/>
                <a:cs typeface="Trebuchet MS"/>
                <a:sym typeface="Trebuchet MS"/>
              </a:defRPr>
            </a:lvl2pPr>
            <a:lvl3pPr marL="860425" marR="0" lvl="2" indent="53975" algn="l" rtl="0">
              <a:lnSpc>
                <a:spcPct val="100000"/>
              </a:lnSpc>
              <a:spcBef>
                <a:spcPts val="600"/>
              </a:spcBef>
              <a:spcAft>
                <a:spcPts val="0"/>
              </a:spcAft>
              <a:buClr>
                <a:schemeClr val="lt1"/>
              </a:buClr>
              <a:buSzPct val="100000"/>
              <a:buFont typeface="Noto Sans Symbols"/>
              <a:buChar char="●"/>
              <a:defRPr sz="1800" b="0" i="0" u="none" strike="noStrike" cap="none">
                <a:solidFill>
                  <a:schemeClr val="lt1"/>
                </a:solidFill>
                <a:latin typeface="Trebuchet MS"/>
                <a:ea typeface="Trebuchet MS"/>
                <a:cs typeface="Trebuchet MS"/>
                <a:sym typeface="Trebuchet MS"/>
              </a:defRPr>
            </a:lvl3pPr>
            <a:lvl4pPr marL="1143000" marR="0" lvl="3" indent="50800" algn="l" rtl="0">
              <a:lnSpc>
                <a:spcPct val="100000"/>
              </a:lnSpc>
              <a:spcBef>
                <a:spcPts val="600"/>
              </a:spcBef>
              <a:spcAft>
                <a:spcPts val="0"/>
              </a:spcAft>
              <a:buClr>
                <a:schemeClr val="lt1"/>
              </a:buClr>
              <a:buSzPct val="100000"/>
              <a:buFont typeface="Noto Sans Symbols"/>
              <a:buChar char="●"/>
              <a:defRPr sz="1800" b="0" i="0" u="none" strike="noStrike" cap="none">
                <a:solidFill>
                  <a:schemeClr val="lt1"/>
                </a:solidFill>
                <a:latin typeface="Trebuchet MS"/>
                <a:ea typeface="Trebuchet MS"/>
                <a:cs typeface="Trebuchet MS"/>
                <a:sym typeface="Trebuchet MS"/>
              </a:defRPr>
            </a:lvl4pPr>
            <a:lvl5pPr marL="1425575" marR="0" lvl="4" indent="60325" algn="l" rtl="0">
              <a:lnSpc>
                <a:spcPct val="100000"/>
              </a:lnSpc>
              <a:spcBef>
                <a:spcPts val="600"/>
              </a:spcBef>
              <a:spcAft>
                <a:spcPts val="0"/>
              </a:spcAft>
              <a:buClr>
                <a:schemeClr val="lt1"/>
              </a:buClr>
              <a:buSzPct val="100000"/>
              <a:buFont typeface="Noto Sans Symbols"/>
              <a:buChar char="●"/>
              <a:defRPr sz="1800" b="0" i="0" u="none" strike="noStrike" cap="none">
                <a:solidFill>
                  <a:schemeClr val="lt1"/>
                </a:solidFill>
                <a:latin typeface="Trebuchet MS"/>
                <a:ea typeface="Trebuchet MS"/>
                <a:cs typeface="Trebuchet MS"/>
                <a:sym typeface="Trebuchet MS"/>
              </a:defRPr>
            </a:lvl5pPr>
            <a:lvl6pPr marL="1711325" marR="0" lvl="5" indent="53975" algn="l" rtl="0">
              <a:lnSpc>
                <a:spcPct val="100000"/>
              </a:lnSpc>
              <a:spcBef>
                <a:spcPts val="360"/>
              </a:spcBef>
              <a:spcAft>
                <a:spcPts val="0"/>
              </a:spcAft>
              <a:buClr>
                <a:schemeClr val="lt1"/>
              </a:buClr>
              <a:buSzPct val="100000"/>
              <a:buFont typeface="Noto Sans Symbols"/>
              <a:buChar char="●"/>
              <a:defRPr sz="1800" b="0" i="0" u="none" strike="noStrike" cap="none">
                <a:solidFill>
                  <a:schemeClr val="lt1"/>
                </a:solidFill>
                <a:latin typeface="Trebuchet MS"/>
                <a:ea typeface="Trebuchet MS"/>
                <a:cs typeface="Trebuchet MS"/>
                <a:sym typeface="Trebuchet MS"/>
              </a:defRPr>
            </a:lvl6pPr>
            <a:lvl7pPr marL="2000250" marR="0" lvl="6" indent="44450" algn="l" rtl="0">
              <a:lnSpc>
                <a:spcPct val="100000"/>
              </a:lnSpc>
              <a:spcBef>
                <a:spcPts val="360"/>
              </a:spcBef>
              <a:spcAft>
                <a:spcPts val="0"/>
              </a:spcAft>
              <a:buClr>
                <a:schemeClr val="lt1"/>
              </a:buClr>
              <a:buSzPct val="100000"/>
              <a:buFont typeface="Noto Sans Symbols"/>
              <a:buChar char="●"/>
              <a:defRPr sz="1800" b="0" i="0" u="none" strike="noStrike" cap="none">
                <a:solidFill>
                  <a:schemeClr val="lt1"/>
                </a:solidFill>
                <a:latin typeface="Trebuchet MS"/>
                <a:ea typeface="Trebuchet MS"/>
                <a:cs typeface="Trebuchet MS"/>
                <a:sym typeface="Trebuchet MS"/>
              </a:defRPr>
            </a:lvl7pPr>
            <a:lvl8pPr marL="2290762" marR="0" lvl="7" indent="46037" algn="l" rtl="0">
              <a:lnSpc>
                <a:spcPct val="100000"/>
              </a:lnSpc>
              <a:spcBef>
                <a:spcPts val="360"/>
              </a:spcBef>
              <a:spcAft>
                <a:spcPts val="0"/>
              </a:spcAft>
              <a:buClr>
                <a:schemeClr val="lt1"/>
              </a:buClr>
              <a:buSzPct val="100000"/>
              <a:buFont typeface="Noto Sans Symbols"/>
              <a:buChar char="●"/>
              <a:defRPr sz="1800" b="0" i="0" u="none" strike="noStrike" cap="none">
                <a:solidFill>
                  <a:schemeClr val="lt1"/>
                </a:solidFill>
                <a:latin typeface="Trebuchet MS"/>
                <a:ea typeface="Trebuchet MS"/>
                <a:cs typeface="Trebuchet MS"/>
                <a:sym typeface="Trebuchet MS"/>
              </a:defRPr>
            </a:lvl8pPr>
            <a:lvl9pPr marL="2571750" marR="0" lvl="8" indent="44450" algn="l" rtl="0">
              <a:lnSpc>
                <a:spcPct val="100000"/>
              </a:lnSpc>
              <a:spcBef>
                <a:spcPts val="360"/>
              </a:spcBef>
              <a:spcAft>
                <a:spcPts val="0"/>
              </a:spcAft>
              <a:buClr>
                <a:schemeClr val="lt1"/>
              </a:buClr>
              <a:buSzPct val="100000"/>
              <a:buFont typeface="Noto Sans Symbols"/>
              <a:buChar char="●"/>
              <a:defRPr sz="1800" b="0" i="0" u="none" strike="noStrike" cap="none">
                <a:solidFill>
                  <a:schemeClr val="lt1"/>
                </a:solidFill>
                <a:latin typeface="Trebuchet MS"/>
                <a:ea typeface="Trebuchet MS"/>
                <a:cs typeface="Trebuchet MS"/>
                <a:sym typeface="Trebuchet MS"/>
              </a:defRPr>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slideLayout" Target="../slideLayouts/slideLayout15.xml"/><Relationship Id="rId16" Type="http://schemas.openxmlformats.org/officeDocument/2006/relationships/slideLayout" Target="../slideLayouts/slideLayout16.xml"/><Relationship Id="rId17" Type="http://schemas.openxmlformats.org/officeDocument/2006/relationships/slideLayout" Target="../slideLayouts/slideLayout17.xml"/><Relationship Id="rId18"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Shape 6"/>
          <p:cNvSpPr/>
          <p:nvPr/>
        </p:nvSpPr>
        <p:spPr>
          <a:xfrm>
            <a:off x="189706" y="142281"/>
            <a:ext cx="8764500" cy="4858800"/>
          </a:xfrm>
          <a:prstGeom prst="round2DiagRect">
            <a:avLst>
              <a:gd name="adj1" fmla="val 9416"/>
              <a:gd name="adj2" fmla="val 0"/>
            </a:avLst>
          </a:prstGeom>
          <a:gradFill>
            <a:gsLst>
              <a:gs pos="0">
                <a:schemeClr val="lt2"/>
              </a:gs>
              <a:gs pos="17000">
                <a:schemeClr val="lt2"/>
              </a:gs>
              <a:gs pos="100000">
                <a:schemeClr val="dk2"/>
              </a:gs>
            </a:gsLst>
            <a:lin ang="5400012" scaled="0"/>
          </a:gradFill>
          <a:ln>
            <a:noFill/>
          </a:ln>
        </p:spPr>
        <p:txBody>
          <a:bodyPr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1400" b="0" i="0" u="none" strike="noStrike" cap="none">
              <a:solidFill>
                <a:schemeClr val="lt1"/>
              </a:solidFill>
              <a:latin typeface="Arial"/>
              <a:ea typeface="Arial"/>
              <a:cs typeface="Arial"/>
              <a:sym typeface="Arial"/>
            </a:endParaRPr>
          </a:p>
        </p:txBody>
      </p:sp>
      <p:sp>
        <p:nvSpPr>
          <p:cNvPr id="7" name="Shape 7"/>
          <p:cNvSpPr txBox="1">
            <a:spLocks noGrp="1"/>
          </p:cNvSpPr>
          <p:nvPr>
            <p:ph type="title"/>
          </p:nvPr>
        </p:nvSpPr>
        <p:spPr>
          <a:xfrm>
            <a:off x="779464" y="285750"/>
            <a:ext cx="7583400" cy="783300"/>
          </a:xfrm>
          <a:prstGeom prst="rect">
            <a:avLst/>
          </a:prstGeom>
          <a:noFill/>
          <a:ln>
            <a:noFill/>
          </a:ln>
        </p:spPr>
        <p:txBody>
          <a:bodyPr lIns="91425" tIns="91425" rIns="91425" bIns="91425" anchor="b" anchorCtr="0"/>
          <a:lstStyle>
            <a:lvl1pPr marL="0" marR="0" lvl="0" indent="0" algn="l" rtl="0">
              <a:lnSpc>
                <a:spcPct val="100000"/>
              </a:lnSpc>
              <a:spcBef>
                <a:spcPts val="0"/>
              </a:spcBef>
              <a:spcAft>
                <a:spcPts val="0"/>
              </a:spcAft>
              <a:buClr>
                <a:schemeClr val="lt1"/>
              </a:buClr>
              <a:buFont typeface="Trebuchet MS"/>
              <a:buNone/>
              <a:defRPr sz="3800" b="0" i="0" u="none" strike="noStrike" cap="none">
                <a:solidFill>
                  <a:schemeClr val="lt1"/>
                </a:solidFill>
                <a:latin typeface="Trebuchet MS"/>
                <a:ea typeface="Trebuchet MS"/>
                <a:cs typeface="Trebuchet MS"/>
                <a:sym typeface="Trebuchet MS"/>
              </a:defRPr>
            </a:lvl1pPr>
            <a:lvl2pPr lvl="1" indent="0" rtl="0">
              <a:spcBef>
                <a:spcPts val="0"/>
              </a:spcBef>
              <a:buFont typeface="Arial"/>
              <a:buNone/>
              <a:defRPr sz="1800"/>
            </a:lvl2pPr>
            <a:lvl3pPr lvl="2" indent="0" rtl="0">
              <a:spcBef>
                <a:spcPts val="0"/>
              </a:spcBef>
              <a:buFont typeface="Arial"/>
              <a:buNone/>
              <a:defRPr sz="1800"/>
            </a:lvl3pPr>
            <a:lvl4pPr lvl="3" indent="0" rtl="0">
              <a:spcBef>
                <a:spcPts val="0"/>
              </a:spcBef>
              <a:buFont typeface="Arial"/>
              <a:buNone/>
              <a:defRPr sz="1800"/>
            </a:lvl4pPr>
            <a:lvl5pPr lvl="4" indent="0" rtl="0">
              <a:spcBef>
                <a:spcPts val="0"/>
              </a:spcBef>
              <a:buFont typeface="Arial"/>
              <a:buNone/>
              <a:defRPr sz="1800"/>
            </a:lvl5pPr>
            <a:lvl6pPr lvl="5" indent="0" rtl="0">
              <a:spcBef>
                <a:spcPts val="0"/>
              </a:spcBef>
              <a:buFont typeface="Arial"/>
              <a:buNone/>
              <a:defRPr sz="1800"/>
            </a:lvl6pPr>
            <a:lvl7pPr lvl="6" indent="0" rtl="0">
              <a:spcBef>
                <a:spcPts val="0"/>
              </a:spcBef>
              <a:buFont typeface="Arial"/>
              <a:buNone/>
              <a:defRPr sz="1800"/>
            </a:lvl7pPr>
            <a:lvl8pPr lvl="7" indent="0" rtl="0">
              <a:spcBef>
                <a:spcPts val="0"/>
              </a:spcBef>
              <a:buFont typeface="Arial"/>
              <a:buNone/>
              <a:defRPr sz="1800"/>
            </a:lvl8pPr>
            <a:lvl9pPr lvl="8" indent="0" rtl="0">
              <a:spcBef>
                <a:spcPts val="0"/>
              </a:spcBef>
              <a:buFont typeface="Arial"/>
              <a:buNone/>
              <a:defRPr sz="1800"/>
            </a:lvl9pPr>
          </a:lstStyle>
          <a:p>
            <a:endParaRPr/>
          </a:p>
        </p:txBody>
      </p:sp>
      <p:sp>
        <p:nvSpPr>
          <p:cNvPr id="8" name="Shape 8"/>
          <p:cNvSpPr txBox="1">
            <a:spLocks noGrp="1"/>
          </p:cNvSpPr>
          <p:nvPr>
            <p:ph type="body" idx="1"/>
          </p:nvPr>
        </p:nvSpPr>
        <p:spPr>
          <a:xfrm>
            <a:off x="779464" y="1371600"/>
            <a:ext cx="7583400" cy="3156600"/>
          </a:xfrm>
          <a:prstGeom prst="rect">
            <a:avLst/>
          </a:prstGeom>
          <a:noFill/>
          <a:ln>
            <a:noFill/>
          </a:ln>
        </p:spPr>
        <p:txBody>
          <a:bodyPr lIns="91425" tIns="91425" rIns="91425" bIns="91425" anchor="t" anchorCtr="0"/>
          <a:lstStyle>
            <a:lvl1pPr marL="282575" marR="0" lvl="0" indent="136525" algn="l" rtl="0">
              <a:lnSpc>
                <a:spcPct val="100000"/>
              </a:lnSpc>
              <a:spcBef>
                <a:spcPts val="2000"/>
              </a:spcBef>
              <a:spcAft>
                <a:spcPts val="0"/>
              </a:spcAft>
              <a:buClr>
                <a:schemeClr val="lt1"/>
              </a:buClr>
              <a:buSzPct val="100000"/>
              <a:buFont typeface="Noto Sans Symbols"/>
              <a:buChar char="●"/>
              <a:defRPr sz="2200" b="0" i="0" u="none" strike="noStrike" cap="none">
                <a:solidFill>
                  <a:schemeClr val="lt1"/>
                </a:solidFill>
                <a:latin typeface="Trebuchet MS"/>
                <a:ea typeface="Trebuchet MS"/>
                <a:cs typeface="Trebuchet MS"/>
                <a:sym typeface="Trebuchet MS"/>
              </a:defRPr>
            </a:lvl1pPr>
            <a:lvl2pPr marL="577850" marR="0" lvl="1" indent="82550" algn="l" rtl="0">
              <a:lnSpc>
                <a:spcPct val="100000"/>
              </a:lnSpc>
              <a:spcBef>
                <a:spcPts val="600"/>
              </a:spcBef>
              <a:spcAft>
                <a:spcPts val="0"/>
              </a:spcAft>
              <a:buClr>
                <a:schemeClr val="lt1"/>
              </a:buClr>
              <a:buSzPct val="100000"/>
              <a:buFont typeface="Noto Sans Symbols"/>
              <a:buChar char="●"/>
              <a:defRPr sz="2000" b="0" i="0" u="none" strike="noStrike" cap="none">
                <a:solidFill>
                  <a:schemeClr val="lt1"/>
                </a:solidFill>
                <a:latin typeface="Trebuchet MS"/>
                <a:ea typeface="Trebuchet MS"/>
                <a:cs typeface="Trebuchet MS"/>
                <a:sym typeface="Trebuchet MS"/>
              </a:defRPr>
            </a:lvl2pPr>
            <a:lvl3pPr marL="860425" marR="0" lvl="2" indent="53975" algn="l" rtl="0">
              <a:lnSpc>
                <a:spcPct val="100000"/>
              </a:lnSpc>
              <a:spcBef>
                <a:spcPts val="600"/>
              </a:spcBef>
              <a:spcAft>
                <a:spcPts val="0"/>
              </a:spcAft>
              <a:buClr>
                <a:schemeClr val="lt1"/>
              </a:buClr>
              <a:buSzPct val="100000"/>
              <a:buFont typeface="Noto Sans Symbols"/>
              <a:buChar char="●"/>
              <a:defRPr sz="1800" b="0" i="0" u="none" strike="noStrike" cap="none">
                <a:solidFill>
                  <a:schemeClr val="lt1"/>
                </a:solidFill>
                <a:latin typeface="Trebuchet MS"/>
                <a:ea typeface="Trebuchet MS"/>
                <a:cs typeface="Trebuchet MS"/>
                <a:sym typeface="Trebuchet MS"/>
              </a:defRPr>
            </a:lvl3pPr>
            <a:lvl4pPr marL="1143000" marR="0" lvl="3" indent="50800" algn="l" rtl="0">
              <a:lnSpc>
                <a:spcPct val="100000"/>
              </a:lnSpc>
              <a:spcBef>
                <a:spcPts val="600"/>
              </a:spcBef>
              <a:spcAft>
                <a:spcPts val="0"/>
              </a:spcAft>
              <a:buClr>
                <a:schemeClr val="lt1"/>
              </a:buClr>
              <a:buSzPct val="100000"/>
              <a:buFont typeface="Noto Sans Symbols"/>
              <a:buChar char="●"/>
              <a:defRPr sz="1800" b="0" i="0" u="none" strike="noStrike" cap="none">
                <a:solidFill>
                  <a:schemeClr val="lt1"/>
                </a:solidFill>
                <a:latin typeface="Trebuchet MS"/>
                <a:ea typeface="Trebuchet MS"/>
                <a:cs typeface="Trebuchet MS"/>
                <a:sym typeface="Trebuchet MS"/>
              </a:defRPr>
            </a:lvl4pPr>
            <a:lvl5pPr marL="1425575" marR="0" lvl="4" indent="60325" algn="l" rtl="0">
              <a:lnSpc>
                <a:spcPct val="100000"/>
              </a:lnSpc>
              <a:spcBef>
                <a:spcPts val="600"/>
              </a:spcBef>
              <a:spcAft>
                <a:spcPts val="0"/>
              </a:spcAft>
              <a:buClr>
                <a:schemeClr val="lt1"/>
              </a:buClr>
              <a:buSzPct val="100000"/>
              <a:buFont typeface="Noto Sans Symbols"/>
              <a:buChar char="●"/>
              <a:defRPr sz="1800" b="0" i="0" u="none" strike="noStrike" cap="none">
                <a:solidFill>
                  <a:schemeClr val="lt1"/>
                </a:solidFill>
                <a:latin typeface="Trebuchet MS"/>
                <a:ea typeface="Trebuchet MS"/>
                <a:cs typeface="Trebuchet MS"/>
                <a:sym typeface="Trebuchet MS"/>
              </a:defRPr>
            </a:lvl5pPr>
            <a:lvl6pPr marL="1711325" marR="0" lvl="5" indent="53975" algn="l" rtl="0">
              <a:lnSpc>
                <a:spcPct val="100000"/>
              </a:lnSpc>
              <a:spcBef>
                <a:spcPts val="360"/>
              </a:spcBef>
              <a:spcAft>
                <a:spcPts val="0"/>
              </a:spcAft>
              <a:buClr>
                <a:schemeClr val="lt1"/>
              </a:buClr>
              <a:buSzPct val="100000"/>
              <a:buFont typeface="Noto Sans Symbols"/>
              <a:buChar char="●"/>
              <a:defRPr sz="1800" b="0" i="0" u="none" strike="noStrike" cap="none">
                <a:solidFill>
                  <a:schemeClr val="lt1"/>
                </a:solidFill>
                <a:latin typeface="Trebuchet MS"/>
                <a:ea typeface="Trebuchet MS"/>
                <a:cs typeface="Trebuchet MS"/>
                <a:sym typeface="Trebuchet MS"/>
              </a:defRPr>
            </a:lvl6pPr>
            <a:lvl7pPr marL="2000250" marR="0" lvl="6" indent="44450" algn="l" rtl="0">
              <a:lnSpc>
                <a:spcPct val="100000"/>
              </a:lnSpc>
              <a:spcBef>
                <a:spcPts val="360"/>
              </a:spcBef>
              <a:spcAft>
                <a:spcPts val="0"/>
              </a:spcAft>
              <a:buClr>
                <a:schemeClr val="lt1"/>
              </a:buClr>
              <a:buSzPct val="100000"/>
              <a:buFont typeface="Noto Sans Symbols"/>
              <a:buChar char="●"/>
              <a:defRPr sz="1800" b="0" i="0" u="none" strike="noStrike" cap="none">
                <a:solidFill>
                  <a:schemeClr val="lt1"/>
                </a:solidFill>
                <a:latin typeface="Trebuchet MS"/>
                <a:ea typeface="Trebuchet MS"/>
                <a:cs typeface="Trebuchet MS"/>
                <a:sym typeface="Trebuchet MS"/>
              </a:defRPr>
            </a:lvl7pPr>
            <a:lvl8pPr marL="2290762" marR="0" lvl="7" indent="46037" algn="l" rtl="0">
              <a:lnSpc>
                <a:spcPct val="100000"/>
              </a:lnSpc>
              <a:spcBef>
                <a:spcPts val="360"/>
              </a:spcBef>
              <a:spcAft>
                <a:spcPts val="0"/>
              </a:spcAft>
              <a:buClr>
                <a:schemeClr val="lt1"/>
              </a:buClr>
              <a:buSzPct val="100000"/>
              <a:buFont typeface="Noto Sans Symbols"/>
              <a:buChar char="●"/>
              <a:defRPr sz="1800" b="0" i="0" u="none" strike="noStrike" cap="none">
                <a:solidFill>
                  <a:schemeClr val="lt1"/>
                </a:solidFill>
                <a:latin typeface="Trebuchet MS"/>
                <a:ea typeface="Trebuchet MS"/>
                <a:cs typeface="Trebuchet MS"/>
                <a:sym typeface="Trebuchet MS"/>
              </a:defRPr>
            </a:lvl8pPr>
            <a:lvl9pPr marL="2571750" marR="0" lvl="8" indent="44450" algn="l" rtl="0">
              <a:lnSpc>
                <a:spcPct val="100000"/>
              </a:lnSpc>
              <a:spcBef>
                <a:spcPts val="360"/>
              </a:spcBef>
              <a:spcAft>
                <a:spcPts val="0"/>
              </a:spcAft>
              <a:buClr>
                <a:schemeClr val="lt1"/>
              </a:buClr>
              <a:buSzPct val="100000"/>
              <a:buFont typeface="Noto Sans Symbols"/>
              <a:buChar char="●"/>
              <a:defRPr sz="1800" b="0" i="0" u="none" strike="noStrike" cap="none">
                <a:solidFill>
                  <a:schemeClr val="lt1"/>
                </a:solidFill>
                <a:latin typeface="Trebuchet MS"/>
                <a:ea typeface="Trebuchet MS"/>
                <a:cs typeface="Trebuchet MS"/>
                <a:sym typeface="Trebuchet MS"/>
              </a:defRPr>
            </a:lvl9pPr>
          </a:lstStyle>
          <a:p>
            <a:endParaRPr/>
          </a:p>
        </p:txBody>
      </p:sp>
      <p:sp>
        <p:nvSpPr>
          <p:cNvPr id="9" name="Shape 9"/>
          <p:cNvSpPr txBox="1">
            <a:spLocks noGrp="1"/>
          </p:cNvSpPr>
          <p:nvPr>
            <p:ph type="dt" idx="10"/>
          </p:nvPr>
        </p:nvSpPr>
        <p:spPr>
          <a:xfrm>
            <a:off x="381001" y="4716555"/>
            <a:ext cx="1887600" cy="273900"/>
          </a:xfrm>
          <a:prstGeom prst="rect">
            <a:avLst/>
          </a:prstGeom>
          <a:noFill/>
          <a:ln>
            <a:noFill/>
          </a:ln>
        </p:spPr>
        <p:txBody>
          <a:bodyPr lIns="91425" tIns="91425" rIns="91425" bIns="91425" anchor="ctr" anchorCtr="0"/>
          <a:lstStyle>
            <a:lvl1pPr marL="0" marR="0" lvl="0" indent="0" algn="l" rtl="0">
              <a:lnSpc>
                <a:spcPct val="100000"/>
              </a:lnSpc>
              <a:spcBef>
                <a:spcPts val="0"/>
              </a:spcBef>
              <a:spcAft>
                <a:spcPts val="0"/>
              </a:spcAft>
              <a:buClr>
                <a:schemeClr val="lt2"/>
              </a:buClr>
              <a:buFont typeface="Arial"/>
              <a:buNone/>
              <a:defRPr sz="1200" b="0" i="0" u="none" strike="noStrike" cap="none">
                <a:solidFill>
                  <a:schemeClr val="lt2"/>
                </a:solidFill>
                <a:latin typeface="Arial"/>
                <a:ea typeface="Arial"/>
                <a:cs typeface="Arial"/>
                <a:sym typeface="Arial"/>
              </a:defRPr>
            </a:lvl1pPr>
            <a:lvl2pPr marL="457200" marR="0" lvl="1"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2pPr>
            <a:lvl3pPr marL="914400" marR="0" lvl="2"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3pPr>
            <a:lvl4pPr marL="1371600" marR="0" lvl="3"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4pPr>
            <a:lvl5pPr marL="1828800" marR="0" lvl="4"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5pPr>
            <a:lvl6pPr marL="2286000" marR="0" lvl="5"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6pPr>
            <a:lvl7pPr marL="2743200" marR="0" lvl="6"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7pPr>
            <a:lvl8pPr marL="3200400" marR="0" lvl="7"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8pPr>
            <a:lvl9pPr marL="3657600" marR="0" lvl="8"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9pPr>
          </a:lstStyle>
          <a:p>
            <a:endParaRPr/>
          </a:p>
        </p:txBody>
      </p:sp>
      <p:sp>
        <p:nvSpPr>
          <p:cNvPr id="10" name="Shape 10"/>
          <p:cNvSpPr txBox="1">
            <a:spLocks noGrp="1"/>
          </p:cNvSpPr>
          <p:nvPr>
            <p:ph type="ftr" idx="11"/>
          </p:nvPr>
        </p:nvSpPr>
        <p:spPr>
          <a:xfrm>
            <a:off x="3304614" y="4716555"/>
            <a:ext cx="5238900" cy="273900"/>
          </a:xfrm>
          <a:prstGeom prst="rect">
            <a:avLst/>
          </a:prstGeom>
          <a:noFill/>
          <a:ln>
            <a:noFill/>
          </a:ln>
        </p:spPr>
        <p:txBody>
          <a:bodyPr lIns="91425" tIns="91425" rIns="91425" bIns="91425" anchor="ctr" anchorCtr="0"/>
          <a:lstStyle>
            <a:lvl1pPr marL="0" marR="0" lvl="0" indent="0" algn="r" rtl="0">
              <a:lnSpc>
                <a:spcPct val="100000"/>
              </a:lnSpc>
              <a:spcBef>
                <a:spcPts val="0"/>
              </a:spcBef>
              <a:spcAft>
                <a:spcPts val="0"/>
              </a:spcAft>
              <a:buClr>
                <a:schemeClr val="lt2"/>
              </a:buClr>
              <a:buFont typeface="Arial"/>
              <a:buNone/>
              <a:defRPr sz="1200" b="0" i="0" u="none" strike="noStrike" cap="none">
                <a:solidFill>
                  <a:schemeClr val="lt2"/>
                </a:solidFill>
                <a:latin typeface="Arial"/>
                <a:ea typeface="Arial"/>
                <a:cs typeface="Arial"/>
                <a:sym typeface="Arial"/>
              </a:defRPr>
            </a:lvl1pPr>
            <a:lvl2pPr marL="457200" marR="0" lvl="1"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2pPr>
            <a:lvl3pPr marL="914400" marR="0" lvl="2"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3pPr>
            <a:lvl4pPr marL="1371600" marR="0" lvl="3"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4pPr>
            <a:lvl5pPr marL="1828800" marR="0" lvl="4"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5pPr>
            <a:lvl6pPr marL="2286000" marR="0" lvl="5"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6pPr>
            <a:lvl7pPr marL="2743200" marR="0" lvl="6"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7pPr>
            <a:lvl8pPr marL="3200400" marR="0" lvl="7"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8pPr>
            <a:lvl9pPr marL="3657600" marR="0" lvl="8"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9pPr>
          </a:lstStyle>
          <a:p>
            <a:endParaRPr/>
          </a:p>
        </p:txBody>
      </p:sp>
      <p:sp>
        <p:nvSpPr>
          <p:cNvPr id="11" name="Shape 11"/>
          <p:cNvSpPr txBox="1">
            <a:spLocks noGrp="1"/>
          </p:cNvSpPr>
          <p:nvPr>
            <p:ph type="sldNum" idx="12"/>
          </p:nvPr>
        </p:nvSpPr>
        <p:spPr>
          <a:xfrm>
            <a:off x="8404410" y="164727"/>
            <a:ext cx="493200" cy="273900"/>
          </a:xfrm>
          <a:prstGeom prst="rect">
            <a:avLst/>
          </a:prstGeom>
          <a:noFill/>
          <a:ln>
            <a:noFill/>
          </a:ln>
        </p:spPr>
        <p:txBody>
          <a:bodyPr lIns="91425" tIns="45700" rIns="91425" bIns="45700" anchor="ctr" anchorCtr="0">
            <a:noAutofit/>
          </a:bodyPr>
          <a:lstStyle/>
          <a:p>
            <a:pPr marL="0" marR="0" lvl="0" indent="0" algn="r" rtl="0">
              <a:lnSpc>
                <a:spcPct val="100000"/>
              </a:lnSpc>
              <a:spcBef>
                <a:spcPts val="0"/>
              </a:spcBef>
              <a:spcAft>
                <a:spcPts val="0"/>
              </a:spcAft>
              <a:buClr>
                <a:schemeClr val="dk2"/>
              </a:buClr>
              <a:buSzPct val="25000"/>
              <a:buFont typeface="Arial"/>
              <a:buNone/>
            </a:pPr>
            <a:fld id="{00000000-1234-1234-1234-123412341234}" type="slidenum">
              <a:rPr lang="en" sz="1000" b="0" i="0" u="none" strike="noStrike" cap="none">
                <a:solidFill>
                  <a:schemeClr val="dk2"/>
                </a:solidFill>
                <a:latin typeface="Arial"/>
                <a:ea typeface="Arial"/>
                <a:cs typeface="Arial"/>
                <a:sym typeface="Arial"/>
              </a:rPr>
              <a:t>‹#›</a:t>
            </a:fld>
            <a:endParaRPr lang="en" sz="1000" b="0" i="0" u="none" strike="noStrike" cap="none">
              <a:solidFill>
                <a:schemeClr val="dk2"/>
              </a:solidFill>
              <a:latin typeface="Arial"/>
              <a:ea typeface="Arial"/>
              <a:cs typeface="Arial"/>
              <a:sym typeface="Arial"/>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 id="2147483663" r:id="rId16"/>
    <p:sldLayoutId id="2147483664" r:id="rId17"/>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8.png"/><Relationship Id="rId4" Type="http://schemas.openxmlformats.org/officeDocument/2006/relationships/image" Target="../media/image9.png"/><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19.png"/></Relationships>
</file>

<file path=ppt/slides/_rels/slide11.xml.rels><?xml version="1.0" encoding="UTF-8" standalone="yes"?>
<Relationships xmlns="http://schemas.openxmlformats.org/package/2006/relationships"><Relationship Id="rId3" Type="http://schemas.openxmlformats.org/officeDocument/2006/relationships/image" Target="../media/image20.png"/><Relationship Id="rId4" Type="http://schemas.openxmlformats.org/officeDocument/2006/relationships/image" Target="../media/image21.png"/><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2.xml"/><Relationship Id="rId3" Type="http://schemas.openxmlformats.org/officeDocument/2006/relationships/image" Target="../media/image22.jp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xml"/><Relationship Id="rId3" Type="http://schemas.openxmlformats.org/officeDocument/2006/relationships/image" Target="../media/image23.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4.xml"/><Relationship Id="rId3" Type="http://schemas.openxmlformats.org/officeDocument/2006/relationships/image" Target="../media/image24.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5.xml"/><Relationship Id="rId3" Type="http://schemas.openxmlformats.org/officeDocument/2006/relationships/image" Target="../media/image25.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6.xml"/><Relationship Id="rId3" Type="http://schemas.openxmlformats.org/officeDocument/2006/relationships/image" Target="../media/image26.png"/></Relationships>
</file>

<file path=ppt/slides/_rels/slide17.xml.rels><?xml version="1.0" encoding="UTF-8" standalone="yes"?>
<Relationships xmlns="http://schemas.openxmlformats.org/package/2006/relationships"><Relationship Id="rId3" Type="http://schemas.openxmlformats.org/officeDocument/2006/relationships/image" Target="../media/image27.png"/><Relationship Id="rId4" Type="http://schemas.openxmlformats.org/officeDocument/2006/relationships/image" Target="../media/image21.png"/><Relationship Id="rId1" Type="http://schemas.openxmlformats.org/officeDocument/2006/relationships/slideLayout" Target="../slideLayouts/slideLayout3.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 Id="rId3" Type="http://schemas.openxmlformats.org/officeDocument/2006/relationships/image" Target="../media/image28.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 Id="rId3" Type="http://schemas.openxmlformats.org/officeDocument/2006/relationships/image" Target="../media/image29.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 Id="rId3" Type="http://schemas.openxmlformats.org/officeDocument/2006/relationships/image" Target="../media/image30.png"/></Relationships>
</file>

<file path=ppt/slides/_rels/slide21.xml.rels><?xml version="1.0" encoding="UTF-8" standalone="yes"?>
<Relationships xmlns="http://schemas.openxmlformats.org/package/2006/relationships"><Relationship Id="rId3" Type="http://schemas.openxmlformats.org/officeDocument/2006/relationships/image" Target="../media/image31.png"/><Relationship Id="rId4" Type="http://schemas.openxmlformats.org/officeDocument/2006/relationships/image" Target="../media/image32.png"/><Relationship Id="rId1" Type="http://schemas.openxmlformats.org/officeDocument/2006/relationships/slideLayout" Target="../slideLayouts/slideLayout1.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2.xml"/><Relationship Id="rId3" Type="http://schemas.openxmlformats.org/officeDocument/2006/relationships/image" Target="../media/image33.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4.png"/><Relationship Id="rId3" Type="http://schemas.openxmlformats.org/officeDocument/2006/relationships/image" Target="../media/image35.png"/></Relationships>
</file>

<file path=ppt/slides/_rels/slide24.xml.rels><?xml version="1.0" encoding="UTF-8" standalone="yes"?>
<Relationships xmlns="http://schemas.openxmlformats.org/package/2006/relationships"><Relationship Id="rId3" Type="http://schemas.openxmlformats.org/officeDocument/2006/relationships/image" Target="../media/image36.png"/><Relationship Id="rId4" Type="http://schemas.openxmlformats.org/officeDocument/2006/relationships/image" Target="../media/image37.png"/><Relationship Id="rId5" Type="http://schemas.openxmlformats.org/officeDocument/2006/relationships/image" Target="../media/image38.png"/><Relationship Id="rId1" Type="http://schemas.openxmlformats.org/officeDocument/2006/relationships/slideLayout" Target="../slideLayouts/slideLayout5.xml"/><Relationship Id="rId2" Type="http://schemas.openxmlformats.org/officeDocument/2006/relationships/notesSlide" Target="../notesSlides/notesSlide2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4.xml"/></Relationships>
</file>

<file path=ppt/slides/_rels/slide26.xml.rels><?xml version="1.0" encoding="UTF-8" standalone="yes"?>
<Relationships xmlns="http://schemas.openxmlformats.org/package/2006/relationships"><Relationship Id="rId3" Type="http://schemas.openxmlformats.org/officeDocument/2006/relationships/image" Target="../media/image39.png"/><Relationship Id="rId4" Type="http://schemas.openxmlformats.org/officeDocument/2006/relationships/image" Target="../media/image40.png"/><Relationship Id="rId1" Type="http://schemas.openxmlformats.org/officeDocument/2006/relationships/slideLayout" Target="../slideLayouts/slideLayout3.xml"/><Relationship Id="rId2" Type="http://schemas.openxmlformats.org/officeDocument/2006/relationships/notesSlide" Target="../notesSlides/notesSlide25.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6.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10.png"/></Relationships>
</file>

<file path=ppt/slides/_rels/slide4.xml.rels><?xml version="1.0" encoding="UTF-8" standalone="yes"?>
<Relationships xmlns="http://schemas.openxmlformats.org/package/2006/relationships"><Relationship Id="rId3" Type="http://schemas.openxmlformats.org/officeDocument/2006/relationships/image" Target="../media/image11.png"/><Relationship Id="rId4" Type="http://schemas.openxmlformats.org/officeDocument/2006/relationships/image" Target="../media/image12.png"/><Relationship Id="rId1" Type="http://schemas.openxmlformats.org/officeDocument/2006/relationships/slideLayout" Target="../slideLayouts/slideLayout1.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3" Type="http://schemas.openxmlformats.org/officeDocument/2006/relationships/image" Target="../media/image13.png"/><Relationship Id="rId4" Type="http://schemas.openxmlformats.org/officeDocument/2006/relationships/image" Target="../media/image14.png"/><Relationship Id="rId5" Type="http://schemas.openxmlformats.org/officeDocument/2006/relationships/image" Target="../media/image15.png"/><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3" Type="http://schemas.openxmlformats.org/officeDocument/2006/relationships/image" Target="../media/image16.png"/><Relationship Id="rId4" Type="http://schemas.openxmlformats.org/officeDocument/2006/relationships/image" Target="../media/image17.jpg"/><Relationship Id="rId1" Type="http://schemas.openxmlformats.org/officeDocument/2006/relationships/slideLayout" Target="../slideLayouts/slideLayout1.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18.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46"/>
        <p:cNvGrpSpPr/>
        <p:nvPr/>
      </p:nvGrpSpPr>
      <p:grpSpPr>
        <a:xfrm>
          <a:off x="0" y="0"/>
          <a:ext cx="0" cy="0"/>
          <a:chOff x="0" y="0"/>
          <a:chExt cx="0" cy="0"/>
        </a:xfrm>
      </p:grpSpPr>
      <p:sp>
        <p:nvSpPr>
          <p:cNvPr id="147" name="Shape 147"/>
          <p:cNvSpPr txBox="1">
            <a:spLocks noGrp="1"/>
          </p:cNvSpPr>
          <p:nvPr>
            <p:ph type="ctrTitle"/>
          </p:nvPr>
        </p:nvSpPr>
        <p:spPr>
          <a:xfrm>
            <a:off x="1750475" y="1193400"/>
            <a:ext cx="5709600" cy="1278898"/>
          </a:xfrm>
          <a:prstGeom prst="rect">
            <a:avLst/>
          </a:prstGeom>
          <a:noFill/>
          <a:ln>
            <a:noFill/>
          </a:ln>
        </p:spPr>
        <p:txBody>
          <a:bodyPr lIns="91425" tIns="91425" rIns="91425" bIns="91425" anchor="b" anchorCtr="0">
            <a:noAutofit/>
          </a:bodyPr>
          <a:lstStyle/>
          <a:p>
            <a:pPr marL="0" marR="0" lvl="0" indent="0" algn="ctr" rtl="0">
              <a:lnSpc>
                <a:spcPct val="100000"/>
              </a:lnSpc>
              <a:spcBef>
                <a:spcPts val="0"/>
              </a:spcBef>
              <a:spcAft>
                <a:spcPts val="0"/>
              </a:spcAft>
              <a:buClr>
                <a:schemeClr val="dk1"/>
              </a:buClr>
              <a:buSzPct val="25000"/>
              <a:buFont typeface="Trebuchet MS"/>
              <a:buNone/>
            </a:pPr>
            <a:r>
              <a:rPr lang="en" sz="3200" b="0" i="0" u="none" strike="noStrike" cap="none">
                <a:solidFill>
                  <a:schemeClr val="dk1"/>
                </a:solidFill>
                <a:latin typeface="Trebuchet MS"/>
                <a:ea typeface="Trebuchet MS"/>
                <a:cs typeface="Trebuchet MS"/>
                <a:sym typeface="Trebuchet MS"/>
              </a:rPr>
              <a:t>Efficient Logic Design Using Spin Transfer Torque Memory Technology &amp; Look</a:t>
            </a:r>
            <a:r>
              <a:rPr lang="en" sz="3200">
                <a:solidFill>
                  <a:schemeClr val="dk1"/>
                </a:solidFill>
              </a:rPr>
              <a:t>u</a:t>
            </a:r>
            <a:r>
              <a:rPr lang="en" sz="3200" b="0" i="0" u="none" strike="noStrike" cap="none">
                <a:solidFill>
                  <a:schemeClr val="dk1"/>
                </a:solidFill>
                <a:latin typeface="Trebuchet MS"/>
                <a:ea typeface="Trebuchet MS"/>
                <a:cs typeface="Trebuchet MS"/>
                <a:sym typeface="Trebuchet MS"/>
              </a:rPr>
              <a:t>p Tables</a:t>
            </a:r>
          </a:p>
        </p:txBody>
      </p:sp>
      <p:sp>
        <p:nvSpPr>
          <p:cNvPr id="148" name="Shape 148"/>
          <p:cNvSpPr txBox="1">
            <a:spLocks noGrp="1"/>
          </p:cNvSpPr>
          <p:nvPr>
            <p:ph type="subTitle" idx="1"/>
          </p:nvPr>
        </p:nvSpPr>
        <p:spPr>
          <a:xfrm>
            <a:off x="1190700" y="2380173"/>
            <a:ext cx="6762599" cy="1476900"/>
          </a:xfrm>
          <a:prstGeom prst="rect">
            <a:avLst/>
          </a:prstGeom>
          <a:noFill/>
          <a:ln>
            <a:noFill/>
          </a:ln>
        </p:spPr>
        <p:txBody>
          <a:bodyPr lIns="91425" tIns="91425" rIns="91425" bIns="91425" anchor="t" anchorCtr="0">
            <a:noAutofit/>
          </a:bodyPr>
          <a:lstStyle/>
          <a:p>
            <a:pPr marL="0" marR="0" lvl="0" indent="0" algn="ctr" rtl="0">
              <a:lnSpc>
                <a:spcPct val="100000"/>
              </a:lnSpc>
              <a:spcBef>
                <a:spcPts val="0"/>
              </a:spcBef>
              <a:spcAft>
                <a:spcPts val="0"/>
              </a:spcAft>
              <a:buClr>
                <a:srgbClr val="888888"/>
              </a:buClr>
              <a:buSzPct val="25000"/>
              <a:buFont typeface="Arial"/>
              <a:buNone/>
            </a:pPr>
            <a:r>
              <a:rPr lang="en" sz="2000" b="0" i="0" u="none" strike="noStrike" cap="none">
                <a:solidFill>
                  <a:srgbClr val="888888"/>
                </a:solidFill>
                <a:latin typeface="Trebuchet MS"/>
                <a:ea typeface="Trebuchet MS"/>
                <a:cs typeface="Trebuchet MS"/>
                <a:sym typeface="Trebuchet MS"/>
              </a:rPr>
              <a:t>Advisor: Hamid Mahmoodi</a:t>
            </a:r>
          </a:p>
          <a:p>
            <a:pPr marL="0" marR="0" lvl="0" indent="0" algn="ctr" rtl="0">
              <a:lnSpc>
                <a:spcPct val="100000"/>
              </a:lnSpc>
              <a:spcBef>
                <a:spcPts val="592"/>
              </a:spcBef>
              <a:spcAft>
                <a:spcPts val="0"/>
              </a:spcAft>
              <a:buClr>
                <a:srgbClr val="888888"/>
              </a:buClr>
              <a:buSzPct val="25000"/>
              <a:buFont typeface="Arial"/>
              <a:buNone/>
            </a:pPr>
            <a:r>
              <a:rPr lang="en" sz="2000" b="0" i="0" u="none" strike="noStrike" cap="none">
                <a:solidFill>
                  <a:srgbClr val="888888"/>
                </a:solidFill>
                <a:latin typeface="Trebuchet MS"/>
                <a:ea typeface="Trebuchet MS"/>
                <a:cs typeface="Trebuchet MS"/>
                <a:sym typeface="Trebuchet MS"/>
              </a:rPr>
              <a:t>Group Mentor: Ali Attaran </a:t>
            </a:r>
          </a:p>
          <a:p>
            <a:pPr marL="0" marR="0" lvl="0" indent="0" algn="ctr" rtl="0">
              <a:lnSpc>
                <a:spcPct val="100000"/>
              </a:lnSpc>
              <a:spcBef>
                <a:spcPts val="592"/>
              </a:spcBef>
              <a:spcAft>
                <a:spcPts val="0"/>
              </a:spcAft>
              <a:buClr>
                <a:srgbClr val="888888"/>
              </a:buClr>
              <a:buSzPct val="25000"/>
              <a:buFont typeface="Arial"/>
              <a:buNone/>
            </a:pPr>
            <a:r>
              <a:rPr lang="en" sz="2000" b="0" i="0" u="none" strike="noStrike" cap="none">
                <a:solidFill>
                  <a:srgbClr val="888888"/>
                </a:solidFill>
                <a:latin typeface="Trebuchet MS"/>
                <a:ea typeface="Trebuchet MS"/>
                <a:cs typeface="Trebuchet MS"/>
                <a:sym typeface="Trebuchet MS"/>
              </a:rPr>
              <a:t>Members: Brandon Leung, Yu Ting Huang, Fernando Lorenzo, Sergio Rodriguez, Janine Young</a:t>
            </a:r>
          </a:p>
        </p:txBody>
      </p:sp>
      <p:sp>
        <p:nvSpPr>
          <p:cNvPr id="149" name="Shape 149"/>
          <p:cNvSpPr txBox="1"/>
          <p:nvPr/>
        </p:nvSpPr>
        <p:spPr>
          <a:xfrm>
            <a:off x="1184550" y="3857073"/>
            <a:ext cx="6774900" cy="617099"/>
          </a:xfrm>
          <a:prstGeom prst="rect">
            <a:avLst/>
          </a:prstGeom>
          <a:noFill/>
          <a:ln>
            <a:noFill/>
          </a:ln>
        </p:spPr>
        <p:txBody>
          <a:bodyPr lIns="91425" tIns="91425" rIns="91425" bIns="91425" anchor="t" anchorCtr="0">
            <a:noAutofit/>
          </a:bodyPr>
          <a:lstStyle/>
          <a:p>
            <a:pPr marL="0" marR="0" lvl="0" indent="0" algn="ctr" rtl="0">
              <a:lnSpc>
                <a:spcPct val="100000"/>
              </a:lnSpc>
              <a:spcBef>
                <a:spcPts val="0"/>
              </a:spcBef>
              <a:spcAft>
                <a:spcPts val="0"/>
              </a:spcAft>
              <a:buClr>
                <a:schemeClr val="lt1"/>
              </a:buClr>
              <a:buSzPct val="25000"/>
              <a:buFont typeface="Noto Sans Symbols"/>
              <a:buNone/>
            </a:pPr>
            <a:r>
              <a:rPr lang="en" sz="2000" b="0" i="0" u="none" strike="noStrike" cap="none">
                <a:solidFill>
                  <a:schemeClr val="lt1"/>
                </a:solidFill>
                <a:latin typeface="Trebuchet MS"/>
                <a:ea typeface="Trebuchet MS"/>
                <a:cs typeface="Trebuchet MS"/>
                <a:sym typeface="Trebuchet MS"/>
              </a:rPr>
              <a:t>School of Engineering</a:t>
            </a:r>
          </a:p>
          <a:p>
            <a:pPr marL="0" marR="0" lvl="0" indent="0" algn="ctr" rtl="0">
              <a:lnSpc>
                <a:spcPct val="100000"/>
              </a:lnSpc>
              <a:spcBef>
                <a:spcPts val="0"/>
              </a:spcBef>
              <a:spcAft>
                <a:spcPts val="0"/>
              </a:spcAft>
              <a:buClr>
                <a:schemeClr val="lt1"/>
              </a:buClr>
              <a:buSzPct val="25000"/>
              <a:buFont typeface="Noto Sans Symbols"/>
              <a:buNone/>
            </a:pPr>
            <a:r>
              <a:rPr lang="en" sz="2000" b="0" i="0" u="none" strike="noStrike" cap="none">
                <a:solidFill>
                  <a:schemeClr val="lt1"/>
                </a:solidFill>
                <a:latin typeface="Trebuchet MS"/>
                <a:ea typeface="Trebuchet MS"/>
                <a:cs typeface="Trebuchet MS"/>
                <a:sym typeface="Trebuchet MS"/>
              </a:rPr>
              <a:t>San Francisco State University San Francisco, CA</a:t>
            </a:r>
          </a:p>
          <a:p>
            <a:pPr marL="0" marR="0" lvl="0" indent="0" algn="ctr" rtl="0">
              <a:lnSpc>
                <a:spcPct val="100000"/>
              </a:lnSpc>
              <a:spcBef>
                <a:spcPts val="0"/>
              </a:spcBef>
              <a:spcAft>
                <a:spcPts val="0"/>
              </a:spcAft>
              <a:buClr>
                <a:schemeClr val="lt1"/>
              </a:buClr>
              <a:buSzPct val="25000"/>
              <a:buFont typeface="Noto Sans Symbols"/>
              <a:buNone/>
            </a:pPr>
            <a:r>
              <a:rPr lang="en" sz="2000">
                <a:solidFill>
                  <a:schemeClr val="lt1"/>
                </a:solidFill>
                <a:latin typeface="Trebuchet MS"/>
                <a:ea typeface="Trebuchet MS"/>
                <a:cs typeface="Trebuchet MS"/>
                <a:sym typeface="Trebuchet MS"/>
              </a:rPr>
              <a:t>August</a:t>
            </a:r>
            <a:r>
              <a:rPr lang="en" sz="2000" b="0" i="0" u="none" strike="noStrike" cap="none">
                <a:solidFill>
                  <a:schemeClr val="lt1"/>
                </a:solidFill>
                <a:latin typeface="Trebuchet MS"/>
                <a:ea typeface="Trebuchet MS"/>
                <a:cs typeface="Trebuchet MS"/>
                <a:sym typeface="Trebuchet MS"/>
              </a:rPr>
              <a:t> 2016</a:t>
            </a:r>
          </a:p>
          <a:p>
            <a:pPr marL="0" marR="0" lvl="0" indent="0" algn="ctr" rtl="0">
              <a:lnSpc>
                <a:spcPct val="100000"/>
              </a:lnSpc>
              <a:spcBef>
                <a:spcPts val="0"/>
              </a:spcBef>
              <a:spcAft>
                <a:spcPts val="0"/>
              </a:spcAft>
              <a:buClr>
                <a:srgbClr val="000000"/>
              </a:buClr>
              <a:buFont typeface="Arial"/>
              <a:buNone/>
            </a:pPr>
            <a:endParaRPr sz="2000" b="0" i="0" u="none" strike="noStrike" cap="none">
              <a:solidFill>
                <a:srgbClr val="000000"/>
              </a:solidFill>
              <a:latin typeface="Arial"/>
              <a:ea typeface="Arial"/>
              <a:cs typeface="Arial"/>
              <a:sym typeface="Arial"/>
            </a:endParaRPr>
          </a:p>
        </p:txBody>
      </p:sp>
      <p:pic>
        <p:nvPicPr>
          <p:cNvPr id="150" name="Shape 150"/>
          <p:cNvPicPr preferRelativeResize="0"/>
          <p:nvPr/>
        </p:nvPicPr>
        <p:blipFill rotWithShape="1">
          <a:blip r:embed="rId3">
            <a:alphaModFix/>
          </a:blip>
          <a:srcRect/>
          <a:stretch/>
        </p:blipFill>
        <p:spPr>
          <a:xfrm>
            <a:off x="7711399" y="607225"/>
            <a:ext cx="965100" cy="965100"/>
          </a:xfrm>
          <a:prstGeom prst="ellipse">
            <a:avLst/>
          </a:prstGeom>
          <a:noFill/>
          <a:ln w="63500" cap="rnd" cmpd="sng">
            <a:solidFill>
              <a:srgbClr val="333333"/>
            </a:solidFill>
            <a:prstDash val="solid"/>
            <a:round/>
            <a:headEnd type="none" w="med" len="med"/>
            <a:tailEnd type="none" w="med" len="med"/>
          </a:ln>
          <a:effectLst>
            <a:outerShdw blurRad="381000" dist="292100" dir="5400000" sx="-80000" sy="-18000" rotWithShape="0">
              <a:srgbClr val="000000">
                <a:alpha val="21568"/>
              </a:srgbClr>
            </a:outerShdw>
          </a:effectLst>
        </p:spPr>
      </p:pic>
      <p:pic>
        <p:nvPicPr>
          <p:cNvPr id="151" name="Shape 151"/>
          <p:cNvPicPr preferRelativeResize="0"/>
          <p:nvPr/>
        </p:nvPicPr>
        <p:blipFill rotWithShape="1">
          <a:blip r:embed="rId4">
            <a:alphaModFix/>
          </a:blip>
          <a:srcRect/>
          <a:stretch/>
        </p:blipFill>
        <p:spPr>
          <a:xfrm>
            <a:off x="440575" y="607225"/>
            <a:ext cx="965100" cy="965100"/>
          </a:xfrm>
          <a:prstGeom prst="ellipse">
            <a:avLst/>
          </a:prstGeom>
          <a:noFill/>
          <a:ln w="63500" cap="rnd" cmpd="sng">
            <a:solidFill>
              <a:srgbClr val="333333"/>
            </a:solidFill>
            <a:prstDash val="solid"/>
            <a:round/>
            <a:headEnd type="none" w="med" len="med"/>
            <a:tailEnd type="none" w="med" len="med"/>
          </a:ln>
          <a:effectLst>
            <a:outerShdw blurRad="381000" dist="292100" dir="5400000" sx="-80000" sy="-18000" rotWithShape="0">
              <a:srgbClr val="000000">
                <a:alpha val="21568"/>
              </a:srgbClr>
            </a:outerShdw>
          </a:effectLst>
        </p:spPr>
      </p:pic>
      <p:sp>
        <p:nvSpPr>
          <p:cNvPr id="152" name="Shape 152"/>
          <p:cNvSpPr txBox="1">
            <a:spLocks noGrp="1"/>
          </p:cNvSpPr>
          <p:nvPr>
            <p:ph type="sldNum" idx="12"/>
          </p:nvPr>
        </p:nvSpPr>
        <p:spPr>
          <a:xfrm>
            <a:off x="8404410" y="164727"/>
            <a:ext cx="493200" cy="273900"/>
          </a:xfrm>
          <a:prstGeom prst="rect">
            <a:avLst/>
          </a:prstGeom>
        </p:spPr>
        <p:txBody>
          <a:bodyPr lIns="91425" tIns="45700" rIns="91425" bIns="45700" anchor="ctr" anchorCtr="0">
            <a:noAutofit/>
          </a:bodyPr>
          <a:lstStyle/>
          <a:p>
            <a:pPr lvl="0" rtl="0">
              <a:spcBef>
                <a:spcPts val="0"/>
              </a:spcBef>
              <a:buClr>
                <a:schemeClr val="dk2"/>
              </a:buClr>
              <a:buSzPct val="25000"/>
              <a:buFont typeface="Arial"/>
              <a:buNone/>
            </a:pPr>
            <a:fld id="{00000000-1234-1234-1234-123412341234}" type="slidenum">
              <a:rPr lang="en" sz="1400"/>
              <a:t>1</a:t>
            </a:fld>
            <a:endParaRPr lang="en" sz="140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60"/>
        <p:cNvGrpSpPr/>
        <p:nvPr/>
      </p:nvGrpSpPr>
      <p:grpSpPr>
        <a:xfrm>
          <a:off x="0" y="0"/>
          <a:ext cx="0" cy="0"/>
          <a:chOff x="0" y="0"/>
          <a:chExt cx="0" cy="0"/>
        </a:xfrm>
      </p:grpSpPr>
      <p:sp>
        <p:nvSpPr>
          <p:cNvPr id="261" name="Shape 261"/>
          <p:cNvSpPr txBox="1">
            <a:spLocks noGrp="1"/>
          </p:cNvSpPr>
          <p:nvPr>
            <p:ph type="title"/>
          </p:nvPr>
        </p:nvSpPr>
        <p:spPr>
          <a:xfrm>
            <a:off x="779464" y="285750"/>
            <a:ext cx="7583400" cy="783300"/>
          </a:xfrm>
          <a:prstGeom prst="rect">
            <a:avLst/>
          </a:prstGeom>
          <a:noFill/>
          <a:ln>
            <a:noFill/>
          </a:ln>
        </p:spPr>
        <p:txBody>
          <a:bodyPr lIns="91425" tIns="91425" rIns="91425" bIns="91425" anchor="b" anchorCtr="0">
            <a:noAutofit/>
          </a:bodyPr>
          <a:lstStyle/>
          <a:p>
            <a:pPr marL="0" marR="0" lvl="0" indent="0" algn="ctr" rtl="0">
              <a:lnSpc>
                <a:spcPct val="100000"/>
              </a:lnSpc>
              <a:spcBef>
                <a:spcPts val="0"/>
              </a:spcBef>
              <a:spcAft>
                <a:spcPts val="0"/>
              </a:spcAft>
              <a:buClr>
                <a:schemeClr val="lt1"/>
              </a:buClr>
              <a:buSzPct val="25000"/>
              <a:buFont typeface="Trebuchet MS"/>
              <a:buNone/>
            </a:pPr>
            <a:r>
              <a:rPr lang="en" sz="3600" b="0" i="0" u="none" strike="noStrike" cap="none">
                <a:solidFill>
                  <a:schemeClr val="dk1"/>
                </a:solidFill>
                <a:latin typeface="Trebuchet MS"/>
                <a:ea typeface="Trebuchet MS"/>
                <a:cs typeface="Trebuchet MS"/>
                <a:sym typeface="Trebuchet MS"/>
              </a:rPr>
              <a:t>Case Study: 4-bit Adder</a:t>
            </a:r>
          </a:p>
        </p:txBody>
      </p:sp>
      <p:pic>
        <p:nvPicPr>
          <p:cNvPr id="262" name="Shape 262"/>
          <p:cNvPicPr preferRelativeResize="0"/>
          <p:nvPr/>
        </p:nvPicPr>
        <p:blipFill rotWithShape="1">
          <a:blip r:embed="rId3">
            <a:alphaModFix/>
          </a:blip>
          <a:srcRect/>
          <a:stretch/>
        </p:blipFill>
        <p:spPr>
          <a:xfrm>
            <a:off x="4045098" y="992850"/>
            <a:ext cx="4787700" cy="3743700"/>
          </a:xfrm>
          <a:prstGeom prst="rect">
            <a:avLst/>
          </a:prstGeom>
          <a:noFill/>
          <a:ln>
            <a:noFill/>
          </a:ln>
        </p:spPr>
      </p:pic>
      <p:sp>
        <p:nvSpPr>
          <p:cNvPr id="263" name="Shape 263"/>
          <p:cNvSpPr txBox="1">
            <a:spLocks noGrp="1"/>
          </p:cNvSpPr>
          <p:nvPr>
            <p:ph type="body" idx="1"/>
          </p:nvPr>
        </p:nvSpPr>
        <p:spPr>
          <a:xfrm>
            <a:off x="261875" y="1497074"/>
            <a:ext cx="3574500" cy="2675700"/>
          </a:xfrm>
          <a:prstGeom prst="rect">
            <a:avLst/>
          </a:prstGeom>
          <a:noFill/>
          <a:ln>
            <a:noFill/>
          </a:ln>
        </p:spPr>
        <p:txBody>
          <a:bodyPr lIns="91425" tIns="91425" rIns="91425" bIns="91425" anchor="t" anchorCtr="0">
            <a:noAutofit/>
          </a:bodyPr>
          <a:lstStyle/>
          <a:p>
            <a:pPr marL="457200" marR="0" lvl="0" indent="-228600" algn="l" rtl="0">
              <a:lnSpc>
                <a:spcPct val="100000"/>
              </a:lnSpc>
              <a:spcBef>
                <a:spcPts val="0"/>
              </a:spcBef>
              <a:spcAft>
                <a:spcPts val="0"/>
              </a:spcAft>
              <a:buClr>
                <a:schemeClr val="lt1"/>
              </a:buClr>
              <a:buSzPct val="100000"/>
              <a:buFont typeface="Noto Sans Symbols"/>
              <a:buChar char="●"/>
            </a:pPr>
            <a:r>
              <a:rPr lang="en" sz="2000"/>
              <a:t>Individually map gates and then proceed to multiple gate mapping</a:t>
            </a:r>
          </a:p>
          <a:p>
            <a:pPr marL="0" marR="0" lvl="0" indent="0" algn="l" rtl="0">
              <a:lnSpc>
                <a:spcPct val="100000"/>
              </a:lnSpc>
              <a:spcBef>
                <a:spcPts val="0"/>
              </a:spcBef>
              <a:spcAft>
                <a:spcPts val="0"/>
              </a:spcAft>
              <a:buNone/>
            </a:pPr>
            <a:endParaRPr sz="2000"/>
          </a:p>
          <a:p>
            <a:pPr marL="457200" marR="0" lvl="0" indent="-228600" algn="l" rtl="0">
              <a:lnSpc>
                <a:spcPct val="100000"/>
              </a:lnSpc>
              <a:spcBef>
                <a:spcPts val="0"/>
              </a:spcBef>
              <a:spcAft>
                <a:spcPts val="0"/>
              </a:spcAft>
              <a:buClr>
                <a:schemeClr val="lt1"/>
              </a:buClr>
              <a:buSzPct val="100000"/>
              <a:buFont typeface="Noto Sans Symbols"/>
              <a:buChar char="●"/>
            </a:pPr>
            <a:r>
              <a:rPr lang="en" sz="2000"/>
              <a:t>STT-LUT mapping of gates will increase performance penalties</a:t>
            </a:r>
          </a:p>
        </p:txBody>
      </p:sp>
      <p:sp>
        <p:nvSpPr>
          <p:cNvPr id="264" name="Shape 264"/>
          <p:cNvSpPr txBox="1">
            <a:spLocks noGrp="1"/>
          </p:cNvSpPr>
          <p:nvPr>
            <p:ph type="sldNum" idx="12"/>
          </p:nvPr>
        </p:nvSpPr>
        <p:spPr>
          <a:xfrm>
            <a:off x="8404410" y="164727"/>
            <a:ext cx="493200" cy="273900"/>
          </a:xfrm>
          <a:prstGeom prst="rect">
            <a:avLst/>
          </a:prstGeom>
        </p:spPr>
        <p:txBody>
          <a:bodyPr lIns="91425" tIns="45700" rIns="91425" bIns="45700" anchor="ctr" anchorCtr="0">
            <a:noAutofit/>
          </a:bodyPr>
          <a:lstStyle/>
          <a:p>
            <a:pPr lvl="0" rtl="0">
              <a:spcBef>
                <a:spcPts val="0"/>
              </a:spcBef>
              <a:buClr>
                <a:schemeClr val="dk2"/>
              </a:buClr>
              <a:buSzPct val="25000"/>
              <a:buFont typeface="Arial"/>
              <a:buNone/>
            </a:pPr>
            <a:fld id="{00000000-1234-1234-1234-123412341234}" type="slidenum">
              <a:rPr lang="en" sz="1400"/>
              <a:t>10</a:t>
            </a:fld>
            <a:endParaRPr lang="en" sz="140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75"/>
        <p:cNvGrpSpPr/>
        <p:nvPr/>
      </p:nvGrpSpPr>
      <p:grpSpPr>
        <a:xfrm>
          <a:off x="0" y="0"/>
          <a:ext cx="0" cy="0"/>
          <a:chOff x="0" y="0"/>
          <a:chExt cx="0" cy="0"/>
        </a:xfrm>
      </p:grpSpPr>
      <p:sp>
        <p:nvSpPr>
          <p:cNvPr id="276" name="Shape 276"/>
          <p:cNvSpPr txBox="1">
            <a:spLocks noGrp="1"/>
          </p:cNvSpPr>
          <p:nvPr>
            <p:ph type="title"/>
          </p:nvPr>
        </p:nvSpPr>
        <p:spPr>
          <a:xfrm>
            <a:off x="779464" y="285750"/>
            <a:ext cx="7583400" cy="783300"/>
          </a:xfrm>
          <a:prstGeom prst="rect">
            <a:avLst/>
          </a:prstGeom>
        </p:spPr>
        <p:txBody>
          <a:bodyPr lIns="91425" tIns="91425" rIns="91425" bIns="91425" anchor="b" anchorCtr="0">
            <a:noAutofit/>
          </a:bodyPr>
          <a:lstStyle/>
          <a:p>
            <a:pPr lvl="0" algn="ctr">
              <a:spcBef>
                <a:spcPts val="0"/>
              </a:spcBef>
              <a:buNone/>
            </a:pPr>
            <a:r>
              <a:rPr lang="en" sz="3600">
                <a:solidFill>
                  <a:schemeClr val="dk1"/>
                </a:solidFill>
              </a:rPr>
              <a:t>Individual Gate Mapping</a:t>
            </a:r>
          </a:p>
        </p:txBody>
      </p:sp>
      <p:sp>
        <p:nvSpPr>
          <p:cNvPr id="277" name="Shape 277"/>
          <p:cNvSpPr txBox="1">
            <a:spLocks noGrp="1"/>
          </p:cNvSpPr>
          <p:nvPr>
            <p:ph type="body" idx="1"/>
          </p:nvPr>
        </p:nvSpPr>
        <p:spPr>
          <a:xfrm>
            <a:off x="263050" y="1380500"/>
            <a:ext cx="3793500" cy="3178200"/>
          </a:xfrm>
          <a:prstGeom prst="rect">
            <a:avLst/>
          </a:prstGeom>
        </p:spPr>
        <p:txBody>
          <a:bodyPr lIns="91425" tIns="91425" rIns="91425" bIns="91425" anchor="t" anchorCtr="0">
            <a:noAutofit/>
          </a:bodyPr>
          <a:lstStyle/>
          <a:p>
            <a:pPr marL="457200" lvl="0" indent="-228600" rtl="0">
              <a:spcBef>
                <a:spcPts val="0"/>
              </a:spcBef>
              <a:buSzPct val="100000"/>
            </a:pPr>
            <a:r>
              <a:rPr lang="en" sz="2000"/>
              <a:t>Each logic gate can be replaced by Lookup Table programmed with the truth table of the logic gate</a:t>
            </a:r>
          </a:p>
          <a:p>
            <a:pPr marL="0" lvl="0" indent="0" rtl="0">
              <a:spcBef>
                <a:spcPts val="0"/>
              </a:spcBef>
              <a:buNone/>
            </a:pPr>
            <a:endParaRPr sz="2000"/>
          </a:p>
          <a:p>
            <a:pPr marL="457200" lvl="0" indent="-228600" rtl="0">
              <a:spcBef>
                <a:spcPts val="0"/>
              </a:spcBef>
              <a:buSzPct val="100000"/>
            </a:pPr>
            <a:r>
              <a:rPr lang="en" sz="2000"/>
              <a:t>Simulate and analyze delay, power, and area from each mapped gate</a:t>
            </a:r>
          </a:p>
          <a:p>
            <a:pPr marL="0" lvl="0" indent="0" rtl="0">
              <a:spcBef>
                <a:spcPts val="0"/>
              </a:spcBef>
              <a:buNone/>
            </a:pPr>
            <a:endParaRPr sz="2000"/>
          </a:p>
        </p:txBody>
      </p:sp>
      <p:sp>
        <p:nvSpPr>
          <p:cNvPr id="278" name="Shape 278"/>
          <p:cNvSpPr txBox="1">
            <a:spLocks noGrp="1"/>
          </p:cNvSpPr>
          <p:nvPr>
            <p:ph type="sldNum" idx="12"/>
          </p:nvPr>
        </p:nvSpPr>
        <p:spPr>
          <a:xfrm>
            <a:off x="8404410" y="164727"/>
            <a:ext cx="493200" cy="273900"/>
          </a:xfrm>
          <a:prstGeom prst="rect">
            <a:avLst/>
          </a:prstGeom>
        </p:spPr>
        <p:txBody>
          <a:bodyPr lIns="91425" tIns="45700" rIns="91425" bIns="45700" anchor="ctr" anchorCtr="0">
            <a:noAutofit/>
          </a:bodyPr>
          <a:lstStyle/>
          <a:p>
            <a:pPr lvl="0">
              <a:spcBef>
                <a:spcPts val="0"/>
              </a:spcBef>
              <a:buClr>
                <a:schemeClr val="dk2"/>
              </a:buClr>
              <a:buSzPct val="25000"/>
              <a:buFont typeface="Arial"/>
              <a:buNone/>
            </a:pPr>
            <a:fld id="{00000000-1234-1234-1234-123412341234}" type="slidenum">
              <a:rPr lang="en" sz="1400"/>
              <a:t>11</a:t>
            </a:fld>
            <a:endParaRPr lang="en" sz="1400"/>
          </a:p>
        </p:txBody>
      </p:sp>
      <p:grpSp>
        <p:nvGrpSpPr>
          <p:cNvPr id="279" name="Shape 279"/>
          <p:cNvGrpSpPr/>
          <p:nvPr/>
        </p:nvGrpSpPr>
        <p:grpSpPr>
          <a:xfrm>
            <a:off x="4924925" y="1853074"/>
            <a:ext cx="3479475" cy="2069100"/>
            <a:chOff x="4924925" y="1929274"/>
            <a:chExt cx="3479475" cy="2069100"/>
          </a:xfrm>
        </p:grpSpPr>
        <p:sp>
          <p:nvSpPr>
            <p:cNvPr id="280" name="Shape 280"/>
            <p:cNvSpPr/>
            <p:nvPr/>
          </p:nvSpPr>
          <p:spPr>
            <a:xfrm>
              <a:off x="5964750" y="3106775"/>
              <a:ext cx="1638300" cy="855300"/>
            </a:xfrm>
            <a:prstGeom prst="roundRect">
              <a:avLst>
                <a:gd name="adj" fmla="val 16667"/>
              </a:avLst>
            </a:prstGeom>
            <a:solidFill>
              <a:srgbClr val="F9CB9C"/>
            </a:solidFill>
            <a:ln w="9525" cap="flat" cmpd="sng">
              <a:solidFill>
                <a:schemeClr val="dk2"/>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pic>
          <p:nvPicPr>
            <p:cNvPr id="281" name="Shape 281"/>
            <p:cNvPicPr preferRelativeResize="0"/>
            <p:nvPr/>
          </p:nvPicPr>
          <p:blipFill rotWithShape="1">
            <a:blip r:embed="rId3">
              <a:alphaModFix/>
            </a:blip>
            <a:srcRect l="61149" r="12697"/>
            <a:stretch/>
          </p:blipFill>
          <p:spPr>
            <a:xfrm>
              <a:off x="6004837" y="3070474"/>
              <a:ext cx="1558125" cy="927900"/>
            </a:xfrm>
            <a:prstGeom prst="rect">
              <a:avLst/>
            </a:prstGeom>
            <a:noFill/>
            <a:ln>
              <a:noFill/>
            </a:ln>
          </p:spPr>
        </p:pic>
        <p:grpSp>
          <p:nvGrpSpPr>
            <p:cNvPr id="282" name="Shape 282"/>
            <p:cNvGrpSpPr/>
            <p:nvPr/>
          </p:nvGrpSpPr>
          <p:grpSpPr>
            <a:xfrm>
              <a:off x="4924925" y="1929274"/>
              <a:ext cx="3479475" cy="1265212"/>
              <a:chOff x="4159875" y="2381749"/>
              <a:chExt cx="3479475" cy="1265212"/>
            </a:xfrm>
          </p:grpSpPr>
          <p:sp>
            <p:nvSpPr>
              <p:cNvPr id="283" name="Shape 283"/>
              <p:cNvSpPr/>
              <p:nvPr/>
            </p:nvSpPr>
            <p:spPr>
              <a:xfrm>
                <a:off x="4309350" y="2457400"/>
                <a:ext cx="3330000" cy="1113900"/>
              </a:xfrm>
              <a:prstGeom prst="roundRect">
                <a:avLst>
                  <a:gd name="adj" fmla="val 16667"/>
                </a:avLst>
              </a:prstGeom>
              <a:solidFill>
                <a:srgbClr val="00FFFF"/>
              </a:solidFill>
              <a:ln w="9525" cap="flat" cmpd="sng">
                <a:solidFill>
                  <a:schemeClr val="dk2"/>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grpSp>
            <p:nvGrpSpPr>
              <p:cNvPr id="284" name="Shape 284"/>
              <p:cNvGrpSpPr/>
              <p:nvPr/>
            </p:nvGrpSpPr>
            <p:grpSpPr>
              <a:xfrm>
                <a:off x="4159875" y="2381749"/>
                <a:ext cx="3426794" cy="1265212"/>
                <a:chOff x="4159875" y="2263812"/>
                <a:chExt cx="3426794" cy="1265212"/>
              </a:xfrm>
            </p:grpSpPr>
            <p:pic>
              <p:nvPicPr>
                <p:cNvPr id="285" name="Shape 285"/>
                <p:cNvPicPr preferRelativeResize="0"/>
                <p:nvPr/>
              </p:nvPicPr>
              <p:blipFill rotWithShape="1">
                <a:blip r:embed="rId4">
                  <a:alphaModFix/>
                </a:blip>
                <a:srcRect l="44395" t="3044"/>
                <a:stretch/>
              </p:blipFill>
              <p:spPr>
                <a:xfrm>
                  <a:off x="4572969" y="2263812"/>
                  <a:ext cx="3013699" cy="1265212"/>
                </a:xfrm>
                <a:prstGeom prst="rect">
                  <a:avLst/>
                </a:prstGeom>
                <a:noFill/>
                <a:ln>
                  <a:noFill/>
                </a:ln>
              </p:spPr>
            </p:pic>
            <p:sp>
              <p:nvSpPr>
                <p:cNvPr id="286" name="Shape 286"/>
                <p:cNvSpPr txBox="1"/>
                <p:nvPr/>
              </p:nvSpPr>
              <p:spPr>
                <a:xfrm>
                  <a:off x="4159875" y="2663345"/>
                  <a:ext cx="493200" cy="702300"/>
                </a:xfrm>
                <a:prstGeom prst="rect">
                  <a:avLst/>
                </a:prstGeom>
                <a:noFill/>
                <a:ln>
                  <a:noFill/>
                </a:ln>
              </p:spPr>
              <p:txBody>
                <a:bodyPr lIns="91425" tIns="91425" rIns="91425" bIns="91425" anchor="t" anchorCtr="0">
                  <a:noAutofit/>
                </a:bodyPr>
                <a:lstStyle/>
                <a:p>
                  <a:pPr lvl="0" algn="ctr" rtl="0">
                    <a:spcBef>
                      <a:spcPts val="0"/>
                    </a:spcBef>
                    <a:buNone/>
                  </a:pPr>
                  <a:r>
                    <a:rPr lang="en" sz="1100" b="1"/>
                    <a:t>I2</a:t>
                  </a:r>
                </a:p>
                <a:p>
                  <a:pPr lvl="0" algn="r" rtl="0">
                    <a:spcBef>
                      <a:spcPts val="0"/>
                    </a:spcBef>
                    <a:buNone/>
                  </a:pPr>
                  <a:endParaRPr sz="1100" b="1"/>
                </a:p>
                <a:p>
                  <a:pPr lvl="0" algn="r" rtl="0">
                    <a:spcBef>
                      <a:spcPts val="0"/>
                    </a:spcBef>
                    <a:buNone/>
                  </a:pPr>
                  <a:r>
                    <a:rPr lang="en" sz="1100" b="1"/>
                    <a:t>I3</a:t>
                  </a:r>
                </a:p>
                <a:p>
                  <a:pPr lvl="0" algn="r">
                    <a:spcBef>
                      <a:spcPts val="0"/>
                    </a:spcBef>
                    <a:buNone/>
                  </a:pPr>
                  <a:r>
                    <a:rPr lang="en" sz="1100" b="1"/>
                    <a:t>I4</a:t>
                  </a:r>
                </a:p>
              </p:txBody>
            </p:sp>
          </p:grpSp>
        </p:grpSp>
        <p:sp>
          <p:nvSpPr>
            <p:cNvPr id="287" name="Shape 287"/>
            <p:cNvSpPr/>
            <p:nvPr/>
          </p:nvSpPr>
          <p:spPr>
            <a:xfrm>
              <a:off x="5724375" y="2009175"/>
              <a:ext cx="1113000" cy="927900"/>
            </a:xfrm>
            <a:prstGeom prst="wedgeEllipseCallout">
              <a:avLst>
                <a:gd name="adj1" fmla="val 11597"/>
                <a:gd name="adj2" fmla="val 78578"/>
              </a:avLst>
            </a:prstGeom>
            <a:noFill/>
            <a:ln w="19050" cap="flat" cmpd="sng">
              <a:solidFill>
                <a:schemeClr val="dk2"/>
              </a:solidFill>
              <a:prstDash val="lgDash"/>
              <a:round/>
              <a:headEnd type="none" w="med" len="med"/>
              <a:tailEnd type="none" w="med" len="med"/>
            </a:ln>
          </p:spPr>
          <p:txBody>
            <a:bodyPr lIns="91425" tIns="91425" rIns="91425" bIns="91425" anchor="ctr" anchorCtr="0">
              <a:noAutofit/>
            </a:bodyPr>
            <a:lstStyle/>
            <a:p>
              <a:pPr lvl="0">
                <a:spcBef>
                  <a:spcPts val="0"/>
                </a:spcBef>
                <a:buNone/>
              </a:pPr>
              <a:endParaRPr/>
            </a:p>
          </p:txBody>
        </p:sp>
      </p:grpSp>
      <p:cxnSp>
        <p:nvCxnSpPr>
          <p:cNvPr id="288" name="Shape 288"/>
          <p:cNvCxnSpPr/>
          <p:nvPr/>
        </p:nvCxnSpPr>
        <p:spPr>
          <a:xfrm>
            <a:off x="5235325" y="2386200"/>
            <a:ext cx="881400" cy="9000"/>
          </a:xfrm>
          <a:prstGeom prst="straightConnector1">
            <a:avLst/>
          </a:prstGeom>
          <a:noFill/>
          <a:ln w="9525" cap="flat" cmpd="sng">
            <a:solidFill>
              <a:schemeClr val="dk2"/>
            </a:solidFill>
            <a:prstDash val="solid"/>
            <a:round/>
            <a:headEnd type="none" w="lg" len="lg"/>
            <a:tailEnd type="none" w="lg" len="lg"/>
          </a:ln>
        </p:spPr>
      </p:cxn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92"/>
        <p:cNvGrpSpPr/>
        <p:nvPr/>
      </p:nvGrpSpPr>
      <p:grpSpPr>
        <a:xfrm>
          <a:off x="0" y="0"/>
          <a:ext cx="0" cy="0"/>
          <a:chOff x="0" y="0"/>
          <a:chExt cx="0" cy="0"/>
        </a:xfrm>
      </p:grpSpPr>
      <p:sp>
        <p:nvSpPr>
          <p:cNvPr id="293" name="Shape 293"/>
          <p:cNvSpPr txBox="1">
            <a:spLocks noGrp="1"/>
          </p:cNvSpPr>
          <p:nvPr>
            <p:ph type="title"/>
          </p:nvPr>
        </p:nvSpPr>
        <p:spPr>
          <a:xfrm>
            <a:off x="779464" y="285750"/>
            <a:ext cx="7583400" cy="783299"/>
          </a:xfrm>
          <a:prstGeom prst="rect">
            <a:avLst/>
          </a:prstGeom>
          <a:noFill/>
          <a:ln>
            <a:noFill/>
          </a:ln>
        </p:spPr>
        <p:txBody>
          <a:bodyPr lIns="91425" tIns="91425" rIns="91425" bIns="91425" anchor="b" anchorCtr="0">
            <a:noAutofit/>
          </a:bodyPr>
          <a:lstStyle/>
          <a:p>
            <a:pPr marL="0" marR="0" lvl="0" indent="0" algn="ctr" rtl="0">
              <a:lnSpc>
                <a:spcPct val="100000"/>
              </a:lnSpc>
              <a:spcBef>
                <a:spcPts val="0"/>
              </a:spcBef>
              <a:spcAft>
                <a:spcPts val="0"/>
              </a:spcAft>
              <a:buClr>
                <a:schemeClr val="lt1"/>
              </a:buClr>
              <a:buSzPct val="25000"/>
              <a:buFont typeface="Trebuchet MS"/>
              <a:buNone/>
            </a:pPr>
            <a:r>
              <a:rPr lang="en" sz="3600" b="0" i="0" u="none" strike="noStrike" cap="none">
                <a:solidFill>
                  <a:schemeClr val="dk1"/>
                </a:solidFill>
                <a:latin typeface="Trebuchet MS"/>
                <a:ea typeface="Trebuchet MS"/>
                <a:cs typeface="Trebuchet MS"/>
                <a:sym typeface="Trebuchet MS"/>
              </a:rPr>
              <a:t>Logic Gates with Delay Overhead</a:t>
            </a:r>
          </a:p>
        </p:txBody>
      </p:sp>
      <p:pic>
        <p:nvPicPr>
          <p:cNvPr id="294" name="Shape 294" descr="Mid-Program Presentation (1).jpg"/>
          <p:cNvPicPr preferRelativeResize="0"/>
          <p:nvPr/>
        </p:nvPicPr>
        <p:blipFill rotWithShape="1">
          <a:blip r:embed="rId3">
            <a:alphaModFix/>
          </a:blip>
          <a:srcRect/>
          <a:stretch/>
        </p:blipFill>
        <p:spPr>
          <a:xfrm>
            <a:off x="4186948" y="1115450"/>
            <a:ext cx="4567048" cy="3425274"/>
          </a:xfrm>
          <a:prstGeom prst="rect">
            <a:avLst/>
          </a:prstGeom>
          <a:noFill/>
          <a:ln>
            <a:noFill/>
          </a:ln>
        </p:spPr>
      </p:pic>
      <p:sp>
        <p:nvSpPr>
          <p:cNvPr id="295" name="Shape 295"/>
          <p:cNvSpPr txBox="1">
            <a:spLocks noGrp="1"/>
          </p:cNvSpPr>
          <p:nvPr>
            <p:ph type="body" idx="1"/>
          </p:nvPr>
        </p:nvSpPr>
        <p:spPr>
          <a:xfrm>
            <a:off x="491462" y="1297950"/>
            <a:ext cx="3657600" cy="3164700"/>
          </a:xfrm>
          <a:prstGeom prst="rect">
            <a:avLst/>
          </a:prstGeom>
          <a:noFill/>
          <a:ln>
            <a:noFill/>
          </a:ln>
        </p:spPr>
        <p:txBody>
          <a:bodyPr lIns="91425" tIns="91425" rIns="91425" bIns="91425" anchor="t" anchorCtr="0">
            <a:noAutofit/>
          </a:bodyPr>
          <a:lstStyle/>
          <a:p>
            <a:pPr marL="457200" marR="0" lvl="0" indent="-228600" algn="l" rtl="0">
              <a:lnSpc>
                <a:spcPct val="100000"/>
              </a:lnSpc>
              <a:spcBef>
                <a:spcPts val="0"/>
              </a:spcBef>
              <a:spcAft>
                <a:spcPts val="0"/>
              </a:spcAft>
              <a:buClr>
                <a:schemeClr val="lt1"/>
              </a:buClr>
              <a:buSzPct val="100000"/>
              <a:buFont typeface="Noto Sans Symbols"/>
              <a:buChar char="●"/>
            </a:pPr>
            <a:r>
              <a:rPr lang="en" sz="2000" b="0" i="0" u="none" strike="noStrike" cap="none">
                <a:solidFill>
                  <a:schemeClr val="lt1"/>
                </a:solidFill>
                <a:latin typeface="Trebuchet MS"/>
                <a:ea typeface="Trebuchet MS"/>
                <a:cs typeface="Trebuchet MS"/>
                <a:sym typeface="Trebuchet MS"/>
              </a:rPr>
              <a:t>LUT replacement of all the gates on the critical path causes delay overhead</a:t>
            </a:r>
          </a:p>
          <a:p>
            <a:pPr marL="228600" marR="0" lvl="0" indent="0" algn="l" rtl="0">
              <a:lnSpc>
                <a:spcPct val="100000"/>
              </a:lnSpc>
              <a:spcBef>
                <a:spcPts val="0"/>
              </a:spcBef>
              <a:spcAft>
                <a:spcPts val="0"/>
              </a:spcAft>
              <a:buClr>
                <a:schemeClr val="lt1"/>
              </a:buClr>
              <a:buSzPct val="25000"/>
              <a:buFont typeface="Noto Sans Symbols"/>
              <a:buNone/>
            </a:pPr>
            <a:endParaRPr sz="2000" b="0" i="0" u="none" strike="noStrike" cap="none">
              <a:solidFill>
                <a:schemeClr val="lt1"/>
              </a:solidFill>
              <a:latin typeface="Trebuchet MS"/>
              <a:ea typeface="Trebuchet MS"/>
              <a:cs typeface="Trebuchet MS"/>
              <a:sym typeface="Trebuchet MS"/>
            </a:endParaRPr>
          </a:p>
          <a:p>
            <a:pPr marL="457200" marR="0" lvl="0" indent="-228600" algn="l" rtl="0">
              <a:lnSpc>
                <a:spcPct val="100000"/>
              </a:lnSpc>
              <a:spcBef>
                <a:spcPts val="0"/>
              </a:spcBef>
              <a:spcAft>
                <a:spcPts val="0"/>
              </a:spcAft>
              <a:buClr>
                <a:schemeClr val="lt1"/>
              </a:buClr>
              <a:buSzPct val="100000"/>
              <a:buFont typeface="Noto Sans Symbols"/>
              <a:buChar char="●"/>
            </a:pPr>
            <a:r>
              <a:rPr lang="en" sz="2000" b="0" i="0" u="none" strike="noStrike" cap="none">
                <a:solidFill>
                  <a:schemeClr val="lt1"/>
                </a:solidFill>
                <a:latin typeface="Trebuchet MS"/>
                <a:ea typeface="Trebuchet MS"/>
                <a:cs typeface="Trebuchet MS"/>
                <a:sym typeface="Trebuchet MS"/>
              </a:rPr>
              <a:t>LUT replacement of some non-critical gates results in delay overhead and change of the critical path</a:t>
            </a:r>
          </a:p>
        </p:txBody>
      </p:sp>
      <p:sp>
        <p:nvSpPr>
          <p:cNvPr id="296" name="Shape 296"/>
          <p:cNvSpPr txBox="1">
            <a:spLocks noGrp="1"/>
          </p:cNvSpPr>
          <p:nvPr>
            <p:ph type="sldNum" idx="12"/>
          </p:nvPr>
        </p:nvSpPr>
        <p:spPr>
          <a:xfrm>
            <a:off x="8404410" y="164727"/>
            <a:ext cx="493200" cy="273900"/>
          </a:xfrm>
          <a:prstGeom prst="rect">
            <a:avLst/>
          </a:prstGeom>
        </p:spPr>
        <p:txBody>
          <a:bodyPr lIns="91425" tIns="45700" rIns="91425" bIns="45700" anchor="ctr" anchorCtr="0">
            <a:noAutofit/>
          </a:bodyPr>
          <a:lstStyle/>
          <a:p>
            <a:pPr lvl="0" rtl="0">
              <a:spcBef>
                <a:spcPts val="0"/>
              </a:spcBef>
              <a:buClr>
                <a:schemeClr val="dk2"/>
              </a:buClr>
              <a:buSzPct val="25000"/>
              <a:buFont typeface="Arial"/>
              <a:buNone/>
            </a:pPr>
            <a:fld id="{00000000-1234-1234-1234-123412341234}" type="slidenum">
              <a:rPr lang="en" sz="1400"/>
              <a:t>12</a:t>
            </a:fld>
            <a:endParaRPr lang="en" sz="140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300"/>
        <p:cNvGrpSpPr/>
        <p:nvPr/>
      </p:nvGrpSpPr>
      <p:grpSpPr>
        <a:xfrm>
          <a:off x="0" y="0"/>
          <a:ext cx="0" cy="0"/>
          <a:chOff x="0" y="0"/>
          <a:chExt cx="0" cy="0"/>
        </a:xfrm>
      </p:grpSpPr>
      <p:sp>
        <p:nvSpPr>
          <p:cNvPr id="301" name="Shape 301"/>
          <p:cNvSpPr txBox="1">
            <a:spLocks noGrp="1"/>
          </p:cNvSpPr>
          <p:nvPr>
            <p:ph type="body" idx="1"/>
          </p:nvPr>
        </p:nvSpPr>
        <p:spPr>
          <a:xfrm>
            <a:off x="6461575" y="809025"/>
            <a:ext cx="2571000" cy="3843000"/>
          </a:xfrm>
          <a:prstGeom prst="rect">
            <a:avLst/>
          </a:prstGeom>
          <a:noFill/>
          <a:ln>
            <a:noFill/>
          </a:ln>
        </p:spPr>
        <p:txBody>
          <a:bodyPr lIns="91425" tIns="91425" rIns="91425" bIns="91425" anchor="t" anchorCtr="0">
            <a:noAutofit/>
          </a:bodyPr>
          <a:lstStyle/>
          <a:p>
            <a:pPr marL="342900" marR="0" lvl="0" indent="-342900" algn="l" rtl="0">
              <a:lnSpc>
                <a:spcPct val="100000"/>
              </a:lnSpc>
              <a:spcBef>
                <a:spcPts val="0"/>
              </a:spcBef>
              <a:spcAft>
                <a:spcPts val="0"/>
              </a:spcAft>
              <a:buClr>
                <a:schemeClr val="lt1"/>
              </a:buClr>
              <a:buSzPct val="150000"/>
              <a:buFont typeface="Arial"/>
              <a:buChar char="•"/>
            </a:pPr>
            <a:r>
              <a:rPr lang="en" sz="2000" b="0" i="0" u="none" strike="noStrike" cap="none">
                <a:solidFill>
                  <a:schemeClr val="lt1"/>
                </a:solidFill>
                <a:latin typeface="Trebuchet MS"/>
                <a:ea typeface="Trebuchet MS"/>
                <a:cs typeface="Trebuchet MS"/>
                <a:sym typeface="Trebuchet MS"/>
              </a:rPr>
              <a:t>LUT replacement of a gate may result in delay overhead</a:t>
            </a:r>
          </a:p>
        </p:txBody>
      </p:sp>
      <p:sp>
        <p:nvSpPr>
          <p:cNvPr id="302" name="Shape 302"/>
          <p:cNvSpPr txBox="1">
            <a:spLocks noGrp="1"/>
          </p:cNvSpPr>
          <p:nvPr>
            <p:ph type="sldNum" idx="12"/>
          </p:nvPr>
        </p:nvSpPr>
        <p:spPr>
          <a:xfrm>
            <a:off x="8404410" y="164727"/>
            <a:ext cx="493200" cy="273900"/>
          </a:xfrm>
          <a:prstGeom prst="rect">
            <a:avLst/>
          </a:prstGeom>
        </p:spPr>
        <p:txBody>
          <a:bodyPr lIns="91425" tIns="91425" rIns="91425" bIns="91425" anchor="ctr" anchorCtr="0">
            <a:noAutofit/>
          </a:bodyPr>
          <a:lstStyle/>
          <a:p>
            <a:pPr lvl="0" rtl="0">
              <a:spcBef>
                <a:spcPts val="0"/>
              </a:spcBef>
              <a:buClr>
                <a:schemeClr val="dk2"/>
              </a:buClr>
              <a:buSzPct val="25000"/>
              <a:buFont typeface="Arial"/>
              <a:buNone/>
            </a:pPr>
            <a:fld id="{00000000-1234-1234-1234-123412341234}" type="slidenum">
              <a:rPr lang="en" sz="1400"/>
              <a:t>13</a:t>
            </a:fld>
            <a:endParaRPr lang="en" sz="1400"/>
          </a:p>
        </p:txBody>
      </p:sp>
      <p:pic>
        <p:nvPicPr>
          <p:cNvPr id="303" name="Shape 303"/>
          <p:cNvPicPr preferRelativeResize="0"/>
          <p:nvPr/>
        </p:nvPicPr>
        <p:blipFill>
          <a:blip r:embed="rId3">
            <a:alphaModFix/>
          </a:blip>
          <a:stretch>
            <a:fillRect/>
          </a:stretch>
        </p:blipFill>
        <p:spPr>
          <a:xfrm>
            <a:off x="379174" y="286274"/>
            <a:ext cx="6013048" cy="4689900"/>
          </a:xfrm>
          <a:prstGeom prst="rect">
            <a:avLst/>
          </a:prstGeom>
          <a:noFill/>
          <a:ln>
            <a:noFill/>
          </a:ln>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307"/>
        <p:cNvGrpSpPr/>
        <p:nvPr/>
      </p:nvGrpSpPr>
      <p:grpSpPr>
        <a:xfrm>
          <a:off x="0" y="0"/>
          <a:ext cx="0" cy="0"/>
          <a:chOff x="0" y="0"/>
          <a:chExt cx="0" cy="0"/>
        </a:xfrm>
      </p:grpSpPr>
      <p:sp>
        <p:nvSpPr>
          <p:cNvPr id="308" name="Shape 308"/>
          <p:cNvSpPr txBox="1">
            <a:spLocks noGrp="1"/>
          </p:cNvSpPr>
          <p:nvPr>
            <p:ph type="body" idx="1"/>
          </p:nvPr>
        </p:nvSpPr>
        <p:spPr>
          <a:xfrm>
            <a:off x="6471200" y="721350"/>
            <a:ext cx="2268600" cy="3975000"/>
          </a:xfrm>
          <a:prstGeom prst="rect">
            <a:avLst/>
          </a:prstGeom>
          <a:noFill/>
          <a:ln>
            <a:noFill/>
          </a:ln>
        </p:spPr>
        <p:txBody>
          <a:bodyPr lIns="91425" tIns="91425" rIns="91425" bIns="91425" anchor="t" anchorCtr="0">
            <a:noAutofit/>
          </a:bodyPr>
          <a:lstStyle/>
          <a:p>
            <a:pPr marL="457200" marR="0" lvl="0" indent="-355600" algn="l" rtl="0">
              <a:lnSpc>
                <a:spcPct val="100000"/>
              </a:lnSpc>
              <a:spcBef>
                <a:spcPts val="0"/>
              </a:spcBef>
              <a:spcAft>
                <a:spcPts val="1000"/>
              </a:spcAft>
              <a:buClr>
                <a:schemeClr val="lt1"/>
              </a:buClr>
              <a:buSzPct val="100000"/>
              <a:buFont typeface="Trebuchet MS"/>
            </a:pPr>
            <a:r>
              <a:rPr lang="en" sz="2000"/>
              <a:t>Area is determined by number of transistors</a:t>
            </a:r>
            <a:r>
              <a:rPr lang="en" sz="2000" b="0" i="0" u="none" strike="noStrike" cap="none">
                <a:solidFill>
                  <a:schemeClr val="lt1"/>
                </a:solidFill>
                <a:latin typeface="Trebuchet MS"/>
                <a:ea typeface="Trebuchet MS"/>
                <a:cs typeface="Trebuchet MS"/>
                <a:sym typeface="Trebuchet MS"/>
              </a:rPr>
              <a:t> </a:t>
            </a:r>
          </a:p>
          <a:p>
            <a:pPr marL="457200" marR="0" lvl="0" indent="-355600" algn="l" rtl="0">
              <a:lnSpc>
                <a:spcPct val="100000"/>
              </a:lnSpc>
              <a:spcBef>
                <a:spcPts val="0"/>
              </a:spcBef>
              <a:spcAft>
                <a:spcPts val="1000"/>
              </a:spcAft>
              <a:buClr>
                <a:schemeClr val="lt1"/>
              </a:buClr>
              <a:buSzPct val="100000"/>
              <a:buFont typeface="Trebuchet MS"/>
            </a:pPr>
            <a:r>
              <a:rPr lang="en" sz="2000" b="0" i="0" u="none" strike="noStrike" cap="none">
                <a:solidFill>
                  <a:schemeClr val="lt1"/>
                </a:solidFill>
                <a:latin typeface="Trebuchet MS"/>
                <a:ea typeface="Trebuchet MS"/>
                <a:cs typeface="Trebuchet MS"/>
                <a:sym typeface="Trebuchet MS"/>
              </a:rPr>
              <a:t>LUT replacement of any gate results in area increase</a:t>
            </a:r>
          </a:p>
        </p:txBody>
      </p:sp>
      <p:sp>
        <p:nvSpPr>
          <p:cNvPr id="309" name="Shape 309"/>
          <p:cNvSpPr txBox="1">
            <a:spLocks noGrp="1"/>
          </p:cNvSpPr>
          <p:nvPr>
            <p:ph type="sldNum" idx="12"/>
          </p:nvPr>
        </p:nvSpPr>
        <p:spPr>
          <a:xfrm>
            <a:off x="8404410" y="164727"/>
            <a:ext cx="493200" cy="273900"/>
          </a:xfrm>
          <a:prstGeom prst="rect">
            <a:avLst/>
          </a:prstGeom>
        </p:spPr>
        <p:txBody>
          <a:bodyPr lIns="91425" tIns="91425" rIns="91425" bIns="91425" anchor="ctr" anchorCtr="0">
            <a:noAutofit/>
          </a:bodyPr>
          <a:lstStyle/>
          <a:p>
            <a:pPr lvl="0" rtl="0">
              <a:spcBef>
                <a:spcPts val="0"/>
              </a:spcBef>
              <a:buClr>
                <a:schemeClr val="dk2"/>
              </a:buClr>
              <a:buSzPct val="25000"/>
              <a:buFont typeface="Arial"/>
              <a:buNone/>
            </a:pPr>
            <a:fld id="{00000000-1234-1234-1234-123412341234}" type="slidenum">
              <a:rPr lang="en" sz="1400"/>
              <a:t>14</a:t>
            </a:fld>
            <a:endParaRPr lang="en" sz="1400"/>
          </a:p>
        </p:txBody>
      </p:sp>
      <p:pic>
        <p:nvPicPr>
          <p:cNvPr id="310" name="Shape 310"/>
          <p:cNvPicPr preferRelativeResize="0"/>
          <p:nvPr/>
        </p:nvPicPr>
        <p:blipFill>
          <a:blip r:embed="rId3">
            <a:alphaModFix/>
          </a:blip>
          <a:stretch>
            <a:fillRect/>
          </a:stretch>
        </p:blipFill>
        <p:spPr>
          <a:xfrm>
            <a:off x="354550" y="257900"/>
            <a:ext cx="6037651" cy="4666900"/>
          </a:xfrm>
          <a:prstGeom prst="rect">
            <a:avLst/>
          </a:prstGeom>
          <a:noFill/>
          <a:ln>
            <a:noFill/>
          </a:ln>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314"/>
        <p:cNvGrpSpPr/>
        <p:nvPr/>
      </p:nvGrpSpPr>
      <p:grpSpPr>
        <a:xfrm>
          <a:off x="0" y="0"/>
          <a:ext cx="0" cy="0"/>
          <a:chOff x="0" y="0"/>
          <a:chExt cx="0" cy="0"/>
        </a:xfrm>
      </p:grpSpPr>
      <p:sp>
        <p:nvSpPr>
          <p:cNvPr id="315" name="Shape 315"/>
          <p:cNvSpPr txBox="1">
            <a:spLocks noGrp="1"/>
          </p:cNvSpPr>
          <p:nvPr>
            <p:ph type="body" idx="1"/>
          </p:nvPr>
        </p:nvSpPr>
        <p:spPr>
          <a:xfrm>
            <a:off x="6449350" y="793425"/>
            <a:ext cx="2448300" cy="2046900"/>
          </a:xfrm>
          <a:prstGeom prst="rect">
            <a:avLst/>
          </a:prstGeom>
          <a:noFill/>
          <a:ln>
            <a:noFill/>
          </a:ln>
        </p:spPr>
        <p:txBody>
          <a:bodyPr lIns="91425" tIns="91425" rIns="91425" bIns="91425" anchor="t" anchorCtr="0">
            <a:noAutofit/>
          </a:bodyPr>
          <a:lstStyle/>
          <a:p>
            <a:pPr marL="457200" lvl="0" indent="-355600" rtl="0">
              <a:spcBef>
                <a:spcPts val="0"/>
              </a:spcBef>
              <a:buSzPct val="100000"/>
            </a:pPr>
            <a:r>
              <a:rPr lang="en" sz="2000"/>
              <a:t>LUT replacement of any gate results in power overhead</a:t>
            </a:r>
          </a:p>
        </p:txBody>
      </p:sp>
      <p:sp>
        <p:nvSpPr>
          <p:cNvPr id="316" name="Shape 316"/>
          <p:cNvSpPr txBox="1">
            <a:spLocks noGrp="1"/>
          </p:cNvSpPr>
          <p:nvPr>
            <p:ph type="sldNum" idx="12"/>
          </p:nvPr>
        </p:nvSpPr>
        <p:spPr>
          <a:xfrm>
            <a:off x="8404410" y="164727"/>
            <a:ext cx="493200" cy="273900"/>
          </a:xfrm>
          <a:prstGeom prst="rect">
            <a:avLst/>
          </a:prstGeom>
        </p:spPr>
        <p:txBody>
          <a:bodyPr lIns="91425" tIns="91425" rIns="91425" bIns="91425" anchor="ctr" anchorCtr="0">
            <a:noAutofit/>
          </a:bodyPr>
          <a:lstStyle/>
          <a:p>
            <a:pPr lvl="0" rtl="0">
              <a:spcBef>
                <a:spcPts val="0"/>
              </a:spcBef>
              <a:buClr>
                <a:schemeClr val="dk2"/>
              </a:buClr>
              <a:buSzPct val="25000"/>
              <a:buFont typeface="Arial"/>
              <a:buNone/>
            </a:pPr>
            <a:fld id="{00000000-1234-1234-1234-123412341234}" type="slidenum">
              <a:rPr lang="en" sz="1400"/>
              <a:t>15</a:t>
            </a:fld>
            <a:endParaRPr lang="en" sz="1400"/>
          </a:p>
        </p:txBody>
      </p:sp>
      <p:pic>
        <p:nvPicPr>
          <p:cNvPr id="317" name="Shape 317"/>
          <p:cNvPicPr preferRelativeResize="0"/>
          <p:nvPr/>
        </p:nvPicPr>
        <p:blipFill>
          <a:blip r:embed="rId3">
            <a:alphaModFix/>
          </a:blip>
          <a:stretch>
            <a:fillRect/>
          </a:stretch>
        </p:blipFill>
        <p:spPr>
          <a:xfrm>
            <a:off x="289500" y="257675"/>
            <a:ext cx="6023423" cy="4705099"/>
          </a:xfrm>
          <a:prstGeom prst="rect">
            <a:avLst/>
          </a:prstGeom>
          <a:noFill/>
          <a:ln>
            <a:noFill/>
          </a:ln>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321"/>
        <p:cNvGrpSpPr/>
        <p:nvPr/>
      </p:nvGrpSpPr>
      <p:grpSpPr>
        <a:xfrm>
          <a:off x="0" y="0"/>
          <a:ext cx="0" cy="0"/>
          <a:chOff x="0" y="0"/>
          <a:chExt cx="0" cy="0"/>
        </a:xfrm>
      </p:grpSpPr>
      <p:sp>
        <p:nvSpPr>
          <p:cNvPr id="322" name="Shape 322"/>
          <p:cNvSpPr txBox="1">
            <a:spLocks noGrp="1"/>
          </p:cNvSpPr>
          <p:nvPr>
            <p:ph type="body" idx="1"/>
          </p:nvPr>
        </p:nvSpPr>
        <p:spPr>
          <a:xfrm>
            <a:off x="6483300" y="566100"/>
            <a:ext cx="1996800" cy="426000"/>
          </a:xfrm>
          <a:prstGeom prst="rect">
            <a:avLst/>
          </a:prstGeom>
          <a:noFill/>
          <a:ln>
            <a:noFill/>
          </a:ln>
        </p:spPr>
        <p:txBody>
          <a:bodyPr lIns="91425" tIns="91425" rIns="91425" bIns="91425" anchor="t" anchorCtr="0">
            <a:noAutofit/>
          </a:bodyPr>
          <a:lstStyle/>
          <a:p>
            <a:pPr marL="342900" marR="0" lvl="0" indent="-342900" algn="l" rtl="0">
              <a:lnSpc>
                <a:spcPct val="100000"/>
              </a:lnSpc>
              <a:spcBef>
                <a:spcPts val="0"/>
              </a:spcBef>
              <a:spcAft>
                <a:spcPts val="0"/>
              </a:spcAft>
              <a:buClr>
                <a:schemeClr val="lt1"/>
              </a:buClr>
              <a:buSzPct val="150000"/>
              <a:buFont typeface="Arial"/>
              <a:buChar char="•"/>
            </a:pPr>
            <a:r>
              <a:rPr lang="en" sz="2000" b="0" i="0" u="none" strike="noStrike" cap="none">
                <a:solidFill>
                  <a:schemeClr val="lt1"/>
                </a:solidFill>
                <a:latin typeface="Trebuchet MS"/>
                <a:ea typeface="Trebuchet MS"/>
                <a:cs typeface="Trebuchet MS"/>
                <a:sym typeface="Trebuchet MS"/>
              </a:rPr>
              <a:t>LUT replacement of any gate results in PDP increase</a:t>
            </a:r>
          </a:p>
        </p:txBody>
      </p:sp>
      <p:sp>
        <p:nvSpPr>
          <p:cNvPr id="323" name="Shape 323"/>
          <p:cNvSpPr txBox="1">
            <a:spLocks noGrp="1"/>
          </p:cNvSpPr>
          <p:nvPr>
            <p:ph type="sldNum" idx="12"/>
          </p:nvPr>
        </p:nvSpPr>
        <p:spPr>
          <a:xfrm>
            <a:off x="8404410" y="164727"/>
            <a:ext cx="493200" cy="273900"/>
          </a:xfrm>
          <a:prstGeom prst="rect">
            <a:avLst/>
          </a:prstGeom>
        </p:spPr>
        <p:txBody>
          <a:bodyPr lIns="91425" tIns="91425" rIns="91425" bIns="91425" anchor="ctr" anchorCtr="0">
            <a:noAutofit/>
          </a:bodyPr>
          <a:lstStyle/>
          <a:p>
            <a:pPr lvl="0" rtl="0">
              <a:spcBef>
                <a:spcPts val="0"/>
              </a:spcBef>
              <a:buClr>
                <a:schemeClr val="dk2"/>
              </a:buClr>
              <a:buSzPct val="25000"/>
              <a:buFont typeface="Arial"/>
              <a:buNone/>
            </a:pPr>
            <a:fld id="{00000000-1234-1234-1234-123412341234}" type="slidenum">
              <a:rPr lang="en" sz="1400"/>
              <a:t>16</a:t>
            </a:fld>
            <a:endParaRPr lang="en" sz="1400"/>
          </a:p>
        </p:txBody>
      </p:sp>
      <p:pic>
        <p:nvPicPr>
          <p:cNvPr id="324" name="Shape 324"/>
          <p:cNvPicPr preferRelativeResize="0"/>
          <p:nvPr/>
        </p:nvPicPr>
        <p:blipFill>
          <a:blip r:embed="rId3">
            <a:alphaModFix/>
          </a:blip>
          <a:stretch>
            <a:fillRect/>
          </a:stretch>
        </p:blipFill>
        <p:spPr>
          <a:xfrm>
            <a:off x="353676" y="278275"/>
            <a:ext cx="6068274" cy="4676575"/>
          </a:xfrm>
          <a:prstGeom prst="rect">
            <a:avLst/>
          </a:prstGeom>
          <a:noFill/>
          <a:ln>
            <a:noFill/>
          </a:ln>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328"/>
        <p:cNvGrpSpPr/>
        <p:nvPr/>
      </p:nvGrpSpPr>
      <p:grpSpPr>
        <a:xfrm>
          <a:off x="0" y="0"/>
          <a:ext cx="0" cy="0"/>
          <a:chOff x="0" y="0"/>
          <a:chExt cx="0" cy="0"/>
        </a:xfrm>
      </p:grpSpPr>
      <p:sp>
        <p:nvSpPr>
          <p:cNvPr id="329" name="Shape 329"/>
          <p:cNvSpPr txBox="1">
            <a:spLocks noGrp="1"/>
          </p:cNvSpPr>
          <p:nvPr>
            <p:ph type="title"/>
          </p:nvPr>
        </p:nvSpPr>
        <p:spPr>
          <a:xfrm>
            <a:off x="311700" y="445025"/>
            <a:ext cx="8520600" cy="572700"/>
          </a:xfrm>
          <a:prstGeom prst="rect">
            <a:avLst/>
          </a:prstGeom>
        </p:spPr>
        <p:txBody>
          <a:bodyPr lIns="91425" tIns="91425" rIns="91425" bIns="91425" anchor="t" anchorCtr="0">
            <a:noAutofit/>
          </a:bodyPr>
          <a:lstStyle/>
          <a:p>
            <a:pPr lvl="0" algn="ctr">
              <a:spcBef>
                <a:spcPts val="0"/>
              </a:spcBef>
              <a:buNone/>
            </a:pPr>
            <a:r>
              <a:rPr lang="en" sz="3600">
                <a:solidFill>
                  <a:schemeClr val="dk1"/>
                </a:solidFill>
              </a:rPr>
              <a:t>Multiple Gate Mapping</a:t>
            </a:r>
          </a:p>
        </p:txBody>
      </p:sp>
      <p:sp>
        <p:nvSpPr>
          <p:cNvPr id="330" name="Shape 330"/>
          <p:cNvSpPr txBox="1">
            <a:spLocks noGrp="1"/>
          </p:cNvSpPr>
          <p:nvPr>
            <p:ph type="body" idx="1"/>
          </p:nvPr>
        </p:nvSpPr>
        <p:spPr>
          <a:xfrm>
            <a:off x="311700" y="1513025"/>
            <a:ext cx="4013400" cy="2776200"/>
          </a:xfrm>
          <a:prstGeom prst="rect">
            <a:avLst/>
          </a:prstGeom>
        </p:spPr>
        <p:txBody>
          <a:bodyPr lIns="91425" tIns="91425" rIns="91425" bIns="91425" anchor="t" anchorCtr="0">
            <a:noAutofit/>
          </a:bodyPr>
          <a:lstStyle/>
          <a:p>
            <a:pPr marL="457200" lvl="0" indent="-355600" rtl="0">
              <a:spcBef>
                <a:spcPts val="0"/>
              </a:spcBef>
              <a:buSzPct val="100000"/>
            </a:pPr>
            <a:r>
              <a:rPr lang="en" sz="2000"/>
              <a:t>Map multiple gates simultaneously and extract data</a:t>
            </a:r>
          </a:p>
          <a:p>
            <a:pPr marL="0" lvl="0" indent="0" rtl="0">
              <a:spcBef>
                <a:spcPts val="0"/>
              </a:spcBef>
              <a:buNone/>
            </a:pPr>
            <a:endParaRPr sz="2000"/>
          </a:p>
          <a:p>
            <a:pPr marL="457200" lvl="0" indent="-355600" rtl="0">
              <a:spcBef>
                <a:spcPts val="0"/>
              </a:spcBef>
              <a:buSzPct val="100000"/>
            </a:pPr>
            <a:r>
              <a:rPr lang="en" sz="2000"/>
              <a:t>Optimization algorithms</a:t>
            </a:r>
          </a:p>
          <a:p>
            <a:pPr marL="914400" lvl="1" indent="-228600" rtl="0">
              <a:spcBef>
                <a:spcPts val="0"/>
              </a:spcBef>
            </a:pPr>
            <a:r>
              <a:rPr lang="en"/>
              <a:t>Independent Selection</a:t>
            </a:r>
          </a:p>
          <a:p>
            <a:pPr marL="914400" lvl="1" indent="-228600" rtl="0">
              <a:spcBef>
                <a:spcPts val="0"/>
              </a:spcBef>
            </a:pPr>
            <a:r>
              <a:rPr lang="en"/>
              <a:t>Dependent Selection</a:t>
            </a:r>
          </a:p>
          <a:p>
            <a:pPr marL="914400" lvl="1" indent="-228600">
              <a:spcBef>
                <a:spcPts val="0"/>
              </a:spcBef>
            </a:pPr>
            <a:r>
              <a:rPr lang="en"/>
              <a:t>Parametric-Aware Dependent Selection</a:t>
            </a:r>
          </a:p>
        </p:txBody>
      </p:sp>
      <p:grpSp>
        <p:nvGrpSpPr>
          <p:cNvPr id="331" name="Shape 331"/>
          <p:cNvGrpSpPr/>
          <p:nvPr/>
        </p:nvGrpSpPr>
        <p:grpSpPr>
          <a:xfrm>
            <a:off x="4114839" y="1780135"/>
            <a:ext cx="4717454" cy="2103200"/>
            <a:chOff x="2890400" y="1371600"/>
            <a:chExt cx="6007200" cy="2890600"/>
          </a:xfrm>
        </p:grpSpPr>
        <p:sp>
          <p:nvSpPr>
            <p:cNvPr id="332" name="Shape 332"/>
            <p:cNvSpPr/>
            <p:nvPr/>
          </p:nvSpPr>
          <p:spPr>
            <a:xfrm>
              <a:off x="4491025" y="2774800"/>
              <a:ext cx="3032400" cy="1487400"/>
            </a:xfrm>
            <a:prstGeom prst="roundRect">
              <a:avLst>
                <a:gd name="adj" fmla="val 16667"/>
              </a:avLst>
            </a:prstGeom>
            <a:solidFill>
              <a:srgbClr val="00FF00"/>
            </a:solidFill>
            <a:ln w="9525" cap="flat" cmpd="sng">
              <a:solidFill>
                <a:schemeClr val="dk2"/>
              </a:solidFill>
              <a:prstDash val="solid"/>
              <a:round/>
              <a:headEnd type="none" w="med" len="med"/>
              <a:tailEnd type="none" w="med" len="med"/>
            </a:ln>
          </p:spPr>
          <p:txBody>
            <a:bodyPr lIns="91425" tIns="91425" rIns="91425" bIns="91425" anchor="ctr" anchorCtr="0">
              <a:noAutofit/>
            </a:bodyPr>
            <a:lstStyle/>
            <a:p>
              <a:pPr marL="0" marR="0" lvl="0" indent="0" algn="l" rtl="0">
                <a:lnSpc>
                  <a:spcPct val="100000"/>
                </a:lnSpc>
                <a:spcBef>
                  <a:spcPts val="0"/>
                </a:spcBef>
                <a:spcAft>
                  <a:spcPts val="0"/>
                </a:spcAft>
                <a:buClr>
                  <a:srgbClr val="000000"/>
                </a:buClr>
                <a:buFont typeface="Arial"/>
                <a:buNone/>
              </a:pPr>
              <a:endParaRPr sz="1400" b="0" i="0" u="none" strike="noStrike" cap="none">
                <a:solidFill>
                  <a:srgbClr val="000000"/>
                </a:solidFill>
                <a:latin typeface="Arial"/>
                <a:ea typeface="Arial"/>
                <a:cs typeface="Arial"/>
                <a:sym typeface="Arial"/>
              </a:endParaRPr>
            </a:p>
          </p:txBody>
        </p:sp>
        <p:pic>
          <p:nvPicPr>
            <p:cNvPr id="333" name="Shape 333"/>
            <p:cNvPicPr preferRelativeResize="0"/>
            <p:nvPr/>
          </p:nvPicPr>
          <p:blipFill rotWithShape="1">
            <a:blip r:embed="rId3">
              <a:alphaModFix/>
            </a:blip>
            <a:srcRect/>
            <a:stretch/>
          </p:blipFill>
          <p:spPr>
            <a:xfrm>
              <a:off x="4684100" y="2891000"/>
              <a:ext cx="2802000" cy="1251900"/>
            </a:xfrm>
            <a:prstGeom prst="rect">
              <a:avLst/>
            </a:prstGeom>
            <a:noFill/>
            <a:ln>
              <a:noFill/>
            </a:ln>
          </p:spPr>
        </p:pic>
        <p:sp>
          <p:nvSpPr>
            <p:cNvPr id="334" name="Shape 334"/>
            <p:cNvSpPr/>
            <p:nvPr/>
          </p:nvSpPr>
          <p:spPr>
            <a:xfrm>
              <a:off x="2890400" y="1371600"/>
              <a:ext cx="6007200" cy="1421100"/>
            </a:xfrm>
            <a:prstGeom prst="roundRect">
              <a:avLst>
                <a:gd name="adj" fmla="val 16667"/>
              </a:avLst>
            </a:prstGeom>
            <a:solidFill>
              <a:srgbClr val="00FFFF"/>
            </a:solidFill>
            <a:ln w="9525" cap="flat" cmpd="sng">
              <a:solidFill>
                <a:schemeClr val="dk2"/>
              </a:solidFill>
              <a:prstDash val="solid"/>
              <a:round/>
              <a:headEnd type="none" w="med" len="med"/>
              <a:tailEnd type="none" w="med" len="med"/>
            </a:ln>
          </p:spPr>
          <p:txBody>
            <a:bodyPr lIns="91425" tIns="91425" rIns="91425" bIns="91425" anchor="ctr" anchorCtr="0">
              <a:noAutofit/>
            </a:bodyPr>
            <a:lstStyle/>
            <a:p>
              <a:pPr marL="0" marR="0" lvl="0" indent="0" algn="l" rtl="0">
                <a:lnSpc>
                  <a:spcPct val="100000"/>
                </a:lnSpc>
                <a:spcBef>
                  <a:spcPts val="0"/>
                </a:spcBef>
                <a:spcAft>
                  <a:spcPts val="0"/>
                </a:spcAft>
                <a:buClr>
                  <a:srgbClr val="000000"/>
                </a:buClr>
                <a:buFont typeface="Arial"/>
                <a:buNone/>
              </a:pPr>
              <a:endParaRPr sz="1400" b="0" i="0" u="none" strike="noStrike" cap="none">
                <a:solidFill>
                  <a:srgbClr val="000000"/>
                </a:solidFill>
                <a:latin typeface="Arial"/>
                <a:ea typeface="Arial"/>
                <a:cs typeface="Arial"/>
                <a:sym typeface="Arial"/>
              </a:endParaRPr>
            </a:p>
          </p:txBody>
        </p:sp>
        <p:pic>
          <p:nvPicPr>
            <p:cNvPr id="335" name="Shape 335"/>
            <p:cNvPicPr preferRelativeResize="0"/>
            <p:nvPr/>
          </p:nvPicPr>
          <p:blipFill rotWithShape="1">
            <a:blip r:embed="rId4">
              <a:alphaModFix/>
            </a:blip>
            <a:srcRect/>
            <a:stretch/>
          </p:blipFill>
          <p:spPr>
            <a:xfrm>
              <a:off x="3375200" y="1478812"/>
              <a:ext cx="5419800" cy="1305000"/>
            </a:xfrm>
            <a:prstGeom prst="rect">
              <a:avLst/>
            </a:prstGeom>
            <a:noFill/>
            <a:ln>
              <a:noFill/>
            </a:ln>
          </p:spPr>
        </p:pic>
        <p:sp>
          <p:nvSpPr>
            <p:cNvPr id="336" name="Shape 336"/>
            <p:cNvSpPr/>
            <p:nvPr/>
          </p:nvSpPr>
          <p:spPr>
            <a:xfrm>
              <a:off x="4755575" y="1478825"/>
              <a:ext cx="1074900" cy="902100"/>
            </a:xfrm>
            <a:prstGeom prst="wedgeEllipseCallout">
              <a:avLst>
                <a:gd name="adj1" fmla="val 43739"/>
                <a:gd name="adj2" fmla="val 116894"/>
              </a:avLst>
            </a:prstGeom>
            <a:noFill/>
            <a:ln w="19050" cap="flat" cmpd="sng">
              <a:solidFill>
                <a:schemeClr val="dk2"/>
              </a:solidFill>
              <a:prstDash val="lgDash"/>
              <a:round/>
              <a:headEnd type="none" w="med" len="med"/>
              <a:tailEnd type="none" w="med" len="med"/>
            </a:ln>
          </p:spPr>
          <p:txBody>
            <a:bodyPr lIns="91425" tIns="91425" rIns="91425" bIns="91425" anchor="ctr" anchorCtr="0">
              <a:noAutofit/>
            </a:bodyPr>
            <a:lstStyle/>
            <a:p>
              <a:pPr marL="0" marR="0" lvl="0" indent="0" algn="l" rtl="0">
                <a:lnSpc>
                  <a:spcPct val="100000"/>
                </a:lnSpc>
                <a:spcBef>
                  <a:spcPts val="0"/>
                </a:spcBef>
                <a:spcAft>
                  <a:spcPts val="0"/>
                </a:spcAft>
                <a:buClr>
                  <a:srgbClr val="000000"/>
                </a:buClr>
                <a:buFont typeface="Arial"/>
                <a:buNone/>
              </a:pPr>
              <a:endParaRPr sz="1400" b="0" i="0" u="none" strike="noStrike" cap="none">
                <a:solidFill>
                  <a:srgbClr val="000000"/>
                </a:solidFill>
                <a:latin typeface="Arial"/>
                <a:ea typeface="Arial"/>
                <a:cs typeface="Arial"/>
                <a:sym typeface="Arial"/>
              </a:endParaRPr>
            </a:p>
          </p:txBody>
        </p:sp>
        <p:sp>
          <p:nvSpPr>
            <p:cNvPr id="337" name="Shape 337"/>
            <p:cNvSpPr/>
            <p:nvPr/>
          </p:nvSpPr>
          <p:spPr>
            <a:xfrm flipH="1">
              <a:off x="6193875" y="1622150"/>
              <a:ext cx="1074900" cy="902100"/>
            </a:xfrm>
            <a:prstGeom prst="wedgeEllipseCallout">
              <a:avLst>
                <a:gd name="adj1" fmla="val 17755"/>
                <a:gd name="adj2" fmla="val 140298"/>
              </a:avLst>
            </a:prstGeom>
            <a:noFill/>
            <a:ln w="19050" cap="flat" cmpd="sng">
              <a:solidFill>
                <a:schemeClr val="dk2"/>
              </a:solidFill>
              <a:prstDash val="lgDash"/>
              <a:round/>
              <a:headEnd type="none" w="med" len="med"/>
              <a:tailEnd type="none" w="med" len="med"/>
            </a:ln>
          </p:spPr>
          <p:txBody>
            <a:bodyPr lIns="91425" tIns="91425" rIns="91425" bIns="91425" anchor="ctr" anchorCtr="0">
              <a:noAutofit/>
            </a:bodyPr>
            <a:lstStyle/>
            <a:p>
              <a:pPr marL="0" marR="0" lvl="0" indent="0" algn="l" rtl="0">
                <a:lnSpc>
                  <a:spcPct val="100000"/>
                </a:lnSpc>
                <a:spcBef>
                  <a:spcPts val="0"/>
                </a:spcBef>
                <a:spcAft>
                  <a:spcPts val="0"/>
                </a:spcAft>
                <a:buClr>
                  <a:srgbClr val="000000"/>
                </a:buClr>
                <a:buFont typeface="Arial"/>
                <a:buNone/>
              </a:pPr>
              <a:endParaRPr sz="1400" b="0" i="0" u="none" strike="noStrike" cap="none">
                <a:solidFill>
                  <a:srgbClr val="000000"/>
                </a:solidFill>
                <a:latin typeface="Arial"/>
                <a:ea typeface="Arial"/>
                <a:cs typeface="Arial"/>
                <a:sym typeface="Arial"/>
              </a:endParaRPr>
            </a:p>
          </p:txBody>
        </p:sp>
        <p:sp>
          <p:nvSpPr>
            <p:cNvPr id="338" name="Shape 338"/>
            <p:cNvSpPr/>
            <p:nvPr/>
          </p:nvSpPr>
          <p:spPr>
            <a:xfrm>
              <a:off x="7459400" y="1622150"/>
              <a:ext cx="1074900" cy="902100"/>
            </a:xfrm>
            <a:prstGeom prst="wedgeEllipseCallout">
              <a:avLst>
                <a:gd name="adj1" fmla="val -77463"/>
                <a:gd name="adj2" fmla="val 151003"/>
              </a:avLst>
            </a:prstGeom>
            <a:noFill/>
            <a:ln w="19050" cap="flat" cmpd="sng">
              <a:solidFill>
                <a:schemeClr val="dk2"/>
              </a:solidFill>
              <a:prstDash val="lgDash"/>
              <a:round/>
              <a:headEnd type="none" w="med" len="med"/>
              <a:tailEnd type="none" w="med" len="med"/>
            </a:ln>
          </p:spPr>
          <p:txBody>
            <a:bodyPr lIns="91425" tIns="91425" rIns="91425" bIns="91425" anchor="ctr" anchorCtr="0">
              <a:noAutofit/>
            </a:bodyPr>
            <a:lstStyle/>
            <a:p>
              <a:pPr marL="0" marR="0" lvl="0" indent="0" algn="l" rtl="0">
                <a:lnSpc>
                  <a:spcPct val="100000"/>
                </a:lnSpc>
                <a:spcBef>
                  <a:spcPts val="0"/>
                </a:spcBef>
                <a:spcAft>
                  <a:spcPts val="0"/>
                </a:spcAft>
                <a:buClr>
                  <a:srgbClr val="000000"/>
                </a:buClr>
                <a:buFont typeface="Arial"/>
                <a:buNone/>
              </a:pPr>
              <a:endParaRPr sz="1400" b="0" i="0" u="none" strike="noStrike" cap="none">
                <a:solidFill>
                  <a:srgbClr val="000000"/>
                </a:solidFill>
                <a:latin typeface="Arial"/>
                <a:ea typeface="Arial"/>
                <a:cs typeface="Arial"/>
                <a:sym typeface="Arial"/>
              </a:endParaRPr>
            </a:p>
          </p:txBody>
        </p:sp>
      </p:grpSp>
      <p:sp>
        <p:nvSpPr>
          <p:cNvPr id="339" name="Shape 339"/>
          <p:cNvSpPr txBox="1">
            <a:spLocks noGrp="1"/>
          </p:cNvSpPr>
          <p:nvPr>
            <p:ph type="sldNum" idx="12"/>
          </p:nvPr>
        </p:nvSpPr>
        <p:spPr>
          <a:xfrm>
            <a:off x="8404410" y="164727"/>
            <a:ext cx="493200" cy="273900"/>
          </a:xfrm>
          <a:prstGeom prst="rect">
            <a:avLst/>
          </a:prstGeom>
        </p:spPr>
        <p:txBody>
          <a:bodyPr lIns="91425" tIns="91425" rIns="91425" bIns="91425" anchor="ctr" anchorCtr="0">
            <a:noAutofit/>
          </a:bodyPr>
          <a:lstStyle/>
          <a:p>
            <a:pPr lvl="0" rtl="0">
              <a:spcBef>
                <a:spcPts val="0"/>
              </a:spcBef>
              <a:buClr>
                <a:schemeClr val="dk2"/>
              </a:buClr>
              <a:buSzPct val="25000"/>
              <a:buFont typeface="Arial"/>
              <a:buNone/>
            </a:pPr>
            <a:fld id="{00000000-1234-1234-1234-123412341234}" type="slidenum">
              <a:rPr lang="en" sz="1400"/>
              <a:t>17</a:t>
            </a:fld>
            <a:endParaRPr lang="en" sz="140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343"/>
        <p:cNvGrpSpPr/>
        <p:nvPr/>
      </p:nvGrpSpPr>
      <p:grpSpPr>
        <a:xfrm>
          <a:off x="0" y="0"/>
          <a:ext cx="0" cy="0"/>
          <a:chOff x="0" y="0"/>
          <a:chExt cx="0" cy="0"/>
        </a:xfrm>
      </p:grpSpPr>
      <p:sp>
        <p:nvSpPr>
          <p:cNvPr id="344" name="Shape 344"/>
          <p:cNvSpPr txBox="1">
            <a:spLocks noGrp="1"/>
          </p:cNvSpPr>
          <p:nvPr>
            <p:ph type="sldNum" idx="12"/>
          </p:nvPr>
        </p:nvSpPr>
        <p:spPr>
          <a:xfrm>
            <a:off x="8404410" y="164727"/>
            <a:ext cx="493200" cy="273900"/>
          </a:xfrm>
          <a:prstGeom prst="rect">
            <a:avLst/>
          </a:prstGeom>
        </p:spPr>
        <p:txBody>
          <a:bodyPr lIns="91425" tIns="45700" rIns="91425" bIns="45700" anchor="ctr" anchorCtr="0">
            <a:noAutofit/>
          </a:bodyPr>
          <a:lstStyle/>
          <a:p>
            <a:pPr lvl="0">
              <a:spcBef>
                <a:spcPts val="0"/>
              </a:spcBef>
              <a:buClr>
                <a:schemeClr val="dk2"/>
              </a:buClr>
              <a:buSzPct val="25000"/>
              <a:buFont typeface="Arial"/>
              <a:buNone/>
            </a:pPr>
            <a:fld id="{00000000-1234-1234-1234-123412341234}" type="slidenum">
              <a:rPr lang="en" sz="1400"/>
              <a:t>18</a:t>
            </a:fld>
            <a:endParaRPr lang="en" sz="1400"/>
          </a:p>
        </p:txBody>
      </p:sp>
      <p:sp>
        <p:nvSpPr>
          <p:cNvPr id="345" name="Shape 345"/>
          <p:cNvSpPr txBox="1">
            <a:spLocks noGrp="1"/>
          </p:cNvSpPr>
          <p:nvPr>
            <p:ph type="title"/>
          </p:nvPr>
        </p:nvSpPr>
        <p:spPr>
          <a:xfrm>
            <a:off x="780289" y="0"/>
            <a:ext cx="7583400" cy="783300"/>
          </a:xfrm>
          <a:prstGeom prst="rect">
            <a:avLst/>
          </a:prstGeom>
        </p:spPr>
        <p:txBody>
          <a:bodyPr lIns="91425" tIns="91425" rIns="91425" bIns="91425" anchor="b" anchorCtr="0">
            <a:noAutofit/>
          </a:bodyPr>
          <a:lstStyle/>
          <a:p>
            <a:pPr lvl="0" algn="ctr">
              <a:spcBef>
                <a:spcPts val="0"/>
              </a:spcBef>
              <a:buNone/>
            </a:pPr>
            <a:r>
              <a:rPr lang="en" sz="3600">
                <a:solidFill>
                  <a:srgbClr val="000000"/>
                </a:solidFill>
              </a:rPr>
              <a:t>Independent Selection</a:t>
            </a:r>
          </a:p>
        </p:txBody>
      </p:sp>
      <p:sp>
        <p:nvSpPr>
          <p:cNvPr id="346" name="Shape 346"/>
          <p:cNvSpPr txBox="1">
            <a:spLocks noGrp="1"/>
          </p:cNvSpPr>
          <p:nvPr>
            <p:ph type="body" idx="1"/>
          </p:nvPr>
        </p:nvSpPr>
        <p:spPr>
          <a:xfrm>
            <a:off x="338725" y="757350"/>
            <a:ext cx="2749800" cy="3628800"/>
          </a:xfrm>
          <a:prstGeom prst="rect">
            <a:avLst/>
          </a:prstGeom>
        </p:spPr>
        <p:txBody>
          <a:bodyPr lIns="91425" tIns="91425" rIns="91425" bIns="91425" anchor="t" anchorCtr="0">
            <a:noAutofit/>
          </a:bodyPr>
          <a:lstStyle/>
          <a:p>
            <a:pPr marL="457200" lvl="0" indent="-355600" rtl="0">
              <a:spcBef>
                <a:spcPts val="0"/>
              </a:spcBef>
              <a:buSzPct val="100000"/>
            </a:pPr>
            <a:r>
              <a:rPr lang="en" sz="2000"/>
              <a:t>Select gates that are not along the same path</a:t>
            </a:r>
          </a:p>
        </p:txBody>
      </p:sp>
      <p:pic>
        <p:nvPicPr>
          <p:cNvPr id="347" name="Shape 347" descr="ind_ppt_slide.png"/>
          <p:cNvPicPr preferRelativeResize="0"/>
          <p:nvPr/>
        </p:nvPicPr>
        <p:blipFill>
          <a:blip r:embed="rId3">
            <a:alphaModFix/>
          </a:blip>
          <a:stretch>
            <a:fillRect/>
          </a:stretch>
        </p:blipFill>
        <p:spPr>
          <a:xfrm>
            <a:off x="3814999" y="757350"/>
            <a:ext cx="4756399" cy="4009600"/>
          </a:xfrm>
          <a:prstGeom prst="rect">
            <a:avLst/>
          </a:prstGeom>
          <a:noFill/>
          <a:ln>
            <a:noFill/>
          </a:ln>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351"/>
        <p:cNvGrpSpPr/>
        <p:nvPr/>
      </p:nvGrpSpPr>
      <p:grpSpPr>
        <a:xfrm>
          <a:off x="0" y="0"/>
          <a:ext cx="0" cy="0"/>
          <a:chOff x="0" y="0"/>
          <a:chExt cx="0" cy="0"/>
        </a:xfrm>
      </p:grpSpPr>
      <p:sp>
        <p:nvSpPr>
          <p:cNvPr id="352" name="Shape 352"/>
          <p:cNvSpPr txBox="1">
            <a:spLocks noGrp="1"/>
          </p:cNvSpPr>
          <p:nvPr>
            <p:ph type="sldNum" idx="12"/>
          </p:nvPr>
        </p:nvSpPr>
        <p:spPr>
          <a:xfrm>
            <a:off x="8404410" y="164727"/>
            <a:ext cx="493200" cy="273900"/>
          </a:xfrm>
          <a:prstGeom prst="rect">
            <a:avLst/>
          </a:prstGeom>
        </p:spPr>
        <p:txBody>
          <a:bodyPr lIns="91425" tIns="45700" rIns="91425" bIns="45700" anchor="ctr" anchorCtr="0">
            <a:noAutofit/>
          </a:bodyPr>
          <a:lstStyle/>
          <a:p>
            <a:pPr lvl="0">
              <a:spcBef>
                <a:spcPts val="0"/>
              </a:spcBef>
              <a:buClr>
                <a:schemeClr val="dk2"/>
              </a:buClr>
              <a:buSzPct val="25000"/>
              <a:buFont typeface="Arial"/>
              <a:buNone/>
            </a:pPr>
            <a:fld id="{00000000-1234-1234-1234-123412341234}" type="slidenum">
              <a:rPr lang="en" sz="1400"/>
              <a:t>19</a:t>
            </a:fld>
            <a:endParaRPr lang="en" sz="1400"/>
          </a:p>
        </p:txBody>
      </p:sp>
      <p:sp>
        <p:nvSpPr>
          <p:cNvPr id="353" name="Shape 353"/>
          <p:cNvSpPr txBox="1">
            <a:spLocks noGrp="1"/>
          </p:cNvSpPr>
          <p:nvPr>
            <p:ph type="title"/>
          </p:nvPr>
        </p:nvSpPr>
        <p:spPr>
          <a:xfrm>
            <a:off x="780289" y="0"/>
            <a:ext cx="7583400" cy="783300"/>
          </a:xfrm>
          <a:prstGeom prst="rect">
            <a:avLst/>
          </a:prstGeom>
        </p:spPr>
        <p:txBody>
          <a:bodyPr lIns="91425" tIns="91425" rIns="91425" bIns="91425" anchor="b" anchorCtr="0">
            <a:noAutofit/>
          </a:bodyPr>
          <a:lstStyle/>
          <a:p>
            <a:pPr lvl="0" algn="ctr">
              <a:spcBef>
                <a:spcPts val="0"/>
              </a:spcBef>
              <a:buNone/>
            </a:pPr>
            <a:r>
              <a:rPr lang="en" sz="3600">
                <a:solidFill>
                  <a:srgbClr val="000000"/>
                </a:solidFill>
              </a:rPr>
              <a:t>Dependent Selection</a:t>
            </a:r>
          </a:p>
        </p:txBody>
      </p:sp>
      <p:sp>
        <p:nvSpPr>
          <p:cNvPr id="354" name="Shape 354"/>
          <p:cNvSpPr txBox="1">
            <a:spLocks noGrp="1"/>
          </p:cNvSpPr>
          <p:nvPr>
            <p:ph type="body" idx="1"/>
          </p:nvPr>
        </p:nvSpPr>
        <p:spPr>
          <a:xfrm>
            <a:off x="338725" y="757350"/>
            <a:ext cx="2749800" cy="3628800"/>
          </a:xfrm>
          <a:prstGeom prst="rect">
            <a:avLst/>
          </a:prstGeom>
        </p:spPr>
        <p:txBody>
          <a:bodyPr lIns="91425" tIns="91425" rIns="91425" bIns="91425" anchor="t" anchorCtr="0">
            <a:noAutofit/>
          </a:bodyPr>
          <a:lstStyle/>
          <a:p>
            <a:pPr marL="457200" lvl="0" indent="-355600" rtl="0">
              <a:spcBef>
                <a:spcPts val="0"/>
              </a:spcBef>
              <a:buSzPct val="100000"/>
            </a:pPr>
            <a:r>
              <a:rPr lang="en" sz="2000"/>
              <a:t>Select gates that are along the same path or subsequent to each other</a:t>
            </a:r>
          </a:p>
        </p:txBody>
      </p:sp>
      <p:pic>
        <p:nvPicPr>
          <p:cNvPr id="355" name="Shape 355" descr="dep_ppt_slide.png"/>
          <p:cNvPicPr preferRelativeResize="0"/>
          <p:nvPr/>
        </p:nvPicPr>
        <p:blipFill>
          <a:blip r:embed="rId3">
            <a:alphaModFix/>
          </a:blip>
          <a:stretch>
            <a:fillRect/>
          </a:stretch>
        </p:blipFill>
        <p:spPr>
          <a:xfrm>
            <a:off x="3960050" y="757350"/>
            <a:ext cx="4756400" cy="4000381"/>
          </a:xfrm>
          <a:prstGeom prst="rect">
            <a:avLst/>
          </a:prstGeom>
          <a:noFill/>
          <a:ln>
            <a:noFill/>
          </a:ln>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56"/>
        <p:cNvGrpSpPr/>
        <p:nvPr/>
      </p:nvGrpSpPr>
      <p:grpSpPr>
        <a:xfrm>
          <a:off x="0" y="0"/>
          <a:ext cx="0" cy="0"/>
          <a:chOff x="0" y="0"/>
          <a:chExt cx="0" cy="0"/>
        </a:xfrm>
      </p:grpSpPr>
      <p:sp>
        <p:nvSpPr>
          <p:cNvPr id="157" name="Shape 157"/>
          <p:cNvSpPr txBox="1">
            <a:spLocks noGrp="1"/>
          </p:cNvSpPr>
          <p:nvPr>
            <p:ph type="ctrTitle"/>
          </p:nvPr>
        </p:nvSpPr>
        <p:spPr>
          <a:xfrm>
            <a:off x="311700" y="280230"/>
            <a:ext cx="8520599" cy="634198"/>
          </a:xfrm>
          <a:prstGeom prst="rect">
            <a:avLst/>
          </a:prstGeom>
          <a:noFill/>
          <a:ln>
            <a:noFill/>
          </a:ln>
        </p:spPr>
        <p:txBody>
          <a:bodyPr lIns="91425" tIns="91425" rIns="91425" bIns="91425" anchor="b" anchorCtr="0">
            <a:noAutofit/>
          </a:bodyPr>
          <a:lstStyle/>
          <a:p>
            <a:pPr marL="0" marR="0" lvl="0" indent="0" algn="ctr" rtl="0">
              <a:lnSpc>
                <a:spcPct val="100000"/>
              </a:lnSpc>
              <a:spcBef>
                <a:spcPts val="0"/>
              </a:spcBef>
              <a:spcAft>
                <a:spcPts val="0"/>
              </a:spcAft>
              <a:buClr>
                <a:schemeClr val="lt1"/>
              </a:buClr>
              <a:buSzPct val="25000"/>
              <a:buFont typeface="Trebuchet MS"/>
              <a:buNone/>
            </a:pPr>
            <a:r>
              <a:rPr lang="en" sz="3600" b="0" i="0" u="none" strike="noStrike" cap="none">
                <a:solidFill>
                  <a:srgbClr val="000000"/>
                </a:solidFill>
                <a:latin typeface="Trebuchet MS"/>
                <a:ea typeface="Trebuchet MS"/>
                <a:cs typeface="Trebuchet MS"/>
                <a:sym typeface="Trebuchet MS"/>
              </a:rPr>
              <a:t>Overview</a:t>
            </a:r>
          </a:p>
        </p:txBody>
      </p:sp>
      <p:sp>
        <p:nvSpPr>
          <p:cNvPr id="158" name="Shape 158"/>
          <p:cNvSpPr txBox="1"/>
          <p:nvPr/>
        </p:nvSpPr>
        <p:spPr>
          <a:xfrm>
            <a:off x="311700" y="756031"/>
            <a:ext cx="8160600" cy="3669000"/>
          </a:xfrm>
          <a:prstGeom prst="rect">
            <a:avLst/>
          </a:prstGeom>
          <a:noFill/>
          <a:ln>
            <a:noFill/>
          </a:ln>
        </p:spPr>
        <p:txBody>
          <a:bodyPr lIns="91425" tIns="91425" rIns="91425" bIns="91425" anchor="t" anchorCtr="0">
            <a:noAutofit/>
          </a:bodyPr>
          <a:lstStyle/>
          <a:p>
            <a:pPr marL="457200" marR="0" lvl="0" indent="-342900" algn="l" rtl="0">
              <a:lnSpc>
                <a:spcPct val="150000"/>
              </a:lnSpc>
              <a:spcBef>
                <a:spcPts val="0"/>
              </a:spcBef>
              <a:spcAft>
                <a:spcPts val="0"/>
              </a:spcAft>
              <a:buClr>
                <a:schemeClr val="lt1"/>
              </a:buClr>
              <a:buSzPct val="100000"/>
              <a:buFont typeface="Arial"/>
              <a:buChar char="●"/>
            </a:pPr>
            <a:r>
              <a:rPr lang="en" sz="2000" b="0" i="0" u="none" strike="noStrike" cap="none">
                <a:solidFill>
                  <a:schemeClr val="lt1"/>
                </a:solidFill>
                <a:latin typeface="Trebuchet MS"/>
                <a:ea typeface="Trebuchet MS"/>
                <a:cs typeface="Trebuchet MS"/>
                <a:sym typeface="Trebuchet MS"/>
              </a:rPr>
              <a:t>Spin Transfer Torque (STT) Memory </a:t>
            </a:r>
          </a:p>
          <a:p>
            <a:pPr marL="457200" marR="0" lvl="0" indent="-342900" algn="l" rtl="0">
              <a:lnSpc>
                <a:spcPct val="150000"/>
              </a:lnSpc>
              <a:spcBef>
                <a:spcPts val="0"/>
              </a:spcBef>
              <a:spcAft>
                <a:spcPts val="0"/>
              </a:spcAft>
              <a:buClr>
                <a:schemeClr val="lt1"/>
              </a:buClr>
              <a:buSzPct val="100000"/>
              <a:buFont typeface="Arial"/>
              <a:buChar char="●"/>
            </a:pPr>
            <a:r>
              <a:rPr lang="en" sz="2000" b="0" i="0" u="none" strike="noStrike" cap="none">
                <a:solidFill>
                  <a:schemeClr val="lt1"/>
                </a:solidFill>
                <a:latin typeface="Trebuchet MS"/>
                <a:ea typeface="Trebuchet MS"/>
                <a:cs typeface="Trebuchet MS"/>
                <a:sym typeface="Trebuchet MS"/>
              </a:rPr>
              <a:t>STT Based Look Up Tables</a:t>
            </a:r>
          </a:p>
          <a:p>
            <a:pPr marL="457200" marR="0" lvl="0" indent="-342900" algn="l" rtl="0">
              <a:lnSpc>
                <a:spcPct val="150000"/>
              </a:lnSpc>
              <a:spcBef>
                <a:spcPts val="0"/>
              </a:spcBef>
              <a:spcAft>
                <a:spcPts val="0"/>
              </a:spcAft>
              <a:buClr>
                <a:schemeClr val="lt1"/>
              </a:buClr>
              <a:buSzPct val="100000"/>
              <a:buFont typeface="Arial"/>
              <a:buChar char="●"/>
            </a:pPr>
            <a:r>
              <a:rPr lang="en" sz="2000" b="0" i="0" u="none" strike="noStrike" cap="none">
                <a:solidFill>
                  <a:schemeClr val="lt1"/>
                </a:solidFill>
                <a:latin typeface="Trebuchet MS"/>
                <a:ea typeface="Trebuchet MS"/>
                <a:cs typeface="Trebuchet MS"/>
                <a:sym typeface="Trebuchet MS"/>
              </a:rPr>
              <a:t>Research </a:t>
            </a:r>
            <a:r>
              <a:rPr lang="en" sz="2000">
                <a:solidFill>
                  <a:schemeClr val="lt1"/>
                </a:solidFill>
                <a:latin typeface="Trebuchet MS"/>
                <a:ea typeface="Trebuchet MS"/>
                <a:cs typeface="Trebuchet MS"/>
                <a:sym typeface="Trebuchet MS"/>
              </a:rPr>
              <a:t>Goals</a:t>
            </a:r>
            <a:r>
              <a:rPr lang="en" sz="2000" b="0" i="0" u="none" strike="noStrike" cap="none">
                <a:solidFill>
                  <a:schemeClr val="lt1"/>
                </a:solidFill>
                <a:latin typeface="Trebuchet MS"/>
                <a:ea typeface="Trebuchet MS"/>
                <a:cs typeface="Trebuchet MS"/>
                <a:sym typeface="Trebuchet MS"/>
              </a:rPr>
              <a:t>: Optimal Hybridization of Custom CMOS and STT-LUT</a:t>
            </a:r>
          </a:p>
          <a:p>
            <a:pPr marL="457200" marR="0" lvl="0" indent="-342900" algn="l" rtl="0">
              <a:lnSpc>
                <a:spcPct val="150000"/>
              </a:lnSpc>
              <a:spcBef>
                <a:spcPts val="0"/>
              </a:spcBef>
              <a:spcAft>
                <a:spcPts val="0"/>
              </a:spcAft>
              <a:buClr>
                <a:schemeClr val="lt1"/>
              </a:buClr>
              <a:buSzPct val="100000"/>
              <a:buFont typeface="Arial"/>
              <a:buChar char="●"/>
            </a:pPr>
            <a:r>
              <a:rPr lang="en" sz="2000" b="0" i="0" u="none" strike="noStrike" cap="none">
                <a:solidFill>
                  <a:schemeClr val="lt1"/>
                </a:solidFill>
                <a:latin typeface="Trebuchet MS"/>
                <a:ea typeface="Trebuchet MS"/>
                <a:cs typeface="Trebuchet MS"/>
                <a:sym typeface="Trebuchet MS"/>
              </a:rPr>
              <a:t>Adder Case Study</a:t>
            </a:r>
          </a:p>
          <a:p>
            <a:pPr marL="457200" marR="0" lvl="0" indent="-342900" algn="l" rtl="0">
              <a:lnSpc>
                <a:spcPct val="150000"/>
              </a:lnSpc>
              <a:spcBef>
                <a:spcPts val="0"/>
              </a:spcBef>
              <a:spcAft>
                <a:spcPts val="0"/>
              </a:spcAft>
              <a:buClr>
                <a:schemeClr val="lt1"/>
              </a:buClr>
              <a:buSzPct val="100000"/>
              <a:buFont typeface="Arial"/>
              <a:buChar char="●"/>
            </a:pPr>
            <a:r>
              <a:rPr lang="en" sz="2000">
                <a:solidFill>
                  <a:schemeClr val="lt1"/>
                </a:solidFill>
                <a:latin typeface="Trebuchet MS"/>
                <a:ea typeface="Trebuchet MS"/>
                <a:cs typeface="Trebuchet MS"/>
                <a:sym typeface="Trebuchet MS"/>
              </a:rPr>
              <a:t>Individual Gate Mapping</a:t>
            </a:r>
          </a:p>
          <a:p>
            <a:pPr marL="457200" marR="0" lvl="0" indent="-342900" algn="l" rtl="0">
              <a:lnSpc>
                <a:spcPct val="150000"/>
              </a:lnSpc>
              <a:spcBef>
                <a:spcPts val="0"/>
              </a:spcBef>
              <a:spcAft>
                <a:spcPts val="0"/>
              </a:spcAft>
              <a:buClr>
                <a:schemeClr val="lt1"/>
              </a:buClr>
              <a:buSzPct val="100000"/>
              <a:buFont typeface="Trebuchet MS"/>
              <a:buChar char="●"/>
            </a:pPr>
            <a:r>
              <a:rPr lang="en" sz="2000">
                <a:solidFill>
                  <a:schemeClr val="lt1"/>
                </a:solidFill>
                <a:latin typeface="Trebuchet MS"/>
                <a:ea typeface="Trebuchet MS"/>
                <a:cs typeface="Trebuchet MS"/>
                <a:sym typeface="Trebuchet MS"/>
              </a:rPr>
              <a:t>Multiple Gate Mapping</a:t>
            </a:r>
          </a:p>
          <a:p>
            <a:pPr marL="457200" marR="0" lvl="0" indent="-342900" algn="l" rtl="0">
              <a:lnSpc>
                <a:spcPct val="150000"/>
              </a:lnSpc>
              <a:spcBef>
                <a:spcPts val="0"/>
              </a:spcBef>
              <a:spcAft>
                <a:spcPts val="0"/>
              </a:spcAft>
              <a:buClr>
                <a:schemeClr val="lt1"/>
              </a:buClr>
              <a:buSzPct val="100000"/>
              <a:buFont typeface="Arial"/>
              <a:buChar char="●"/>
            </a:pPr>
            <a:r>
              <a:rPr lang="en" sz="2000" b="0" i="0" u="none" strike="noStrike" cap="none">
                <a:solidFill>
                  <a:schemeClr val="lt1"/>
                </a:solidFill>
                <a:latin typeface="Trebuchet MS"/>
                <a:ea typeface="Trebuchet MS"/>
                <a:cs typeface="Trebuchet MS"/>
                <a:sym typeface="Trebuchet MS"/>
              </a:rPr>
              <a:t>Conclusion</a:t>
            </a:r>
          </a:p>
        </p:txBody>
      </p:sp>
      <p:sp>
        <p:nvSpPr>
          <p:cNvPr id="159" name="Shape 159"/>
          <p:cNvSpPr txBox="1">
            <a:spLocks noGrp="1"/>
          </p:cNvSpPr>
          <p:nvPr>
            <p:ph type="sldNum" idx="12"/>
          </p:nvPr>
        </p:nvSpPr>
        <p:spPr>
          <a:xfrm>
            <a:off x="8404410" y="164727"/>
            <a:ext cx="493200" cy="273900"/>
          </a:xfrm>
          <a:prstGeom prst="rect">
            <a:avLst/>
          </a:prstGeom>
        </p:spPr>
        <p:txBody>
          <a:bodyPr lIns="91425" tIns="45700" rIns="91425" bIns="45700" anchor="ctr" anchorCtr="0">
            <a:noAutofit/>
          </a:bodyPr>
          <a:lstStyle/>
          <a:p>
            <a:pPr lvl="0" rtl="0">
              <a:spcBef>
                <a:spcPts val="0"/>
              </a:spcBef>
              <a:buClr>
                <a:schemeClr val="dk2"/>
              </a:buClr>
              <a:buSzPct val="25000"/>
              <a:buFont typeface="Arial"/>
              <a:buNone/>
            </a:pPr>
            <a:fld id="{00000000-1234-1234-1234-123412341234}" type="slidenum">
              <a:rPr lang="en" sz="1400"/>
              <a:t>2</a:t>
            </a:fld>
            <a:endParaRPr lang="en" sz="140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359"/>
        <p:cNvGrpSpPr/>
        <p:nvPr/>
      </p:nvGrpSpPr>
      <p:grpSpPr>
        <a:xfrm>
          <a:off x="0" y="0"/>
          <a:ext cx="0" cy="0"/>
          <a:chOff x="0" y="0"/>
          <a:chExt cx="0" cy="0"/>
        </a:xfrm>
      </p:grpSpPr>
      <p:sp>
        <p:nvSpPr>
          <p:cNvPr id="360" name="Shape 360"/>
          <p:cNvSpPr txBox="1">
            <a:spLocks noGrp="1"/>
          </p:cNvSpPr>
          <p:nvPr>
            <p:ph type="sldNum" idx="12"/>
          </p:nvPr>
        </p:nvSpPr>
        <p:spPr>
          <a:xfrm>
            <a:off x="8404410" y="164727"/>
            <a:ext cx="493200" cy="273900"/>
          </a:xfrm>
          <a:prstGeom prst="rect">
            <a:avLst/>
          </a:prstGeom>
        </p:spPr>
        <p:txBody>
          <a:bodyPr lIns="91425" tIns="45700" rIns="91425" bIns="45700" anchor="ctr" anchorCtr="0">
            <a:noAutofit/>
          </a:bodyPr>
          <a:lstStyle/>
          <a:p>
            <a:pPr lvl="0">
              <a:spcBef>
                <a:spcPts val="0"/>
              </a:spcBef>
              <a:buClr>
                <a:schemeClr val="dk2"/>
              </a:buClr>
              <a:buSzPct val="25000"/>
              <a:buFont typeface="Arial"/>
              <a:buNone/>
            </a:pPr>
            <a:fld id="{00000000-1234-1234-1234-123412341234}" type="slidenum">
              <a:rPr lang="en" sz="1400"/>
              <a:t>20</a:t>
            </a:fld>
            <a:endParaRPr lang="en" sz="1400"/>
          </a:p>
        </p:txBody>
      </p:sp>
      <p:sp>
        <p:nvSpPr>
          <p:cNvPr id="361" name="Shape 361"/>
          <p:cNvSpPr txBox="1">
            <a:spLocks noGrp="1"/>
          </p:cNvSpPr>
          <p:nvPr>
            <p:ph type="title"/>
          </p:nvPr>
        </p:nvSpPr>
        <p:spPr>
          <a:xfrm>
            <a:off x="780289" y="0"/>
            <a:ext cx="7583400" cy="783300"/>
          </a:xfrm>
          <a:prstGeom prst="rect">
            <a:avLst/>
          </a:prstGeom>
        </p:spPr>
        <p:txBody>
          <a:bodyPr lIns="91425" tIns="91425" rIns="91425" bIns="91425" anchor="b" anchorCtr="0">
            <a:noAutofit/>
          </a:bodyPr>
          <a:lstStyle/>
          <a:p>
            <a:pPr lvl="0" algn="ctr">
              <a:spcBef>
                <a:spcPts val="0"/>
              </a:spcBef>
              <a:buNone/>
            </a:pPr>
            <a:r>
              <a:rPr lang="en" sz="3600">
                <a:solidFill>
                  <a:srgbClr val="000000"/>
                </a:solidFill>
              </a:rPr>
              <a:t>Parametric-Aware Dependent</a:t>
            </a:r>
          </a:p>
        </p:txBody>
      </p:sp>
      <p:sp>
        <p:nvSpPr>
          <p:cNvPr id="362" name="Shape 362"/>
          <p:cNvSpPr txBox="1">
            <a:spLocks noGrp="1"/>
          </p:cNvSpPr>
          <p:nvPr>
            <p:ph type="body" idx="1"/>
          </p:nvPr>
        </p:nvSpPr>
        <p:spPr>
          <a:xfrm>
            <a:off x="363218" y="783300"/>
            <a:ext cx="2822700" cy="3156600"/>
          </a:xfrm>
          <a:prstGeom prst="rect">
            <a:avLst/>
          </a:prstGeom>
        </p:spPr>
        <p:txBody>
          <a:bodyPr lIns="91425" tIns="91425" rIns="91425" bIns="91425" anchor="t" anchorCtr="0">
            <a:noAutofit/>
          </a:bodyPr>
          <a:lstStyle/>
          <a:p>
            <a:pPr marL="457200" lvl="0" indent="-355600">
              <a:spcBef>
                <a:spcPts val="0"/>
              </a:spcBef>
              <a:buSzPct val="100000"/>
            </a:pPr>
            <a:r>
              <a:rPr lang="en" sz="2000"/>
              <a:t>Select gates that do not severely impact the delay, regardless of dependency</a:t>
            </a:r>
          </a:p>
        </p:txBody>
      </p:sp>
      <p:pic>
        <p:nvPicPr>
          <p:cNvPr id="363" name="Shape 363" descr="par_ppt_slide.png"/>
          <p:cNvPicPr preferRelativeResize="0"/>
          <p:nvPr/>
        </p:nvPicPr>
        <p:blipFill>
          <a:blip r:embed="rId3">
            <a:alphaModFix/>
          </a:blip>
          <a:stretch>
            <a:fillRect/>
          </a:stretch>
        </p:blipFill>
        <p:spPr>
          <a:xfrm>
            <a:off x="3916475" y="783300"/>
            <a:ext cx="4756400" cy="4005408"/>
          </a:xfrm>
          <a:prstGeom prst="rect">
            <a:avLst/>
          </a:prstGeom>
          <a:noFill/>
          <a:ln>
            <a:noFill/>
          </a:ln>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367"/>
        <p:cNvGrpSpPr/>
        <p:nvPr/>
      </p:nvGrpSpPr>
      <p:grpSpPr>
        <a:xfrm>
          <a:off x="0" y="0"/>
          <a:ext cx="0" cy="0"/>
          <a:chOff x="0" y="0"/>
          <a:chExt cx="0" cy="0"/>
        </a:xfrm>
      </p:grpSpPr>
      <p:sp>
        <p:nvSpPr>
          <p:cNvPr id="368" name="Shape 368"/>
          <p:cNvSpPr txBox="1">
            <a:spLocks noGrp="1"/>
          </p:cNvSpPr>
          <p:nvPr>
            <p:ph type="ctrTitle"/>
          </p:nvPr>
        </p:nvSpPr>
        <p:spPr>
          <a:xfrm>
            <a:off x="311700" y="0"/>
            <a:ext cx="8520600" cy="983400"/>
          </a:xfrm>
          <a:prstGeom prst="rect">
            <a:avLst/>
          </a:prstGeom>
          <a:noFill/>
          <a:ln>
            <a:noFill/>
          </a:ln>
        </p:spPr>
        <p:txBody>
          <a:bodyPr lIns="91425" tIns="91425" rIns="91425" bIns="91425" anchor="b" anchorCtr="0">
            <a:noAutofit/>
          </a:bodyPr>
          <a:lstStyle/>
          <a:p>
            <a:pPr marL="0" marR="0" lvl="0" indent="0" algn="ctr" rtl="0">
              <a:lnSpc>
                <a:spcPct val="100000"/>
              </a:lnSpc>
              <a:spcBef>
                <a:spcPts val="0"/>
              </a:spcBef>
              <a:spcAft>
                <a:spcPts val="0"/>
              </a:spcAft>
              <a:buClr>
                <a:schemeClr val="lt1"/>
              </a:buClr>
              <a:buSzPct val="25000"/>
              <a:buFont typeface="Trebuchet MS"/>
              <a:buNone/>
            </a:pPr>
            <a:r>
              <a:rPr lang="en" sz="3600">
                <a:solidFill>
                  <a:schemeClr val="dk1"/>
                </a:solidFill>
              </a:rPr>
              <a:t>Multiple </a:t>
            </a:r>
            <a:r>
              <a:rPr lang="en" sz="3600" b="0" i="0" u="none" strike="noStrike" cap="none">
                <a:solidFill>
                  <a:schemeClr val="dk1"/>
                </a:solidFill>
                <a:latin typeface="Trebuchet MS"/>
                <a:ea typeface="Trebuchet MS"/>
                <a:cs typeface="Trebuchet MS"/>
                <a:sym typeface="Trebuchet MS"/>
              </a:rPr>
              <a:t>Gate</a:t>
            </a:r>
            <a:r>
              <a:rPr lang="en" sz="3600">
                <a:solidFill>
                  <a:schemeClr val="dk1"/>
                </a:solidFill>
              </a:rPr>
              <a:t> Mapping</a:t>
            </a:r>
            <a:r>
              <a:rPr lang="en" sz="3600" b="0" i="0" u="none" strike="noStrike" cap="none">
                <a:solidFill>
                  <a:schemeClr val="dk1"/>
                </a:solidFill>
                <a:latin typeface="Trebuchet MS"/>
                <a:ea typeface="Trebuchet MS"/>
                <a:cs typeface="Trebuchet MS"/>
                <a:sym typeface="Trebuchet MS"/>
              </a:rPr>
              <a:t> Results</a:t>
            </a:r>
          </a:p>
        </p:txBody>
      </p:sp>
      <p:sp>
        <p:nvSpPr>
          <p:cNvPr id="369" name="Shape 369"/>
          <p:cNvSpPr txBox="1">
            <a:spLocks noGrp="1"/>
          </p:cNvSpPr>
          <p:nvPr>
            <p:ph type="sldNum" idx="12"/>
          </p:nvPr>
        </p:nvSpPr>
        <p:spPr>
          <a:xfrm>
            <a:off x="8404410" y="164727"/>
            <a:ext cx="493200" cy="273900"/>
          </a:xfrm>
          <a:prstGeom prst="rect">
            <a:avLst/>
          </a:prstGeom>
        </p:spPr>
        <p:txBody>
          <a:bodyPr lIns="91425" tIns="45700" rIns="91425" bIns="45700" anchor="ctr" anchorCtr="0">
            <a:noAutofit/>
          </a:bodyPr>
          <a:lstStyle/>
          <a:p>
            <a:pPr lvl="0" rtl="0">
              <a:spcBef>
                <a:spcPts val="0"/>
              </a:spcBef>
              <a:buClr>
                <a:schemeClr val="dk2"/>
              </a:buClr>
              <a:buSzPct val="25000"/>
              <a:buFont typeface="Arial"/>
              <a:buNone/>
            </a:pPr>
            <a:fld id="{00000000-1234-1234-1234-123412341234}" type="slidenum">
              <a:rPr lang="en" sz="1400"/>
              <a:t>21</a:t>
            </a:fld>
            <a:endParaRPr lang="en" sz="1400"/>
          </a:p>
        </p:txBody>
      </p:sp>
      <p:pic>
        <p:nvPicPr>
          <p:cNvPr id="370" name="Shape 370"/>
          <p:cNvPicPr preferRelativeResize="0"/>
          <p:nvPr/>
        </p:nvPicPr>
        <p:blipFill>
          <a:blip r:embed="rId3">
            <a:alphaModFix/>
          </a:blip>
          <a:stretch>
            <a:fillRect/>
          </a:stretch>
        </p:blipFill>
        <p:spPr>
          <a:xfrm>
            <a:off x="1548950" y="2990250"/>
            <a:ext cx="7163697" cy="1879849"/>
          </a:xfrm>
          <a:prstGeom prst="rect">
            <a:avLst/>
          </a:prstGeom>
          <a:noFill/>
          <a:ln>
            <a:noFill/>
          </a:ln>
        </p:spPr>
      </p:pic>
      <p:pic>
        <p:nvPicPr>
          <p:cNvPr id="371" name="Shape 371" descr="Screen Shot 2016-08-06 at 2.55.20 PM.png"/>
          <p:cNvPicPr preferRelativeResize="0"/>
          <p:nvPr/>
        </p:nvPicPr>
        <p:blipFill>
          <a:blip r:embed="rId4">
            <a:alphaModFix/>
          </a:blip>
          <a:stretch>
            <a:fillRect/>
          </a:stretch>
        </p:blipFill>
        <p:spPr>
          <a:xfrm>
            <a:off x="278922" y="1046899"/>
            <a:ext cx="8553376" cy="1879850"/>
          </a:xfrm>
          <a:prstGeom prst="rect">
            <a:avLst/>
          </a:prstGeom>
          <a:noFill/>
          <a:ln>
            <a:noFill/>
          </a:ln>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375"/>
        <p:cNvGrpSpPr/>
        <p:nvPr/>
      </p:nvGrpSpPr>
      <p:grpSpPr>
        <a:xfrm>
          <a:off x="0" y="0"/>
          <a:ext cx="0" cy="0"/>
          <a:chOff x="0" y="0"/>
          <a:chExt cx="0" cy="0"/>
        </a:xfrm>
      </p:grpSpPr>
      <p:sp>
        <p:nvSpPr>
          <p:cNvPr id="376" name="Shape 376"/>
          <p:cNvSpPr txBox="1">
            <a:spLocks noGrp="1"/>
          </p:cNvSpPr>
          <p:nvPr>
            <p:ph type="sldNum" idx="12"/>
          </p:nvPr>
        </p:nvSpPr>
        <p:spPr>
          <a:xfrm>
            <a:off x="8404410" y="164727"/>
            <a:ext cx="493200" cy="273900"/>
          </a:xfrm>
          <a:prstGeom prst="rect">
            <a:avLst/>
          </a:prstGeom>
        </p:spPr>
        <p:txBody>
          <a:bodyPr lIns="91425" tIns="45700" rIns="91425" bIns="45700" anchor="ctr" anchorCtr="0">
            <a:noAutofit/>
          </a:bodyPr>
          <a:lstStyle/>
          <a:p>
            <a:pPr lvl="0">
              <a:spcBef>
                <a:spcPts val="0"/>
              </a:spcBef>
              <a:buClr>
                <a:schemeClr val="dk2"/>
              </a:buClr>
              <a:buSzPct val="25000"/>
              <a:buFont typeface="Arial"/>
              <a:buNone/>
            </a:pPr>
            <a:fld id="{00000000-1234-1234-1234-123412341234}" type="slidenum">
              <a:rPr lang="en" sz="1400"/>
              <a:t>22</a:t>
            </a:fld>
            <a:endParaRPr lang="en" sz="1400"/>
          </a:p>
        </p:txBody>
      </p:sp>
      <p:pic>
        <p:nvPicPr>
          <p:cNvPr id="377" name="Shape 377"/>
          <p:cNvPicPr preferRelativeResize="0"/>
          <p:nvPr/>
        </p:nvPicPr>
        <p:blipFill>
          <a:blip r:embed="rId3">
            <a:alphaModFix/>
          </a:blip>
          <a:stretch>
            <a:fillRect/>
          </a:stretch>
        </p:blipFill>
        <p:spPr>
          <a:xfrm>
            <a:off x="347576" y="257325"/>
            <a:ext cx="5489651" cy="4664525"/>
          </a:xfrm>
          <a:prstGeom prst="rect">
            <a:avLst/>
          </a:prstGeom>
          <a:noFill/>
          <a:ln>
            <a:noFill/>
          </a:ln>
        </p:spPr>
      </p:pic>
      <p:sp>
        <p:nvSpPr>
          <p:cNvPr id="378" name="Shape 378"/>
          <p:cNvSpPr txBox="1">
            <a:spLocks noGrp="1"/>
          </p:cNvSpPr>
          <p:nvPr>
            <p:ph type="body" idx="4294967295"/>
          </p:nvPr>
        </p:nvSpPr>
        <p:spPr>
          <a:xfrm>
            <a:off x="5837225" y="703375"/>
            <a:ext cx="2975700" cy="3971100"/>
          </a:xfrm>
          <a:prstGeom prst="rect">
            <a:avLst/>
          </a:prstGeom>
        </p:spPr>
        <p:txBody>
          <a:bodyPr lIns="91425" tIns="91425" rIns="91425" bIns="91425" anchor="t" anchorCtr="0">
            <a:noAutofit/>
          </a:bodyPr>
          <a:lstStyle/>
          <a:p>
            <a:pPr marL="457200" lvl="0" indent="-228600" rtl="0">
              <a:spcBef>
                <a:spcPts val="0"/>
              </a:spcBef>
              <a:spcAft>
                <a:spcPts val="1000"/>
              </a:spcAft>
            </a:pPr>
            <a:r>
              <a:rPr lang="en"/>
              <a:t>I</a:t>
            </a:r>
            <a:r>
              <a:rPr lang="en" sz="2000"/>
              <a:t>ndependent selection has no delay overhead</a:t>
            </a:r>
          </a:p>
          <a:p>
            <a:pPr marL="457200" lvl="0" indent="-355600" rtl="0">
              <a:spcBef>
                <a:spcPts val="0"/>
              </a:spcBef>
              <a:buSzPct val="100000"/>
            </a:pPr>
            <a:r>
              <a:rPr lang="en" sz="2000"/>
              <a:t>Dependent and parametric-aware dependent selection produce delay overhead</a:t>
            </a: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291483" y="3877056"/>
            <a:ext cx="8521467" cy="651144"/>
          </a:xfrm>
        </p:spPr>
        <p:txBody>
          <a:bodyPr/>
          <a:lstStyle/>
          <a:p>
            <a:pPr marL="457200" lvl="0" indent="-355600">
              <a:spcBef>
                <a:spcPts val="0"/>
              </a:spcBef>
              <a:spcAft>
                <a:spcPts val="1000"/>
              </a:spcAft>
            </a:pPr>
            <a:r>
              <a:rPr lang="en" sz="2000" dirty="0"/>
              <a:t>Critical path does not change when mapping independent selections</a:t>
            </a:r>
          </a:p>
          <a:p>
            <a:pPr marL="457200" lvl="0" indent="-355600">
              <a:spcBef>
                <a:spcPts val="0"/>
              </a:spcBef>
              <a:spcAft>
                <a:spcPts val="1000"/>
              </a:spcAft>
            </a:pPr>
            <a:r>
              <a:rPr lang="en" sz="2000" dirty="0"/>
              <a:t>Critical path changes when mapping dependent and parametric-aware dependent selections</a:t>
            </a:r>
          </a:p>
          <a:p>
            <a:endParaRPr lang="en-US" sz="2000" dirty="0"/>
          </a:p>
        </p:txBody>
      </p:sp>
      <p:sp>
        <p:nvSpPr>
          <p:cNvPr id="4" name="Slide Number Placeholder 3"/>
          <p:cNvSpPr>
            <a:spLocks noGrp="1"/>
          </p:cNvSpPr>
          <p:nvPr>
            <p:ph type="sldNum" idx="12"/>
          </p:nvPr>
        </p:nvSpPr>
        <p:spPr/>
        <p:txBody>
          <a:bodyPr/>
          <a:lstStyle/>
          <a:p>
            <a:pPr marL="0" marR="0" lvl="0" indent="0" algn="r" rtl="0">
              <a:lnSpc>
                <a:spcPct val="100000"/>
              </a:lnSpc>
              <a:spcBef>
                <a:spcPts val="0"/>
              </a:spcBef>
              <a:spcAft>
                <a:spcPts val="0"/>
              </a:spcAft>
              <a:buClr>
                <a:schemeClr val="dk2"/>
              </a:buClr>
              <a:buSzPct val="25000"/>
              <a:buFont typeface="Arial"/>
              <a:buNone/>
            </a:pPr>
            <a:fld id="{00000000-1234-1234-1234-123412341234}" type="slidenum">
              <a:rPr lang="en" sz="1000" b="0" i="0" u="none" strike="noStrike" cap="none" smtClean="0">
                <a:solidFill>
                  <a:schemeClr val="dk2"/>
                </a:solidFill>
                <a:latin typeface="Arial"/>
                <a:ea typeface="Arial"/>
                <a:cs typeface="Arial"/>
                <a:sym typeface="Arial"/>
              </a:rPr>
              <a:t>23</a:t>
            </a:fld>
            <a:endParaRPr lang="en" sz="1000" b="0" i="0" u="none" strike="noStrike" cap="none">
              <a:solidFill>
                <a:schemeClr val="dk2"/>
              </a:solidFill>
              <a:latin typeface="Arial"/>
              <a:ea typeface="Arial"/>
              <a:cs typeface="Arial"/>
              <a:sym typeface="Arial"/>
            </a:endParaRPr>
          </a:p>
        </p:txBody>
      </p:sp>
      <p:pic>
        <p:nvPicPr>
          <p:cNvPr id="5" name="Shape 384" descr="critical_path_dep.png"/>
          <p:cNvPicPr preferRelativeResize="0"/>
          <p:nvPr/>
        </p:nvPicPr>
        <p:blipFill>
          <a:blip r:embed="rId2">
            <a:alphaModFix/>
          </a:blip>
          <a:stretch>
            <a:fillRect/>
          </a:stretch>
        </p:blipFill>
        <p:spPr>
          <a:xfrm>
            <a:off x="291484" y="380850"/>
            <a:ext cx="4225265" cy="3549224"/>
          </a:xfrm>
          <a:prstGeom prst="rect">
            <a:avLst/>
          </a:prstGeom>
          <a:noFill/>
          <a:ln>
            <a:noFill/>
          </a:ln>
        </p:spPr>
      </p:pic>
      <p:pic>
        <p:nvPicPr>
          <p:cNvPr id="6" name="Shape 385" descr="critical_path_par.png"/>
          <p:cNvPicPr preferRelativeResize="0"/>
          <p:nvPr/>
        </p:nvPicPr>
        <p:blipFill>
          <a:blip r:embed="rId3">
            <a:alphaModFix/>
          </a:blip>
          <a:stretch>
            <a:fillRect/>
          </a:stretch>
        </p:blipFill>
        <p:spPr>
          <a:xfrm>
            <a:off x="4598250" y="380850"/>
            <a:ext cx="4214701" cy="3549224"/>
          </a:xfrm>
          <a:prstGeom prst="rect">
            <a:avLst/>
          </a:prstGeom>
          <a:noFill/>
          <a:ln>
            <a:noFill/>
          </a:ln>
        </p:spPr>
      </p:pic>
    </p:spTree>
    <p:extLst>
      <p:ext uri="{BB962C8B-B14F-4D97-AF65-F5344CB8AC3E}">
        <p14:creationId xmlns:p14="http://schemas.microsoft.com/office/powerpoint/2010/main" val="1945065713"/>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390"/>
        <p:cNvGrpSpPr/>
        <p:nvPr/>
      </p:nvGrpSpPr>
      <p:grpSpPr>
        <a:xfrm>
          <a:off x="0" y="0"/>
          <a:ext cx="0" cy="0"/>
          <a:chOff x="0" y="0"/>
          <a:chExt cx="0" cy="0"/>
        </a:xfrm>
      </p:grpSpPr>
      <p:sp>
        <p:nvSpPr>
          <p:cNvPr id="391" name="Shape 391"/>
          <p:cNvSpPr txBox="1">
            <a:spLocks noGrp="1"/>
          </p:cNvSpPr>
          <p:nvPr>
            <p:ph type="sldNum" idx="12"/>
          </p:nvPr>
        </p:nvSpPr>
        <p:spPr>
          <a:xfrm>
            <a:off x="8404410" y="164727"/>
            <a:ext cx="493200" cy="273900"/>
          </a:xfrm>
          <a:prstGeom prst="rect">
            <a:avLst/>
          </a:prstGeom>
        </p:spPr>
        <p:txBody>
          <a:bodyPr lIns="91425" tIns="45700" rIns="91425" bIns="45700" anchor="ctr" anchorCtr="0">
            <a:noAutofit/>
          </a:bodyPr>
          <a:lstStyle/>
          <a:p>
            <a:pPr lvl="0">
              <a:spcBef>
                <a:spcPts val="0"/>
              </a:spcBef>
              <a:buClr>
                <a:schemeClr val="dk2"/>
              </a:buClr>
              <a:buSzPct val="25000"/>
              <a:buFont typeface="Arial"/>
              <a:buNone/>
            </a:pPr>
            <a:fld id="{00000000-1234-1234-1234-123412341234}" type="slidenum">
              <a:rPr lang="en" sz="1400"/>
              <a:t>24</a:t>
            </a:fld>
            <a:endParaRPr lang="en" sz="1400"/>
          </a:p>
        </p:txBody>
      </p:sp>
      <p:pic>
        <p:nvPicPr>
          <p:cNvPr id="393" name="Shape 393" descr="area2_.png"/>
          <p:cNvPicPr preferRelativeResize="0"/>
          <p:nvPr/>
        </p:nvPicPr>
        <p:blipFill>
          <a:blip r:embed="rId3">
            <a:alphaModFix/>
          </a:blip>
          <a:stretch>
            <a:fillRect/>
          </a:stretch>
        </p:blipFill>
        <p:spPr>
          <a:xfrm>
            <a:off x="1230301" y="185973"/>
            <a:ext cx="3452154" cy="3001952"/>
          </a:xfrm>
          <a:prstGeom prst="rect">
            <a:avLst/>
          </a:prstGeom>
          <a:noFill/>
          <a:ln>
            <a:noFill/>
          </a:ln>
        </p:spPr>
      </p:pic>
      <p:sp>
        <p:nvSpPr>
          <p:cNvPr id="395" name="Shape 395"/>
          <p:cNvSpPr txBox="1">
            <a:spLocks noGrp="1"/>
          </p:cNvSpPr>
          <p:nvPr>
            <p:ph type="body" idx="4294967295"/>
          </p:nvPr>
        </p:nvSpPr>
        <p:spPr>
          <a:xfrm>
            <a:off x="5584550" y="1556675"/>
            <a:ext cx="3351900" cy="3262500"/>
          </a:xfrm>
          <a:prstGeom prst="rect">
            <a:avLst/>
          </a:prstGeom>
        </p:spPr>
        <p:txBody>
          <a:bodyPr lIns="91425" tIns="91425" rIns="91425" bIns="91425" anchor="t" anchorCtr="0">
            <a:noAutofit/>
          </a:bodyPr>
          <a:lstStyle/>
          <a:p>
            <a:pPr marL="457200" lvl="0" indent="-355600" rtl="0">
              <a:spcBef>
                <a:spcPts val="0"/>
              </a:spcBef>
              <a:spcAft>
                <a:spcPts val="1000"/>
              </a:spcAft>
              <a:buSzPct val="100000"/>
            </a:pPr>
            <a:r>
              <a:rPr lang="en" sz="2000"/>
              <a:t>Independent selections result in the least area, thus requires the least power and PDP</a:t>
            </a:r>
          </a:p>
          <a:p>
            <a:pPr marL="457200" lvl="0" indent="-355600" rtl="0">
              <a:spcBef>
                <a:spcPts val="0"/>
              </a:spcBef>
              <a:spcAft>
                <a:spcPts val="1000"/>
              </a:spcAft>
              <a:buSzPct val="100000"/>
            </a:pPr>
            <a:r>
              <a:rPr lang="en" sz="2000"/>
              <a:t>Parametric-aware dependent selection results in the most area, thus require the most power and PDP</a:t>
            </a:r>
          </a:p>
        </p:txBody>
      </p:sp>
      <p:sp>
        <p:nvSpPr>
          <p:cNvPr id="396" name="Shape 396"/>
          <p:cNvSpPr txBox="1"/>
          <p:nvPr/>
        </p:nvSpPr>
        <p:spPr>
          <a:xfrm>
            <a:off x="5584550" y="242222"/>
            <a:ext cx="3677100" cy="1341600"/>
          </a:xfrm>
          <a:prstGeom prst="rect">
            <a:avLst/>
          </a:prstGeom>
          <a:noFill/>
          <a:ln>
            <a:noFill/>
          </a:ln>
        </p:spPr>
        <p:txBody>
          <a:bodyPr lIns="91425" tIns="91425" rIns="91425" bIns="91425" anchor="ctr" anchorCtr="0">
            <a:noAutofit/>
          </a:bodyPr>
          <a:lstStyle/>
          <a:p>
            <a:pPr marL="457200" lvl="0" indent="-355600" rtl="0">
              <a:spcBef>
                <a:spcPts val="2000"/>
              </a:spcBef>
              <a:spcAft>
                <a:spcPts val="1000"/>
              </a:spcAft>
              <a:buClr>
                <a:schemeClr val="lt1"/>
              </a:buClr>
              <a:buSzPct val="100000"/>
              <a:buFont typeface="Noto Sans Symbols"/>
              <a:buChar char="●"/>
            </a:pPr>
            <a:r>
              <a:rPr lang="en" sz="2000">
                <a:solidFill>
                  <a:schemeClr val="lt1"/>
                </a:solidFill>
                <a:latin typeface="Trebuchet MS"/>
                <a:ea typeface="Trebuchet MS"/>
                <a:cs typeface="Trebuchet MS"/>
                <a:sym typeface="Trebuchet MS"/>
              </a:rPr>
              <a:t>LUT replacement of multiple gates result in area, power, and PDP overhead</a:t>
            </a:r>
          </a:p>
        </p:txBody>
      </p:sp>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58573" y="3246120"/>
            <a:ext cx="2634644" cy="1705355"/>
          </a:xfrm>
          <a:prstGeom prst="rect">
            <a:avLst/>
          </a:prstGeom>
        </p:spPr>
      </p:pic>
      <p:pic>
        <p:nvPicPr>
          <p:cNvPr id="3" name="Picture 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956378" y="3246120"/>
            <a:ext cx="2631573" cy="1705355"/>
          </a:xfrm>
          <a:prstGeom prst="rect">
            <a:avLst/>
          </a:prstGeom>
        </p:spPr>
      </p:pic>
    </p:spTree>
    <p:extLst>
      <p:ext uri="{BB962C8B-B14F-4D97-AF65-F5344CB8AC3E}">
        <p14:creationId xmlns:p14="http://schemas.microsoft.com/office/powerpoint/2010/main" val="848411681"/>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400"/>
        <p:cNvGrpSpPr/>
        <p:nvPr/>
      </p:nvGrpSpPr>
      <p:grpSpPr>
        <a:xfrm>
          <a:off x="0" y="0"/>
          <a:ext cx="0" cy="0"/>
          <a:chOff x="0" y="0"/>
          <a:chExt cx="0" cy="0"/>
        </a:xfrm>
      </p:grpSpPr>
      <p:sp>
        <p:nvSpPr>
          <p:cNvPr id="401" name="Shape 401"/>
          <p:cNvSpPr txBox="1">
            <a:spLocks noGrp="1"/>
          </p:cNvSpPr>
          <p:nvPr>
            <p:ph type="body" idx="1"/>
          </p:nvPr>
        </p:nvSpPr>
        <p:spPr>
          <a:xfrm>
            <a:off x="920325" y="1176250"/>
            <a:ext cx="7301700" cy="3486900"/>
          </a:xfrm>
          <a:prstGeom prst="rect">
            <a:avLst/>
          </a:prstGeom>
          <a:noFill/>
          <a:ln>
            <a:noFill/>
          </a:ln>
        </p:spPr>
        <p:txBody>
          <a:bodyPr lIns="91425" tIns="91425" rIns="91425" bIns="91425" anchor="t" anchorCtr="0">
            <a:noAutofit/>
          </a:bodyPr>
          <a:lstStyle/>
          <a:p>
            <a:pPr marL="457200" lvl="0" indent="-228600" rtl="0">
              <a:spcBef>
                <a:spcPts val="2000"/>
              </a:spcBef>
              <a:buClr>
                <a:schemeClr val="lt1"/>
              </a:buClr>
              <a:buSzPct val="100000"/>
              <a:buFont typeface="Noto Sans Symbols"/>
              <a:buChar char="●"/>
            </a:pPr>
            <a:r>
              <a:rPr lang="en" sz="2000"/>
              <a:t>Independent selection causes no delay overhead and uses the least power to operate but is the easiest to reverse-engineer</a:t>
            </a:r>
          </a:p>
          <a:p>
            <a:pPr marL="228600" marR="0" lvl="0" indent="0" algn="l" rtl="0">
              <a:lnSpc>
                <a:spcPct val="100000"/>
              </a:lnSpc>
              <a:spcBef>
                <a:spcPts val="0"/>
              </a:spcBef>
              <a:spcAft>
                <a:spcPts val="0"/>
              </a:spcAft>
              <a:buClr>
                <a:schemeClr val="lt1"/>
              </a:buClr>
              <a:buSzPct val="25000"/>
              <a:buFont typeface="Noto Sans Symbols"/>
              <a:buNone/>
            </a:pPr>
            <a:endParaRPr sz="2000" b="0" i="0" u="none" strike="noStrike" cap="none">
              <a:solidFill>
                <a:schemeClr val="lt1"/>
              </a:solidFill>
              <a:latin typeface="Trebuchet MS"/>
              <a:ea typeface="Trebuchet MS"/>
              <a:cs typeface="Trebuchet MS"/>
              <a:sym typeface="Trebuchet MS"/>
            </a:endParaRPr>
          </a:p>
          <a:p>
            <a:pPr marL="457200" marR="0" lvl="0" indent="-228600" algn="l" rtl="0">
              <a:lnSpc>
                <a:spcPct val="100000"/>
              </a:lnSpc>
              <a:spcBef>
                <a:spcPts val="0"/>
              </a:spcBef>
              <a:spcAft>
                <a:spcPts val="0"/>
              </a:spcAft>
              <a:buClr>
                <a:schemeClr val="lt1"/>
              </a:buClr>
              <a:buSzPct val="100000"/>
              <a:buFont typeface="Noto Sans Symbols"/>
              <a:buChar char="●"/>
            </a:pPr>
            <a:r>
              <a:rPr lang="en" sz="2000"/>
              <a:t>Dependent selection is more difficult to reverse-engineer but shows the longest delay overhead</a:t>
            </a:r>
          </a:p>
          <a:p>
            <a:pPr marL="0" marR="0" lvl="0" indent="0" algn="l" rtl="0">
              <a:lnSpc>
                <a:spcPct val="100000"/>
              </a:lnSpc>
              <a:spcBef>
                <a:spcPts val="0"/>
              </a:spcBef>
              <a:spcAft>
                <a:spcPts val="0"/>
              </a:spcAft>
              <a:buNone/>
            </a:pPr>
            <a:endParaRPr sz="2000"/>
          </a:p>
          <a:p>
            <a:pPr marL="457200" marR="0" lvl="0" indent="-228600" algn="l" rtl="0">
              <a:lnSpc>
                <a:spcPct val="100000"/>
              </a:lnSpc>
              <a:spcBef>
                <a:spcPts val="0"/>
              </a:spcBef>
              <a:spcAft>
                <a:spcPts val="0"/>
              </a:spcAft>
              <a:buClr>
                <a:schemeClr val="lt1"/>
              </a:buClr>
              <a:buSzPct val="100000"/>
              <a:buFont typeface="Noto Sans Symbols"/>
              <a:buChar char="●"/>
            </a:pPr>
            <a:r>
              <a:rPr lang="en" sz="2000"/>
              <a:t>Parametric-aware dependent selection is more difficult to reverse-engineer than independent and less delay than dependent but requires more power</a:t>
            </a:r>
          </a:p>
        </p:txBody>
      </p:sp>
      <p:sp>
        <p:nvSpPr>
          <p:cNvPr id="402" name="Shape 402"/>
          <p:cNvSpPr txBox="1">
            <a:spLocks noGrp="1"/>
          </p:cNvSpPr>
          <p:nvPr>
            <p:ph type="title"/>
          </p:nvPr>
        </p:nvSpPr>
        <p:spPr>
          <a:xfrm>
            <a:off x="779464" y="285750"/>
            <a:ext cx="7583400" cy="783300"/>
          </a:xfrm>
          <a:prstGeom prst="rect">
            <a:avLst/>
          </a:prstGeom>
          <a:noFill/>
          <a:ln>
            <a:noFill/>
          </a:ln>
        </p:spPr>
        <p:txBody>
          <a:bodyPr lIns="91425" tIns="91425" rIns="91425" bIns="91425" anchor="b" anchorCtr="0">
            <a:noAutofit/>
          </a:bodyPr>
          <a:lstStyle/>
          <a:p>
            <a:pPr marL="0" marR="0" lvl="0" indent="0" algn="ctr" rtl="0">
              <a:lnSpc>
                <a:spcPct val="100000"/>
              </a:lnSpc>
              <a:spcBef>
                <a:spcPts val="0"/>
              </a:spcBef>
              <a:spcAft>
                <a:spcPts val="0"/>
              </a:spcAft>
              <a:buClr>
                <a:schemeClr val="lt1"/>
              </a:buClr>
              <a:buSzPct val="25000"/>
              <a:buFont typeface="Trebuchet MS"/>
              <a:buNone/>
            </a:pPr>
            <a:r>
              <a:rPr lang="en" sz="3600">
                <a:solidFill>
                  <a:schemeClr val="dk1"/>
                </a:solidFill>
              </a:rPr>
              <a:t>Conclusion</a:t>
            </a:r>
          </a:p>
        </p:txBody>
      </p:sp>
      <p:sp>
        <p:nvSpPr>
          <p:cNvPr id="403" name="Shape 403"/>
          <p:cNvSpPr txBox="1">
            <a:spLocks noGrp="1"/>
          </p:cNvSpPr>
          <p:nvPr>
            <p:ph type="sldNum" idx="12"/>
          </p:nvPr>
        </p:nvSpPr>
        <p:spPr>
          <a:xfrm>
            <a:off x="8404410" y="164727"/>
            <a:ext cx="493200" cy="273900"/>
          </a:xfrm>
          <a:prstGeom prst="rect">
            <a:avLst/>
          </a:prstGeom>
        </p:spPr>
        <p:txBody>
          <a:bodyPr lIns="91425" tIns="91425" rIns="91425" bIns="91425" anchor="ctr" anchorCtr="0">
            <a:noAutofit/>
          </a:bodyPr>
          <a:lstStyle/>
          <a:p>
            <a:pPr lvl="0" rtl="0">
              <a:spcBef>
                <a:spcPts val="0"/>
              </a:spcBef>
              <a:buClr>
                <a:schemeClr val="dk2"/>
              </a:buClr>
              <a:buSzPct val="25000"/>
              <a:buFont typeface="Arial"/>
              <a:buNone/>
            </a:pPr>
            <a:fld id="{00000000-1234-1234-1234-123412341234}" type="slidenum">
              <a:rPr lang="en" sz="1400"/>
              <a:t>25</a:t>
            </a:fld>
            <a:endParaRPr lang="en" sz="140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407"/>
        <p:cNvGrpSpPr/>
        <p:nvPr/>
      </p:nvGrpSpPr>
      <p:grpSpPr>
        <a:xfrm>
          <a:off x="0" y="0"/>
          <a:ext cx="0" cy="0"/>
          <a:chOff x="0" y="0"/>
          <a:chExt cx="0" cy="0"/>
        </a:xfrm>
      </p:grpSpPr>
      <p:sp>
        <p:nvSpPr>
          <p:cNvPr id="408" name="Shape 408"/>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a:spcBef>
                <a:spcPts val="0"/>
              </a:spcBef>
              <a:buClr>
                <a:schemeClr val="dk2"/>
              </a:buClr>
              <a:buSzPct val="25000"/>
              <a:buFont typeface="Arial"/>
              <a:buNone/>
            </a:pPr>
            <a:fld id="{00000000-1234-1234-1234-123412341234}" type="slidenum">
              <a:rPr lang="en"/>
              <a:t>26</a:t>
            </a:fld>
            <a:endParaRPr lang="en"/>
          </a:p>
        </p:txBody>
      </p:sp>
      <p:pic>
        <p:nvPicPr>
          <p:cNvPr id="409" name="Shape 409" descr="comparison_table_ppt.png"/>
          <p:cNvPicPr preferRelativeResize="0"/>
          <p:nvPr/>
        </p:nvPicPr>
        <p:blipFill>
          <a:blip r:embed="rId3">
            <a:alphaModFix/>
          </a:blip>
          <a:stretch>
            <a:fillRect/>
          </a:stretch>
        </p:blipFill>
        <p:spPr>
          <a:xfrm>
            <a:off x="1307475" y="848596"/>
            <a:ext cx="6419800" cy="3697640"/>
          </a:xfrm>
          <a:prstGeom prst="rect">
            <a:avLst/>
          </a:prstGeom>
          <a:noFill/>
          <a:ln>
            <a:noFill/>
          </a:ln>
        </p:spPr>
      </p:pic>
      <p:pic>
        <p:nvPicPr>
          <p:cNvPr id="410" name="Shape 410" descr="legend_table_ppt.png"/>
          <p:cNvPicPr preferRelativeResize="0"/>
          <p:nvPr/>
        </p:nvPicPr>
        <p:blipFill>
          <a:blip r:embed="rId4">
            <a:alphaModFix/>
          </a:blip>
          <a:stretch>
            <a:fillRect/>
          </a:stretch>
        </p:blipFill>
        <p:spPr>
          <a:xfrm>
            <a:off x="1852621" y="4546236"/>
            <a:ext cx="5329508" cy="476290"/>
          </a:xfrm>
          <a:prstGeom prst="rect">
            <a:avLst/>
          </a:prstGeom>
          <a:noFill/>
          <a:ln>
            <a:noFill/>
          </a:ln>
        </p:spPr>
      </p:pic>
      <p:sp>
        <p:nvSpPr>
          <p:cNvPr id="5" name="Shape 402"/>
          <p:cNvSpPr txBox="1">
            <a:spLocks noGrp="1"/>
          </p:cNvSpPr>
          <p:nvPr>
            <p:ph type="title"/>
          </p:nvPr>
        </p:nvSpPr>
        <p:spPr>
          <a:xfrm>
            <a:off x="725675" y="65296"/>
            <a:ext cx="7583400" cy="783300"/>
          </a:xfrm>
          <a:prstGeom prst="rect">
            <a:avLst/>
          </a:prstGeom>
          <a:noFill/>
          <a:ln>
            <a:noFill/>
          </a:ln>
        </p:spPr>
        <p:txBody>
          <a:bodyPr lIns="91425" tIns="91425" rIns="91425" bIns="91425" anchor="b" anchorCtr="0">
            <a:noAutofit/>
          </a:bodyPr>
          <a:lstStyle/>
          <a:p>
            <a:pPr marL="0" marR="0" lvl="0" indent="0" algn="ctr" rtl="0">
              <a:lnSpc>
                <a:spcPct val="100000"/>
              </a:lnSpc>
              <a:spcBef>
                <a:spcPts val="0"/>
              </a:spcBef>
              <a:spcAft>
                <a:spcPts val="0"/>
              </a:spcAft>
              <a:buClr>
                <a:schemeClr val="lt1"/>
              </a:buClr>
              <a:buSzPct val="25000"/>
              <a:buFont typeface="Trebuchet MS"/>
              <a:buNone/>
            </a:pPr>
            <a:r>
              <a:rPr lang="en" sz="3600">
                <a:solidFill>
                  <a:schemeClr val="dk1"/>
                </a:solidFill>
              </a:rPr>
              <a:t>Conclusion</a:t>
            </a: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414"/>
        <p:cNvGrpSpPr/>
        <p:nvPr/>
      </p:nvGrpSpPr>
      <p:grpSpPr>
        <a:xfrm>
          <a:off x="0" y="0"/>
          <a:ext cx="0" cy="0"/>
          <a:chOff x="0" y="0"/>
          <a:chExt cx="0" cy="0"/>
        </a:xfrm>
      </p:grpSpPr>
      <p:sp>
        <p:nvSpPr>
          <p:cNvPr id="415" name="Shape 415"/>
          <p:cNvSpPr txBox="1">
            <a:spLocks noGrp="1"/>
          </p:cNvSpPr>
          <p:nvPr>
            <p:ph type="title"/>
          </p:nvPr>
        </p:nvSpPr>
        <p:spPr>
          <a:xfrm>
            <a:off x="311700" y="445025"/>
            <a:ext cx="8520600" cy="572700"/>
          </a:xfrm>
          <a:prstGeom prst="rect">
            <a:avLst/>
          </a:prstGeom>
        </p:spPr>
        <p:txBody>
          <a:bodyPr lIns="91425" tIns="91425" rIns="91425" bIns="91425" anchor="t" anchorCtr="0">
            <a:noAutofit/>
          </a:bodyPr>
          <a:lstStyle/>
          <a:p>
            <a:pPr lvl="0" algn="ctr">
              <a:spcBef>
                <a:spcPts val="0"/>
              </a:spcBef>
              <a:buNone/>
            </a:pPr>
            <a:r>
              <a:rPr lang="en" sz="3600">
                <a:solidFill>
                  <a:srgbClr val="000000"/>
                </a:solidFill>
              </a:rPr>
              <a:t>Acknowledgements</a:t>
            </a:r>
          </a:p>
        </p:txBody>
      </p:sp>
      <p:sp>
        <p:nvSpPr>
          <p:cNvPr id="416" name="Shape 416"/>
          <p:cNvSpPr txBox="1">
            <a:spLocks noGrp="1"/>
          </p:cNvSpPr>
          <p:nvPr>
            <p:ph type="body" idx="1"/>
          </p:nvPr>
        </p:nvSpPr>
        <p:spPr>
          <a:xfrm>
            <a:off x="920325" y="1176250"/>
            <a:ext cx="7301700" cy="3486900"/>
          </a:xfrm>
          <a:prstGeom prst="rect">
            <a:avLst/>
          </a:prstGeom>
          <a:noFill/>
          <a:ln>
            <a:noFill/>
          </a:ln>
        </p:spPr>
        <p:txBody>
          <a:bodyPr lIns="91425" tIns="91425" rIns="91425" bIns="91425" anchor="t" anchorCtr="0">
            <a:noAutofit/>
          </a:bodyPr>
          <a:lstStyle/>
          <a:p>
            <a:pPr marL="457200" lvl="0" indent="-228600" rtl="0">
              <a:spcBef>
                <a:spcPts val="2000"/>
              </a:spcBef>
              <a:buClr>
                <a:schemeClr val="lt1"/>
              </a:buClr>
              <a:buSzPct val="100000"/>
              <a:buFont typeface="Noto Sans Symbols"/>
              <a:buChar char="●"/>
            </a:pPr>
            <a:r>
              <a:rPr lang="en" sz="2000"/>
              <a:t>Advisor: Dr. Hamid Mahmoodi</a:t>
            </a:r>
          </a:p>
          <a:p>
            <a:pPr marL="228600" marR="0" lvl="0" indent="0" algn="l" rtl="0">
              <a:lnSpc>
                <a:spcPct val="100000"/>
              </a:lnSpc>
              <a:spcBef>
                <a:spcPts val="0"/>
              </a:spcBef>
              <a:spcAft>
                <a:spcPts val="0"/>
              </a:spcAft>
              <a:buClr>
                <a:schemeClr val="lt1"/>
              </a:buClr>
              <a:buSzPct val="25000"/>
              <a:buFont typeface="Noto Sans Symbols"/>
              <a:buNone/>
            </a:pPr>
            <a:endParaRPr sz="2000" b="0" i="0" u="none" strike="noStrike" cap="none">
              <a:solidFill>
                <a:schemeClr val="lt1"/>
              </a:solidFill>
              <a:latin typeface="Trebuchet MS"/>
              <a:ea typeface="Trebuchet MS"/>
              <a:cs typeface="Trebuchet MS"/>
              <a:sym typeface="Trebuchet MS"/>
            </a:endParaRPr>
          </a:p>
          <a:p>
            <a:pPr marL="457200" marR="0" lvl="0" indent="-228600" algn="l" rtl="0">
              <a:lnSpc>
                <a:spcPct val="100000"/>
              </a:lnSpc>
              <a:spcBef>
                <a:spcPts val="0"/>
              </a:spcBef>
              <a:spcAft>
                <a:spcPts val="0"/>
              </a:spcAft>
              <a:buClr>
                <a:schemeClr val="lt1"/>
              </a:buClr>
              <a:buSzPct val="100000"/>
              <a:buFont typeface="Noto Sans Symbols"/>
              <a:buChar char="●"/>
            </a:pPr>
            <a:r>
              <a:rPr lang="en" sz="2000"/>
              <a:t>Mentor: Ali Attaran</a:t>
            </a:r>
          </a:p>
          <a:p>
            <a:pPr marL="0" marR="0" lvl="0" indent="0" algn="l" rtl="0">
              <a:lnSpc>
                <a:spcPct val="100000"/>
              </a:lnSpc>
              <a:spcBef>
                <a:spcPts val="0"/>
              </a:spcBef>
              <a:spcAft>
                <a:spcPts val="0"/>
              </a:spcAft>
              <a:buNone/>
            </a:pPr>
            <a:endParaRPr sz="2000"/>
          </a:p>
          <a:p>
            <a:pPr marL="457200" marR="0" lvl="0" indent="-228600" algn="l" rtl="0">
              <a:lnSpc>
                <a:spcPct val="100000"/>
              </a:lnSpc>
              <a:spcBef>
                <a:spcPts val="0"/>
              </a:spcBef>
              <a:spcAft>
                <a:spcPts val="0"/>
              </a:spcAft>
              <a:buClr>
                <a:schemeClr val="lt1"/>
              </a:buClr>
              <a:buSzPct val="100000"/>
              <a:buFont typeface="Noto Sans Symbols"/>
              <a:buChar char="●"/>
            </a:pPr>
            <a:r>
              <a:rPr lang="en" sz="2000"/>
              <a:t>Dr. Amelito Enriquez</a:t>
            </a:r>
          </a:p>
        </p:txBody>
      </p:sp>
      <p:sp>
        <p:nvSpPr>
          <p:cNvPr id="417" name="Shape 417"/>
          <p:cNvSpPr txBox="1">
            <a:spLocks noGrp="1"/>
          </p:cNvSpPr>
          <p:nvPr>
            <p:ph type="sldNum" idx="12"/>
          </p:nvPr>
        </p:nvSpPr>
        <p:spPr>
          <a:xfrm>
            <a:off x="8404410" y="164727"/>
            <a:ext cx="493200" cy="273900"/>
          </a:xfrm>
          <a:prstGeom prst="rect">
            <a:avLst/>
          </a:prstGeom>
        </p:spPr>
        <p:txBody>
          <a:bodyPr lIns="91425" tIns="91425" rIns="91425" bIns="91425" anchor="ctr" anchorCtr="0">
            <a:noAutofit/>
          </a:bodyPr>
          <a:lstStyle/>
          <a:p>
            <a:pPr lvl="0" rtl="0">
              <a:spcBef>
                <a:spcPts val="0"/>
              </a:spcBef>
              <a:buClr>
                <a:schemeClr val="dk2"/>
              </a:buClr>
              <a:buSzPct val="25000"/>
              <a:buFont typeface="Arial"/>
              <a:buNone/>
            </a:pPr>
            <a:r>
              <a:rPr lang="en" sz="1400"/>
              <a:t>27</a:t>
            </a: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421"/>
        <p:cNvGrpSpPr/>
        <p:nvPr/>
      </p:nvGrpSpPr>
      <p:grpSpPr>
        <a:xfrm>
          <a:off x="0" y="0"/>
          <a:ext cx="0" cy="0"/>
          <a:chOff x="0" y="0"/>
          <a:chExt cx="0" cy="0"/>
        </a:xfrm>
      </p:grpSpPr>
      <p:sp>
        <p:nvSpPr>
          <p:cNvPr id="422" name="Shape 422"/>
          <p:cNvSpPr txBox="1">
            <a:spLocks noGrp="1"/>
          </p:cNvSpPr>
          <p:nvPr>
            <p:ph type="title"/>
          </p:nvPr>
        </p:nvSpPr>
        <p:spPr>
          <a:xfrm>
            <a:off x="311700" y="445025"/>
            <a:ext cx="8520600" cy="572700"/>
          </a:xfrm>
          <a:prstGeom prst="rect">
            <a:avLst/>
          </a:prstGeom>
        </p:spPr>
        <p:txBody>
          <a:bodyPr lIns="91425" tIns="91425" rIns="91425" bIns="91425" anchor="t" anchorCtr="0">
            <a:noAutofit/>
          </a:bodyPr>
          <a:lstStyle/>
          <a:p>
            <a:pPr lvl="0" algn="ctr">
              <a:spcBef>
                <a:spcPts val="0"/>
              </a:spcBef>
              <a:buNone/>
            </a:pPr>
            <a:r>
              <a:rPr lang="en" sz="3600">
                <a:solidFill>
                  <a:srgbClr val="000000"/>
                </a:solidFill>
              </a:rPr>
              <a:t>References</a:t>
            </a:r>
          </a:p>
        </p:txBody>
      </p:sp>
      <p:sp>
        <p:nvSpPr>
          <p:cNvPr id="423" name="Shape 423"/>
          <p:cNvSpPr txBox="1">
            <a:spLocks noGrp="1"/>
          </p:cNvSpPr>
          <p:nvPr>
            <p:ph type="body" idx="1"/>
          </p:nvPr>
        </p:nvSpPr>
        <p:spPr>
          <a:xfrm>
            <a:off x="920325" y="1176250"/>
            <a:ext cx="7301700" cy="3486900"/>
          </a:xfrm>
          <a:prstGeom prst="rect">
            <a:avLst/>
          </a:prstGeom>
          <a:noFill/>
          <a:ln>
            <a:noFill/>
          </a:ln>
        </p:spPr>
        <p:txBody>
          <a:bodyPr lIns="91425" tIns="91425" rIns="91425" bIns="91425" anchor="t" anchorCtr="0">
            <a:noAutofit/>
          </a:bodyPr>
          <a:lstStyle/>
          <a:p>
            <a:pPr marL="457200" lvl="0" indent="-215900" rtl="0">
              <a:spcBef>
                <a:spcPts val="0"/>
              </a:spcBef>
              <a:buClr>
                <a:schemeClr val="lt1"/>
              </a:buClr>
              <a:buSzPct val="100000"/>
              <a:buFont typeface="Noto Sans Symbols"/>
              <a:buChar char="●"/>
            </a:pPr>
            <a:r>
              <a:rPr lang="en" sz="1800">
                <a:latin typeface="Times New Roman"/>
                <a:ea typeface="Times New Roman"/>
                <a:cs typeface="Times New Roman"/>
                <a:sym typeface="Times New Roman"/>
              </a:rPr>
              <a:t>Almasi, D., Enhancing Hardware Security Using Spin Transfer Torque Logic, in Engineering of Embedded Electrical and Computer Systems. 2015, San Francisco State University: San Francisco.</a:t>
            </a:r>
          </a:p>
          <a:p>
            <a:pPr marL="0" lvl="0" indent="0" rtl="0">
              <a:spcBef>
                <a:spcPts val="0"/>
              </a:spcBef>
              <a:buNone/>
            </a:pPr>
            <a:endParaRPr sz="1800">
              <a:latin typeface="Times New Roman"/>
              <a:ea typeface="Times New Roman"/>
              <a:cs typeface="Times New Roman"/>
              <a:sym typeface="Times New Roman"/>
            </a:endParaRPr>
          </a:p>
          <a:p>
            <a:pPr marL="457200" lvl="0" indent="-215900" rtl="0">
              <a:spcBef>
                <a:spcPts val="0"/>
              </a:spcBef>
              <a:buClr>
                <a:schemeClr val="lt1"/>
              </a:buClr>
              <a:buSzPct val="100000"/>
              <a:buFont typeface="Noto Sans Symbols"/>
              <a:buChar char="●"/>
            </a:pPr>
            <a:r>
              <a:rPr lang="en" sz="1800">
                <a:latin typeface="Times New Roman"/>
                <a:ea typeface="Times New Roman"/>
                <a:cs typeface="Times New Roman"/>
                <a:sym typeface="Times New Roman"/>
              </a:rPr>
              <a:t>Winograd, T., et al. Preventing Design Reverse Engineering with Reconfigurable Spin Transfer Torque LUT Gates, in 2016 17th International Symposium on Quality Electronic Design. (ISQED). 2016.</a:t>
            </a:r>
          </a:p>
          <a:p>
            <a:pPr marL="0" marR="0" lvl="0" indent="0" algn="l" rtl="0">
              <a:lnSpc>
                <a:spcPct val="100000"/>
              </a:lnSpc>
              <a:spcBef>
                <a:spcPts val="0"/>
              </a:spcBef>
              <a:spcAft>
                <a:spcPts val="0"/>
              </a:spcAft>
              <a:buNone/>
            </a:pPr>
            <a:endParaRPr sz="2000"/>
          </a:p>
          <a:p>
            <a:pPr marL="457200" lvl="0" indent="-342900" rtl="0">
              <a:spcBef>
                <a:spcPts val="0"/>
              </a:spcBef>
              <a:buSzPct val="100000"/>
            </a:pPr>
            <a:r>
              <a:rPr lang="en" sz="1800">
                <a:latin typeface="Times New Roman"/>
                <a:ea typeface="Times New Roman"/>
                <a:cs typeface="Times New Roman"/>
                <a:sym typeface="Times New Roman"/>
              </a:rPr>
              <a:t>Mano, M. Morris and Kime. Charles R. </a:t>
            </a:r>
            <a:r>
              <a:rPr lang="en" sz="1800" i="1">
                <a:latin typeface="Times New Roman"/>
                <a:ea typeface="Times New Roman"/>
                <a:cs typeface="Times New Roman"/>
                <a:sym typeface="Times New Roman"/>
              </a:rPr>
              <a:t>Logic and Computer Design Fundamentals</a:t>
            </a:r>
            <a:r>
              <a:rPr lang="en" sz="1800">
                <a:latin typeface="Times New Roman"/>
                <a:ea typeface="Times New Roman"/>
                <a:cs typeface="Times New Roman"/>
                <a:sym typeface="Times New Roman"/>
              </a:rPr>
              <a:t>. New Jersey: Pearson Education, 2008. Book. </a:t>
            </a:r>
          </a:p>
        </p:txBody>
      </p:sp>
      <p:sp>
        <p:nvSpPr>
          <p:cNvPr id="424" name="Shape 424"/>
          <p:cNvSpPr txBox="1">
            <a:spLocks noGrp="1"/>
          </p:cNvSpPr>
          <p:nvPr>
            <p:ph type="sldNum" idx="12"/>
          </p:nvPr>
        </p:nvSpPr>
        <p:spPr>
          <a:xfrm>
            <a:off x="8404410" y="164727"/>
            <a:ext cx="493200" cy="273900"/>
          </a:xfrm>
          <a:prstGeom prst="rect">
            <a:avLst/>
          </a:prstGeom>
        </p:spPr>
        <p:txBody>
          <a:bodyPr lIns="91425" tIns="91425" rIns="91425" bIns="91425" anchor="ctr" anchorCtr="0">
            <a:noAutofit/>
          </a:bodyPr>
          <a:lstStyle/>
          <a:p>
            <a:pPr lvl="0" rtl="0">
              <a:spcBef>
                <a:spcPts val="0"/>
              </a:spcBef>
              <a:buClr>
                <a:schemeClr val="dk2"/>
              </a:buClr>
              <a:buSzPct val="25000"/>
              <a:buFont typeface="Arial"/>
              <a:buNone/>
            </a:pPr>
            <a:fld id="{00000000-1234-1234-1234-123412341234}" type="slidenum">
              <a:rPr lang="en" sz="1400"/>
              <a:t>28</a:t>
            </a:fld>
            <a:endParaRPr lang="en" sz="140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63"/>
        <p:cNvGrpSpPr/>
        <p:nvPr/>
      </p:nvGrpSpPr>
      <p:grpSpPr>
        <a:xfrm>
          <a:off x="0" y="0"/>
          <a:ext cx="0" cy="0"/>
          <a:chOff x="0" y="0"/>
          <a:chExt cx="0" cy="0"/>
        </a:xfrm>
      </p:grpSpPr>
      <p:sp>
        <p:nvSpPr>
          <p:cNvPr id="164" name="Shape 164"/>
          <p:cNvSpPr txBox="1">
            <a:spLocks noGrp="1"/>
          </p:cNvSpPr>
          <p:nvPr>
            <p:ph type="title"/>
          </p:nvPr>
        </p:nvSpPr>
        <p:spPr>
          <a:xfrm>
            <a:off x="780289" y="742850"/>
            <a:ext cx="7583400" cy="783299"/>
          </a:xfrm>
          <a:prstGeom prst="rect">
            <a:avLst/>
          </a:prstGeom>
          <a:noFill/>
          <a:ln>
            <a:noFill/>
          </a:ln>
        </p:spPr>
        <p:txBody>
          <a:bodyPr lIns="91425" tIns="91425" rIns="91425" bIns="91425" anchor="b" anchorCtr="0">
            <a:noAutofit/>
          </a:bodyPr>
          <a:lstStyle/>
          <a:p>
            <a:pPr marL="0" marR="0" lvl="0" indent="0" algn="ctr" rtl="0">
              <a:lnSpc>
                <a:spcPct val="100000"/>
              </a:lnSpc>
              <a:spcBef>
                <a:spcPts val="0"/>
              </a:spcBef>
              <a:spcAft>
                <a:spcPts val="0"/>
              </a:spcAft>
              <a:buClr>
                <a:schemeClr val="lt1"/>
              </a:buClr>
              <a:buSzPct val="25000"/>
              <a:buFont typeface="Trebuchet MS"/>
              <a:buNone/>
            </a:pPr>
            <a:r>
              <a:rPr lang="en" sz="3600" b="0" i="0" u="none" strike="noStrike" cap="none">
                <a:solidFill>
                  <a:schemeClr val="dk1"/>
                </a:solidFill>
                <a:latin typeface="Trebuchet MS"/>
                <a:ea typeface="Trebuchet MS"/>
                <a:cs typeface="Trebuchet MS"/>
                <a:sym typeface="Trebuchet MS"/>
              </a:rPr>
              <a:t>Spin Transfer Torque Random Access Memory (STTRAM)</a:t>
            </a:r>
          </a:p>
        </p:txBody>
      </p:sp>
      <p:pic>
        <p:nvPicPr>
          <p:cNvPr id="165" name="Shape 165"/>
          <p:cNvPicPr preferRelativeResize="0"/>
          <p:nvPr/>
        </p:nvPicPr>
        <p:blipFill rotWithShape="1">
          <a:blip r:embed="rId3">
            <a:alphaModFix/>
          </a:blip>
          <a:srcRect/>
          <a:stretch/>
        </p:blipFill>
        <p:spPr>
          <a:xfrm>
            <a:off x="4297100" y="2052925"/>
            <a:ext cx="4600499" cy="2352600"/>
          </a:xfrm>
          <a:prstGeom prst="rect">
            <a:avLst/>
          </a:prstGeom>
          <a:noFill/>
          <a:ln>
            <a:noFill/>
          </a:ln>
        </p:spPr>
      </p:pic>
      <p:sp>
        <p:nvSpPr>
          <p:cNvPr id="166" name="Shape 166"/>
          <p:cNvSpPr/>
          <p:nvPr/>
        </p:nvSpPr>
        <p:spPr>
          <a:xfrm>
            <a:off x="4979450" y="2052925"/>
            <a:ext cx="1521000" cy="1395900"/>
          </a:xfrm>
          <a:prstGeom prst="wedgeRectCallout">
            <a:avLst>
              <a:gd name="adj1" fmla="val 82942"/>
              <a:gd name="adj2" fmla="val -12184"/>
            </a:avLst>
          </a:prstGeom>
          <a:noFill/>
          <a:ln w="19050" cap="flat" cmpd="sng">
            <a:solidFill>
              <a:schemeClr val="dk2"/>
            </a:solidFill>
            <a:prstDash val="lgDash"/>
            <a:round/>
            <a:headEnd type="none" w="med" len="med"/>
            <a:tailEnd type="none" w="med" len="med"/>
          </a:ln>
        </p:spPr>
        <p:txBody>
          <a:bodyPr lIns="91425" tIns="91425" rIns="91425" bIns="91425" anchor="ctr" anchorCtr="0">
            <a:noAutofit/>
          </a:bodyPr>
          <a:lstStyle/>
          <a:p>
            <a:pPr marL="0" marR="0" lvl="0" indent="0" algn="l" rtl="0">
              <a:lnSpc>
                <a:spcPct val="100000"/>
              </a:lnSpc>
              <a:spcBef>
                <a:spcPts val="0"/>
              </a:spcBef>
              <a:spcAft>
                <a:spcPts val="0"/>
              </a:spcAft>
              <a:buClr>
                <a:srgbClr val="000000"/>
              </a:buClr>
              <a:buFont typeface="Arial"/>
              <a:buNone/>
            </a:pPr>
            <a:endParaRPr sz="1400" b="0" i="0" u="none" strike="noStrike" cap="none">
              <a:solidFill>
                <a:srgbClr val="000000"/>
              </a:solidFill>
              <a:latin typeface="Arial"/>
              <a:ea typeface="Arial"/>
              <a:cs typeface="Arial"/>
              <a:sym typeface="Arial"/>
            </a:endParaRPr>
          </a:p>
        </p:txBody>
      </p:sp>
      <p:sp>
        <p:nvSpPr>
          <p:cNvPr id="167" name="Shape 167"/>
          <p:cNvSpPr txBox="1">
            <a:spLocks noGrp="1"/>
          </p:cNvSpPr>
          <p:nvPr>
            <p:ph type="body" idx="1"/>
          </p:nvPr>
        </p:nvSpPr>
        <p:spPr>
          <a:xfrm>
            <a:off x="426850" y="1452998"/>
            <a:ext cx="3966246" cy="3156599"/>
          </a:xfrm>
          <a:prstGeom prst="rect">
            <a:avLst/>
          </a:prstGeom>
          <a:noFill/>
          <a:ln>
            <a:noFill/>
          </a:ln>
        </p:spPr>
        <p:txBody>
          <a:bodyPr lIns="91425" tIns="91425" rIns="91425" bIns="91425" anchor="t" anchorCtr="0">
            <a:noAutofit/>
          </a:bodyPr>
          <a:lstStyle/>
          <a:p>
            <a:pPr marL="457200" marR="0" lvl="0" indent="-228600" algn="l" rtl="0">
              <a:lnSpc>
                <a:spcPct val="100000"/>
              </a:lnSpc>
              <a:spcBef>
                <a:spcPts val="0"/>
              </a:spcBef>
              <a:spcAft>
                <a:spcPts val="1200"/>
              </a:spcAft>
              <a:buClr>
                <a:schemeClr val="lt1"/>
              </a:buClr>
              <a:buSzPct val="100000"/>
              <a:buFont typeface="Noto Sans Symbols"/>
              <a:buChar char="●"/>
            </a:pPr>
            <a:r>
              <a:rPr lang="en" sz="2000" dirty="0"/>
              <a:t>Reconfigurable information storage technology</a:t>
            </a:r>
          </a:p>
          <a:p>
            <a:pPr marL="457200" marR="0" lvl="0" indent="-228600" algn="l" rtl="0">
              <a:lnSpc>
                <a:spcPct val="100000"/>
              </a:lnSpc>
              <a:spcBef>
                <a:spcPts val="0"/>
              </a:spcBef>
              <a:spcAft>
                <a:spcPts val="1200"/>
              </a:spcAft>
              <a:buClr>
                <a:schemeClr val="lt1"/>
              </a:buClr>
              <a:buSzPct val="100000"/>
              <a:buFont typeface="Noto Sans Symbols"/>
              <a:buChar char="●"/>
            </a:pPr>
            <a:r>
              <a:rPr lang="en" sz="2000" b="0" i="0" u="none" strike="noStrike" cap="none" dirty="0">
                <a:solidFill>
                  <a:schemeClr val="lt1"/>
                </a:solidFill>
                <a:latin typeface="Trebuchet MS"/>
                <a:ea typeface="Trebuchet MS"/>
                <a:cs typeface="Trebuchet MS"/>
                <a:sym typeface="Trebuchet MS"/>
              </a:rPr>
              <a:t>Information is stored as magnetic orientation in a Magnetic Tunnel Junction (MTJ) Device</a:t>
            </a:r>
          </a:p>
          <a:p>
            <a:pPr marL="457200" marR="0" lvl="0" indent="-228600" algn="l" rtl="0">
              <a:lnSpc>
                <a:spcPct val="100000"/>
              </a:lnSpc>
              <a:spcBef>
                <a:spcPts val="0"/>
              </a:spcBef>
              <a:spcAft>
                <a:spcPts val="1200"/>
              </a:spcAft>
              <a:buClr>
                <a:schemeClr val="lt1"/>
              </a:buClr>
              <a:buSzPct val="100000"/>
              <a:buFont typeface="Noto Sans Symbols"/>
              <a:buChar char="●"/>
            </a:pPr>
            <a:r>
              <a:rPr lang="en" sz="2000" b="0" i="0" u="none" strike="noStrike" cap="none" dirty="0">
                <a:solidFill>
                  <a:schemeClr val="lt1"/>
                </a:solidFill>
                <a:latin typeface="Trebuchet MS"/>
                <a:ea typeface="Trebuchet MS"/>
                <a:cs typeface="Trebuchet MS"/>
                <a:sym typeface="Trebuchet MS"/>
              </a:rPr>
              <a:t>MTJ is compatible with standard IC process (CMOS) and manufactured transistors</a:t>
            </a:r>
          </a:p>
          <a:p>
            <a:pPr marL="0" marR="0" lvl="0" indent="0" algn="l" rtl="0">
              <a:lnSpc>
                <a:spcPct val="100000"/>
              </a:lnSpc>
              <a:spcBef>
                <a:spcPts val="0"/>
              </a:spcBef>
              <a:spcAft>
                <a:spcPts val="1200"/>
              </a:spcAft>
              <a:buClr>
                <a:schemeClr val="lt1"/>
              </a:buClr>
              <a:buSzPct val="25000"/>
              <a:buFont typeface="Noto Sans Symbols"/>
              <a:buNone/>
            </a:pPr>
            <a:endParaRPr sz="2000" b="0" i="0" u="none" strike="noStrike" cap="none" dirty="0">
              <a:solidFill>
                <a:schemeClr val="lt1"/>
              </a:solidFill>
              <a:latin typeface="Trebuchet MS"/>
              <a:ea typeface="Trebuchet MS"/>
              <a:cs typeface="Trebuchet MS"/>
              <a:sym typeface="Trebuchet MS"/>
            </a:endParaRPr>
          </a:p>
        </p:txBody>
      </p:sp>
      <p:sp>
        <p:nvSpPr>
          <p:cNvPr id="168" name="Shape 168"/>
          <p:cNvSpPr txBox="1">
            <a:spLocks noGrp="1"/>
          </p:cNvSpPr>
          <p:nvPr>
            <p:ph type="sldNum" idx="12"/>
          </p:nvPr>
        </p:nvSpPr>
        <p:spPr>
          <a:xfrm>
            <a:off x="8404410" y="164727"/>
            <a:ext cx="493200" cy="273900"/>
          </a:xfrm>
          <a:prstGeom prst="rect">
            <a:avLst/>
          </a:prstGeom>
        </p:spPr>
        <p:txBody>
          <a:bodyPr lIns="91425" tIns="45700" rIns="91425" bIns="45700" anchor="ctr" anchorCtr="0">
            <a:noAutofit/>
          </a:bodyPr>
          <a:lstStyle/>
          <a:p>
            <a:pPr lvl="0" rtl="0">
              <a:spcBef>
                <a:spcPts val="0"/>
              </a:spcBef>
              <a:buClr>
                <a:schemeClr val="dk2"/>
              </a:buClr>
              <a:buSzPct val="25000"/>
              <a:buFont typeface="Arial"/>
              <a:buNone/>
            </a:pPr>
            <a:fld id="{00000000-1234-1234-1234-123412341234}" type="slidenum">
              <a:rPr lang="en" sz="1400"/>
              <a:t>3</a:t>
            </a:fld>
            <a:endParaRPr lang="en" sz="140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72"/>
        <p:cNvGrpSpPr/>
        <p:nvPr/>
      </p:nvGrpSpPr>
      <p:grpSpPr>
        <a:xfrm>
          <a:off x="0" y="0"/>
          <a:ext cx="0" cy="0"/>
          <a:chOff x="0" y="0"/>
          <a:chExt cx="0" cy="0"/>
        </a:xfrm>
      </p:grpSpPr>
      <p:sp>
        <p:nvSpPr>
          <p:cNvPr id="173" name="Shape 173"/>
          <p:cNvSpPr txBox="1"/>
          <p:nvPr/>
        </p:nvSpPr>
        <p:spPr>
          <a:xfrm>
            <a:off x="265575" y="899344"/>
            <a:ext cx="6569099" cy="3355199"/>
          </a:xfrm>
          <a:prstGeom prst="rect">
            <a:avLst/>
          </a:prstGeom>
          <a:noFill/>
          <a:ln>
            <a:noFill/>
          </a:ln>
        </p:spPr>
        <p:txBody>
          <a:bodyPr lIns="91425" tIns="91425" rIns="91425" bIns="91425" anchor="t" anchorCtr="0">
            <a:noAutofit/>
          </a:bodyPr>
          <a:lstStyle/>
          <a:p>
            <a:pPr marL="457200" marR="0" lvl="0" indent="-355600" algn="l" rtl="0">
              <a:lnSpc>
                <a:spcPct val="100000"/>
              </a:lnSpc>
              <a:spcBef>
                <a:spcPts val="0"/>
              </a:spcBef>
              <a:spcAft>
                <a:spcPts val="0"/>
              </a:spcAft>
              <a:buClr>
                <a:schemeClr val="lt1"/>
              </a:buClr>
              <a:buSzPct val="100000"/>
              <a:buFont typeface="Arial"/>
              <a:buChar char="●"/>
            </a:pPr>
            <a:r>
              <a:rPr lang="en" sz="2000" b="0" i="0" u="none" strike="noStrike" cap="none">
                <a:solidFill>
                  <a:schemeClr val="lt1"/>
                </a:solidFill>
                <a:latin typeface="Trebuchet MS"/>
                <a:ea typeface="Trebuchet MS"/>
                <a:cs typeface="Trebuchet MS"/>
                <a:sym typeface="Trebuchet MS"/>
              </a:rPr>
              <a:t>Composition</a:t>
            </a:r>
          </a:p>
          <a:p>
            <a:pPr marL="914400" marR="0" lvl="1" indent="-355600" algn="l" rtl="0">
              <a:lnSpc>
                <a:spcPct val="100000"/>
              </a:lnSpc>
              <a:spcBef>
                <a:spcPts val="0"/>
              </a:spcBef>
              <a:spcAft>
                <a:spcPts val="0"/>
              </a:spcAft>
              <a:buClr>
                <a:schemeClr val="lt1"/>
              </a:buClr>
              <a:buSzPct val="100000"/>
              <a:buFont typeface="Arial"/>
              <a:buChar char="○"/>
            </a:pPr>
            <a:r>
              <a:rPr lang="en" sz="2000" b="0" i="0" u="none" strike="noStrike" cap="none">
                <a:solidFill>
                  <a:schemeClr val="lt1"/>
                </a:solidFill>
                <a:latin typeface="Trebuchet MS"/>
                <a:ea typeface="Trebuchet MS"/>
                <a:cs typeface="Trebuchet MS"/>
                <a:sym typeface="Trebuchet MS"/>
              </a:rPr>
              <a:t>Two ferromagnetic layers</a:t>
            </a:r>
          </a:p>
          <a:p>
            <a:pPr marL="1371600" marR="0" lvl="2" indent="-355600" algn="l" rtl="0">
              <a:lnSpc>
                <a:spcPct val="100000"/>
              </a:lnSpc>
              <a:spcBef>
                <a:spcPts val="0"/>
              </a:spcBef>
              <a:spcAft>
                <a:spcPts val="0"/>
              </a:spcAft>
              <a:buClr>
                <a:schemeClr val="lt1"/>
              </a:buClr>
              <a:buSzPct val="100000"/>
              <a:buFont typeface="Arial"/>
              <a:buChar char="■"/>
            </a:pPr>
            <a:r>
              <a:rPr lang="en" sz="2000" b="0" i="0" u="none" strike="noStrike" cap="none">
                <a:solidFill>
                  <a:schemeClr val="lt1"/>
                </a:solidFill>
                <a:latin typeface="Trebuchet MS"/>
                <a:ea typeface="Trebuchet MS"/>
                <a:cs typeface="Trebuchet MS"/>
                <a:sym typeface="Trebuchet MS"/>
              </a:rPr>
              <a:t>Free layer - magnetic field orientation can be changed</a:t>
            </a:r>
          </a:p>
          <a:p>
            <a:pPr marL="1371600" marR="0" lvl="2" indent="-355600" algn="l" rtl="0">
              <a:lnSpc>
                <a:spcPct val="100000"/>
              </a:lnSpc>
              <a:spcBef>
                <a:spcPts val="0"/>
              </a:spcBef>
              <a:spcAft>
                <a:spcPts val="0"/>
              </a:spcAft>
              <a:buClr>
                <a:schemeClr val="lt1"/>
              </a:buClr>
              <a:buSzPct val="100000"/>
              <a:buFont typeface="Arial"/>
              <a:buChar char="■"/>
            </a:pPr>
            <a:r>
              <a:rPr lang="en" sz="2000" b="0" i="0" u="none" strike="noStrike" cap="none">
                <a:solidFill>
                  <a:schemeClr val="lt1"/>
                </a:solidFill>
                <a:latin typeface="Trebuchet MS"/>
                <a:ea typeface="Trebuchet MS"/>
                <a:cs typeface="Trebuchet MS"/>
                <a:sym typeface="Trebuchet MS"/>
              </a:rPr>
              <a:t>Fixed layer - magnetic field orientation cannot be changed</a:t>
            </a:r>
          </a:p>
          <a:p>
            <a:pPr marL="914400" marR="0" lvl="1" indent="-355600" algn="l" rtl="0">
              <a:lnSpc>
                <a:spcPct val="100000"/>
              </a:lnSpc>
              <a:spcBef>
                <a:spcPts val="0"/>
              </a:spcBef>
              <a:spcAft>
                <a:spcPts val="0"/>
              </a:spcAft>
              <a:buClr>
                <a:schemeClr val="lt1"/>
              </a:buClr>
              <a:buSzPct val="100000"/>
              <a:buFont typeface="Arial"/>
              <a:buChar char="○"/>
            </a:pPr>
            <a:r>
              <a:rPr lang="en" sz="2000" b="0" i="0" u="none" strike="noStrike" cap="none">
                <a:solidFill>
                  <a:schemeClr val="lt1"/>
                </a:solidFill>
                <a:latin typeface="Trebuchet MS"/>
                <a:ea typeface="Trebuchet MS"/>
                <a:cs typeface="Trebuchet MS"/>
                <a:sym typeface="Trebuchet MS"/>
              </a:rPr>
              <a:t>Oxide barrier</a:t>
            </a:r>
          </a:p>
          <a:p>
            <a:pPr marL="558800" marR="0" lvl="1" indent="0" algn="l" rtl="0">
              <a:lnSpc>
                <a:spcPct val="100000"/>
              </a:lnSpc>
              <a:spcBef>
                <a:spcPts val="0"/>
              </a:spcBef>
              <a:spcAft>
                <a:spcPts val="0"/>
              </a:spcAft>
              <a:buClr>
                <a:schemeClr val="lt1"/>
              </a:buClr>
              <a:buFont typeface="Arial"/>
              <a:buNone/>
            </a:pPr>
            <a:endParaRPr sz="2000" b="0" i="0" u="none" strike="noStrike" cap="none">
              <a:solidFill>
                <a:schemeClr val="lt1"/>
              </a:solidFill>
              <a:latin typeface="Trebuchet MS"/>
              <a:ea typeface="Trebuchet MS"/>
              <a:cs typeface="Trebuchet MS"/>
              <a:sym typeface="Trebuchet MS"/>
            </a:endParaRPr>
          </a:p>
          <a:p>
            <a:pPr marL="457200" marR="0" lvl="0" indent="-355600" algn="l" rtl="0">
              <a:lnSpc>
                <a:spcPct val="100000"/>
              </a:lnSpc>
              <a:spcBef>
                <a:spcPts val="0"/>
              </a:spcBef>
              <a:spcAft>
                <a:spcPts val="0"/>
              </a:spcAft>
              <a:buClr>
                <a:schemeClr val="lt1"/>
              </a:buClr>
              <a:buSzPct val="100000"/>
              <a:buFont typeface="Arial"/>
              <a:buChar char="●"/>
            </a:pPr>
            <a:r>
              <a:rPr lang="en" sz="2000" b="0" i="0" u="none" strike="noStrike" cap="none">
                <a:solidFill>
                  <a:schemeClr val="lt1"/>
                </a:solidFill>
                <a:latin typeface="Trebuchet MS"/>
                <a:ea typeface="Trebuchet MS"/>
                <a:cs typeface="Trebuchet MS"/>
                <a:sym typeface="Trebuchet MS"/>
              </a:rPr>
              <a:t>Used to store information</a:t>
            </a:r>
          </a:p>
          <a:p>
            <a:pPr marL="914400" marR="0" lvl="1" indent="-355600" algn="l" rtl="0">
              <a:lnSpc>
                <a:spcPct val="100000"/>
              </a:lnSpc>
              <a:spcBef>
                <a:spcPts val="0"/>
              </a:spcBef>
              <a:spcAft>
                <a:spcPts val="0"/>
              </a:spcAft>
              <a:buClr>
                <a:schemeClr val="lt1"/>
              </a:buClr>
              <a:buSzPct val="100000"/>
              <a:buFont typeface="Arial"/>
              <a:buChar char="○"/>
            </a:pPr>
            <a:r>
              <a:rPr lang="en" sz="2000" b="0" i="0" u="none" strike="noStrike" cap="none">
                <a:solidFill>
                  <a:schemeClr val="lt1"/>
                </a:solidFill>
                <a:latin typeface="Trebuchet MS"/>
                <a:ea typeface="Trebuchet MS"/>
                <a:cs typeface="Trebuchet MS"/>
                <a:sym typeface="Trebuchet MS"/>
              </a:rPr>
              <a:t>Information is sense as resistances (high and low) </a:t>
            </a:r>
          </a:p>
          <a:p>
            <a:pPr marL="0" marR="0" lvl="0" indent="0" algn="l" rtl="0">
              <a:lnSpc>
                <a:spcPct val="100000"/>
              </a:lnSpc>
              <a:spcBef>
                <a:spcPts val="0"/>
              </a:spcBef>
              <a:spcAft>
                <a:spcPts val="0"/>
              </a:spcAft>
              <a:buClr>
                <a:srgbClr val="000000"/>
              </a:buClr>
              <a:buFont typeface="Arial"/>
              <a:buNone/>
            </a:pPr>
            <a:endParaRPr sz="1400" b="0" i="0" u="none" strike="noStrike" cap="none">
              <a:solidFill>
                <a:srgbClr val="000000"/>
              </a:solidFill>
              <a:latin typeface="Trebuchet MS"/>
              <a:ea typeface="Trebuchet MS"/>
              <a:cs typeface="Trebuchet MS"/>
              <a:sym typeface="Trebuchet MS"/>
            </a:endParaRPr>
          </a:p>
        </p:txBody>
      </p:sp>
      <p:pic>
        <p:nvPicPr>
          <p:cNvPr id="174" name="Shape 174"/>
          <p:cNvPicPr preferRelativeResize="0"/>
          <p:nvPr/>
        </p:nvPicPr>
        <p:blipFill rotWithShape="1">
          <a:blip r:embed="rId3">
            <a:alphaModFix/>
          </a:blip>
          <a:srcRect/>
          <a:stretch/>
        </p:blipFill>
        <p:spPr>
          <a:xfrm>
            <a:off x="6168130" y="2758400"/>
            <a:ext cx="2430900" cy="2279700"/>
          </a:xfrm>
          <a:prstGeom prst="rect">
            <a:avLst/>
          </a:prstGeom>
          <a:noFill/>
          <a:ln>
            <a:noFill/>
          </a:ln>
        </p:spPr>
      </p:pic>
      <p:sp>
        <p:nvSpPr>
          <p:cNvPr id="175" name="Shape 175"/>
          <p:cNvSpPr txBox="1">
            <a:spLocks noGrp="1"/>
          </p:cNvSpPr>
          <p:nvPr>
            <p:ph type="ctrTitle"/>
          </p:nvPr>
        </p:nvSpPr>
        <p:spPr>
          <a:xfrm>
            <a:off x="311700" y="196025"/>
            <a:ext cx="8445000" cy="703200"/>
          </a:xfrm>
          <a:prstGeom prst="rect">
            <a:avLst/>
          </a:prstGeom>
          <a:noFill/>
          <a:ln>
            <a:noFill/>
          </a:ln>
        </p:spPr>
        <p:txBody>
          <a:bodyPr lIns="91425" tIns="91425" rIns="91425" bIns="91425" anchor="b" anchorCtr="0">
            <a:noAutofit/>
          </a:bodyPr>
          <a:lstStyle/>
          <a:p>
            <a:pPr marL="0" marR="0" lvl="0" indent="0" algn="ctr" rtl="0">
              <a:lnSpc>
                <a:spcPct val="100000"/>
              </a:lnSpc>
              <a:spcBef>
                <a:spcPts val="0"/>
              </a:spcBef>
              <a:spcAft>
                <a:spcPts val="0"/>
              </a:spcAft>
              <a:buClr>
                <a:schemeClr val="lt1"/>
              </a:buClr>
              <a:buSzPct val="25000"/>
              <a:buFont typeface="Trebuchet MS"/>
              <a:buNone/>
            </a:pPr>
            <a:r>
              <a:rPr lang="en" sz="3600" b="0" i="0" u="none" strike="noStrike" cap="none">
                <a:solidFill>
                  <a:schemeClr val="dk1"/>
                </a:solidFill>
                <a:latin typeface="Trebuchet MS"/>
                <a:ea typeface="Trebuchet MS"/>
                <a:cs typeface="Trebuchet MS"/>
                <a:sym typeface="Trebuchet MS"/>
              </a:rPr>
              <a:t>Magnetic Tunnel Junction (MTJ)</a:t>
            </a:r>
          </a:p>
        </p:txBody>
      </p:sp>
      <p:sp>
        <p:nvSpPr>
          <p:cNvPr id="176" name="Shape 176"/>
          <p:cNvSpPr txBox="1">
            <a:spLocks noGrp="1"/>
          </p:cNvSpPr>
          <p:nvPr>
            <p:ph type="sldNum" idx="12"/>
          </p:nvPr>
        </p:nvSpPr>
        <p:spPr>
          <a:xfrm>
            <a:off x="8404410" y="164727"/>
            <a:ext cx="493200" cy="273900"/>
          </a:xfrm>
          <a:prstGeom prst="rect">
            <a:avLst/>
          </a:prstGeom>
        </p:spPr>
        <p:txBody>
          <a:bodyPr lIns="91425" tIns="45700" rIns="91425" bIns="45700" anchor="ctr" anchorCtr="0">
            <a:noAutofit/>
          </a:bodyPr>
          <a:lstStyle/>
          <a:p>
            <a:pPr lvl="0" rtl="0">
              <a:spcBef>
                <a:spcPts val="0"/>
              </a:spcBef>
              <a:buClr>
                <a:schemeClr val="dk2"/>
              </a:buClr>
              <a:buSzPct val="25000"/>
              <a:buFont typeface="Arial"/>
              <a:buNone/>
            </a:pPr>
            <a:fld id="{00000000-1234-1234-1234-123412341234}" type="slidenum">
              <a:rPr lang="en" sz="1400"/>
              <a:t>4</a:t>
            </a:fld>
            <a:endParaRPr lang="en" sz="1400"/>
          </a:p>
        </p:txBody>
      </p:sp>
      <p:pic>
        <p:nvPicPr>
          <p:cNvPr id="177" name="Shape 177"/>
          <p:cNvPicPr preferRelativeResize="0"/>
          <p:nvPr/>
        </p:nvPicPr>
        <p:blipFill>
          <a:blip r:embed="rId4">
            <a:alphaModFix/>
          </a:blip>
          <a:stretch>
            <a:fillRect/>
          </a:stretch>
        </p:blipFill>
        <p:spPr>
          <a:xfrm>
            <a:off x="6168125" y="1060450"/>
            <a:ext cx="3028950" cy="2286000"/>
          </a:xfrm>
          <a:prstGeom prst="rect">
            <a:avLst/>
          </a:prstGeom>
          <a:noFill/>
          <a:ln>
            <a:noFill/>
          </a:ln>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81"/>
        <p:cNvGrpSpPr/>
        <p:nvPr/>
      </p:nvGrpSpPr>
      <p:grpSpPr>
        <a:xfrm>
          <a:off x="0" y="0"/>
          <a:ext cx="0" cy="0"/>
          <a:chOff x="0" y="0"/>
          <a:chExt cx="0" cy="0"/>
        </a:xfrm>
      </p:grpSpPr>
      <p:sp>
        <p:nvSpPr>
          <p:cNvPr id="182" name="Shape 182"/>
          <p:cNvSpPr txBox="1">
            <a:spLocks noGrp="1"/>
          </p:cNvSpPr>
          <p:nvPr>
            <p:ph type="body" idx="1"/>
          </p:nvPr>
        </p:nvSpPr>
        <p:spPr>
          <a:xfrm>
            <a:off x="91440" y="958800"/>
            <a:ext cx="6601968" cy="1113600"/>
          </a:xfrm>
          <a:prstGeom prst="rect">
            <a:avLst/>
          </a:prstGeom>
          <a:noFill/>
          <a:ln>
            <a:noFill/>
          </a:ln>
        </p:spPr>
        <p:txBody>
          <a:bodyPr lIns="91425" tIns="91425" rIns="91425" bIns="91425" anchor="t" anchorCtr="0">
            <a:noAutofit/>
          </a:bodyPr>
          <a:lstStyle/>
          <a:p>
            <a:pPr marL="457200" marR="0" lvl="0" indent="-228600" algn="l" rtl="0">
              <a:lnSpc>
                <a:spcPct val="100000"/>
              </a:lnSpc>
              <a:spcBef>
                <a:spcPts val="0"/>
              </a:spcBef>
              <a:spcAft>
                <a:spcPts val="1200"/>
              </a:spcAft>
              <a:buClr>
                <a:schemeClr val="lt1"/>
              </a:buClr>
              <a:buSzPct val="100000"/>
              <a:buFont typeface="Noto Sans Symbols"/>
              <a:buChar char="●"/>
            </a:pPr>
            <a:r>
              <a:rPr lang="en" sz="2000" b="0" i="0" u="none" strike="noStrike" cap="none" dirty="0">
                <a:solidFill>
                  <a:schemeClr val="lt1"/>
                </a:solidFill>
                <a:latin typeface="Trebuchet MS"/>
                <a:ea typeface="Trebuchet MS"/>
                <a:cs typeface="Trebuchet MS"/>
                <a:sym typeface="Trebuchet MS"/>
              </a:rPr>
              <a:t>Logic gates designed using custom-made transistors</a:t>
            </a:r>
          </a:p>
          <a:p>
            <a:pPr marL="457200" marR="0" lvl="0" indent="-228600" algn="l" rtl="0">
              <a:lnSpc>
                <a:spcPct val="100000"/>
              </a:lnSpc>
              <a:spcBef>
                <a:spcPts val="0"/>
              </a:spcBef>
              <a:spcAft>
                <a:spcPts val="1200"/>
              </a:spcAft>
              <a:buClr>
                <a:schemeClr val="lt1"/>
              </a:buClr>
              <a:buSzPct val="100000"/>
              <a:buFont typeface="Noto Sans Symbols"/>
              <a:buChar char="●"/>
            </a:pPr>
            <a:r>
              <a:rPr lang="en" sz="2000" dirty="0"/>
              <a:t>Configuration</a:t>
            </a:r>
            <a:r>
              <a:rPr lang="en" sz="2000" b="0" i="0" u="none" strike="noStrike" cap="none" dirty="0">
                <a:solidFill>
                  <a:schemeClr val="lt1"/>
                </a:solidFill>
                <a:latin typeface="Trebuchet MS"/>
                <a:ea typeface="Trebuchet MS"/>
                <a:cs typeface="Trebuchet MS"/>
                <a:sym typeface="Trebuchet MS"/>
              </a:rPr>
              <a:t> is fixed and </a:t>
            </a:r>
            <a:br>
              <a:rPr lang="en" sz="2000" b="0" i="0" u="none" strike="noStrike" cap="none" dirty="0">
                <a:solidFill>
                  <a:schemeClr val="lt1"/>
                </a:solidFill>
                <a:latin typeface="Trebuchet MS"/>
                <a:ea typeface="Trebuchet MS"/>
                <a:cs typeface="Trebuchet MS"/>
                <a:sym typeface="Trebuchet MS"/>
              </a:rPr>
            </a:br>
            <a:r>
              <a:rPr lang="en" sz="2000" b="0" i="0" u="none" strike="noStrike" cap="none" dirty="0">
                <a:solidFill>
                  <a:schemeClr val="lt1"/>
                </a:solidFill>
                <a:latin typeface="Trebuchet MS"/>
                <a:ea typeface="Trebuchet MS"/>
                <a:cs typeface="Trebuchet MS"/>
                <a:sym typeface="Trebuchet MS"/>
              </a:rPr>
              <a:t>non-programmable after manufactur</a:t>
            </a:r>
            <a:r>
              <a:rPr lang="en" sz="2000" dirty="0"/>
              <a:t>ed</a:t>
            </a:r>
          </a:p>
        </p:txBody>
      </p:sp>
      <p:sp>
        <p:nvSpPr>
          <p:cNvPr id="183" name="Shape 183"/>
          <p:cNvSpPr txBox="1">
            <a:spLocks noGrp="1"/>
          </p:cNvSpPr>
          <p:nvPr>
            <p:ph type="title"/>
          </p:nvPr>
        </p:nvSpPr>
        <p:spPr>
          <a:xfrm>
            <a:off x="779464" y="285750"/>
            <a:ext cx="7583400" cy="783299"/>
          </a:xfrm>
          <a:prstGeom prst="rect">
            <a:avLst/>
          </a:prstGeom>
          <a:noFill/>
          <a:ln>
            <a:noFill/>
          </a:ln>
        </p:spPr>
        <p:txBody>
          <a:bodyPr lIns="91425" tIns="91425" rIns="91425" bIns="91425" anchor="b" anchorCtr="0">
            <a:noAutofit/>
          </a:bodyPr>
          <a:lstStyle/>
          <a:p>
            <a:pPr marL="0" marR="0" lvl="0" indent="0" algn="ctr" rtl="0">
              <a:lnSpc>
                <a:spcPct val="100000"/>
              </a:lnSpc>
              <a:spcBef>
                <a:spcPts val="0"/>
              </a:spcBef>
              <a:spcAft>
                <a:spcPts val="0"/>
              </a:spcAft>
              <a:buClr>
                <a:schemeClr val="lt1"/>
              </a:buClr>
              <a:buSzPct val="25000"/>
              <a:buFont typeface="Trebuchet MS"/>
              <a:buNone/>
            </a:pPr>
            <a:r>
              <a:rPr lang="en" sz="3600" b="0" i="0" u="none" strike="noStrike" cap="none" dirty="0">
                <a:solidFill>
                  <a:schemeClr val="dk1"/>
                </a:solidFill>
                <a:latin typeface="Trebuchet MS"/>
                <a:ea typeface="Trebuchet MS"/>
                <a:cs typeface="Trebuchet MS"/>
                <a:sym typeface="Trebuchet MS"/>
              </a:rPr>
              <a:t>Logic Gates in Custom CMOS</a:t>
            </a:r>
          </a:p>
        </p:txBody>
      </p:sp>
      <p:pic>
        <p:nvPicPr>
          <p:cNvPr id="184" name="Shape 184"/>
          <p:cNvPicPr preferRelativeResize="0"/>
          <p:nvPr/>
        </p:nvPicPr>
        <p:blipFill rotWithShape="1">
          <a:blip r:embed="rId3">
            <a:alphaModFix/>
          </a:blip>
          <a:srcRect l="9813" t="23083" r="59653" b="10926"/>
          <a:stretch/>
        </p:blipFill>
        <p:spPr>
          <a:xfrm>
            <a:off x="6113900" y="1914025"/>
            <a:ext cx="2687400" cy="2995800"/>
          </a:xfrm>
          <a:prstGeom prst="rect">
            <a:avLst/>
          </a:prstGeom>
          <a:noFill/>
          <a:ln>
            <a:noFill/>
          </a:ln>
        </p:spPr>
      </p:pic>
      <p:sp>
        <p:nvSpPr>
          <p:cNvPr id="185" name="Shape 185"/>
          <p:cNvSpPr txBox="1">
            <a:spLocks noGrp="1"/>
          </p:cNvSpPr>
          <p:nvPr>
            <p:ph type="sldNum" idx="12"/>
          </p:nvPr>
        </p:nvSpPr>
        <p:spPr>
          <a:xfrm>
            <a:off x="8404410" y="164727"/>
            <a:ext cx="493200" cy="273900"/>
          </a:xfrm>
          <a:prstGeom prst="rect">
            <a:avLst/>
          </a:prstGeom>
        </p:spPr>
        <p:txBody>
          <a:bodyPr lIns="91425" tIns="45700" rIns="91425" bIns="45700" anchor="ctr" anchorCtr="0">
            <a:noAutofit/>
          </a:bodyPr>
          <a:lstStyle/>
          <a:p>
            <a:pPr lvl="0" rtl="0">
              <a:spcBef>
                <a:spcPts val="0"/>
              </a:spcBef>
              <a:buClr>
                <a:schemeClr val="dk2"/>
              </a:buClr>
              <a:buSzPct val="25000"/>
              <a:buFont typeface="Arial"/>
              <a:buNone/>
            </a:pPr>
            <a:fld id="{00000000-1234-1234-1234-123412341234}" type="slidenum">
              <a:rPr lang="en" sz="1400"/>
              <a:t>5</a:t>
            </a:fld>
            <a:endParaRPr lang="en" sz="1400"/>
          </a:p>
        </p:txBody>
      </p:sp>
      <p:pic>
        <p:nvPicPr>
          <p:cNvPr id="186" name="Shape 186"/>
          <p:cNvPicPr preferRelativeResize="0"/>
          <p:nvPr/>
        </p:nvPicPr>
        <p:blipFill rotWithShape="1">
          <a:blip r:embed="rId4">
            <a:alphaModFix/>
          </a:blip>
          <a:srcRect/>
          <a:stretch/>
        </p:blipFill>
        <p:spPr>
          <a:xfrm>
            <a:off x="561875" y="2658849"/>
            <a:ext cx="4914300" cy="2135099"/>
          </a:xfrm>
          <a:prstGeom prst="rect">
            <a:avLst/>
          </a:prstGeom>
          <a:noFill/>
          <a:ln>
            <a:noFill/>
          </a:ln>
        </p:spPr>
      </p:pic>
      <p:sp>
        <p:nvSpPr>
          <p:cNvPr id="187" name="Shape 187"/>
          <p:cNvSpPr/>
          <p:nvPr/>
        </p:nvSpPr>
        <p:spPr>
          <a:xfrm>
            <a:off x="2426325" y="2585500"/>
            <a:ext cx="589800" cy="2337900"/>
          </a:xfrm>
          <a:prstGeom prst="ellipse">
            <a:avLst/>
          </a:prstGeom>
          <a:noFill/>
          <a:ln w="19050" cap="flat" cmpd="sng">
            <a:solidFill>
              <a:srgbClr val="FF0000"/>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cxnSp>
        <p:nvCxnSpPr>
          <p:cNvPr id="188" name="Shape 188"/>
          <p:cNvCxnSpPr>
            <a:stCxn id="187" idx="0"/>
          </p:cNvCxnSpPr>
          <p:nvPr/>
        </p:nvCxnSpPr>
        <p:spPr>
          <a:xfrm rot="10800000" flipH="1">
            <a:off x="2721225" y="2078500"/>
            <a:ext cx="3447000" cy="507000"/>
          </a:xfrm>
          <a:prstGeom prst="straightConnector1">
            <a:avLst/>
          </a:prstGeom>
          <a:noFill/>
          <a:ln w="19050" cap="flat" cmpd="sng">
            <a:solidFill>
              <a:srgbClr val="FF0000"/>
            </a:solidFill>
            <a:prstDash val="solid"/>
            <a:round/>
            <a:headEnd type="none" w="lg" len="lg"/>
            <a:tailEnd type="none" w="lg" len="lg"/>
          </a:ln>
        </p:spPr>
      </p:cxnSp>
      <p:pic>
        <p:nvPicPr>
          <p:cNvPr id="189" name="Shape 189" descr="https://upload.wikimedia.org/wikipedia/commons/thumb/5/58/Nand-gate-en.svg/2000px-Nand-gate-en.svg.png"/>
          <p:cNvPicPr preferRelativeResize="0"/>
          <p:nvPr/>
        </p:nvPicPr>
        <p:blipFill rotWithShape="1">
          <a:blip r:embed="rId5">
            <a:alphaModFix/>
          </a:blip>
          <a:srcRect/>
          <a:stretch/>
        </p:blipFill>
        <p:spPr>
          <a:xfrm>
            <a:off x="6894225" y="1230800"/>
            <a:ext cx="1473600" cy="530400"/>
          </a:xfrm>
          <a:prstGeom prst="rect">
            <a:avLst/>
          </a:prstGeom>
          <a:noFill/>
          <a:ln>
            <a:noFill/>
          </a:ln>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93"/>
        <p:cNvGrpSpPr/>
        <p:nvPr/>
      </p:nvGrpSpPr>
      <p:grpSpPr>
        <a:xfrm>
          <a:off x="0" y="0"/>
          <a:ext cx="0" cy="0"/>
          <a:chOff x="0" y="0"/>
          <a:chExt cx="0" cy="0"/>
        </a:xfrm>
      </p:grpSpPr>
      <p:grpSp>
        <p:nvGrpSpPr>
          <p:cNvPr id="194" name="Shape 194"/>
          <p:cNvGrpSpPr/>
          <p:nvPr/>
        </p:nvGrpSpPr>
        <p:grpSpPr>
          <a:xfrm>
            <a:off x="2527951" y="837553"/>
            <a:ext cx="4046423" cy="3982509"/>
            <a:chOff x="470550" y="678100"/>
            <a:chExt cx="4046423" cy="4145425"/>
          </a:xfrm>
        </p:grpSpPr>
        <p:sp>
          <p:nvSpPr>
            <p:cNvPr id="195" name="Shape 195"/>
            <p:cNvSpPr/>
            <p:nvPr/>
          </p:nvSpPr>
          <p:spPr>
            <a:xfrm>
              <a:off x="470550" y="678100"/>
              <a:ext cx="2239200" cy="3912000"/>
            </a:xfrm>
            <a:prstGeom prst="rect">
              <a:avLst/>
            </a:prstGeom>
            <a:solidFill>
              <a:srgbClr val="FFFFFF"/>
            </a:solidFill>
            <a:ln w="38100" cap="flat" cmpd="sng">
              <a:solidFill>
                <a:srgbClr val="000000"/>
              </a:solidFill>
              <a:prstDash val="dot"/>
              <a:round/>
              <a:headEnd type="none" w="med" len="med"/>
              <a:tailEnd type="none" w="med" len="med"/>
            </a:ln>
          </p:spPr>
          <p:txBody>
            <a:bodyPr lIns="91425" tIns="91425" rIns="91425" bIns="91425" anchor="ctr" anchorCtr="0">
              <a:noAutofit/>
            </a:bodyPr>
            <a:lstStyle/>
            <a:p>
              <a:pPr marL="0" marR="0" lvl="0" indent="0" algn="l" rtl="0">
                <a:lnSpc>
                  <a:spcPct val="100000"/>
                </a:lnSpc>
                <a:spcBef>
                  <a:spcPts val="0"/>
                </a:spcBef>
                <a:spcAft>
                  <a:spcPts val="0"/>
                </a:spcAft>
                <a:buClr>
                  <a:srgbClr val="000000"/>
                </a:buClr>
                <a:buFont typeface="Arial"/>
                <a:buNone/>
              </a:pPr>
              <a:endParaRPr sz="1400" b="0" i="0" u="none" strike="noStrike" cap="none">
                <a:solidFill>
                  <a:srgbClr val="000000"/>
                </a:solidFill>
                <a:latin typeface="Arial"/>
                <a:ea typeface="Arial"/>
                <a:cs typeface="Arial"/>
                <a:sym typeface="Arial"/>
              </a:endParaRPr>
            </a:p>
          </p:txBody>
        </p:sp>
        <p:cxnSp>
          <p:nvCxnSpPr>
            <p:cNvPr id="196" name="Shape 196"/>
            <p:cNvCxnSpPr/>
            <p:nvPr/>
          </p:nvCxnSpPr>
          <p:spPr>
            <a:xfrm>
              <a:off x="2436175" y="2690875"/>
              <a:ext cx="462600" cy="11100"/>
            </a:xfrm>
            <a:prstGeom prst="straightConnector1">
              <a:avLst/>
            </a:prstGeom>
            <a:noFill/>
            <a:ln w="38100" cap="flat" cmpd="sng">
              <a:solidFill>
                <a:srgbClr val="000000"/>
              </a:solidFill>
              <a:prstDash val="solid"/>
              <a:round/>
              <a:headEnd type="none" w="med" len="med"/>
              <a:tailEnd type="stealth" w="lg" len="lg"/>
            </a:ln>
          </p:spPr>
        </p:cxnSp>
        <p:sp>
          <p:nvSpPr>
            <p:cNvPr id="197" name="Shape 197"/>
            <p:cNvSpPr txBox="1"/>
            <p:nvPr/>
          </p:nvSpPr>
          <p:spPr>
            <a:xfrm>
              <a:off x="2822573" y="2517770"/>
              <a:ext cx="1694399" cy="368400"/>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rgbClr val="000000"/>
                </a:buClr>
                <a:buSzPct val="25000"/>
                <a:buFont typeface="Helvetica Neue"/>
                <a:buNone/>
              </a:pPr>
              <a:r>
                <a:rPr lang="en" sz="1800" b="1">
                  <a:solidFill>
                    <a:schemeClr val="lt1"/>
                  </a:solidFill>
                  <a:latin typeface="Trebuchet MS"/>
                  <a:ea typeface="Trebuchet MS"/>
                  <a:cs typeface="Trebuchet MS"/>
                  <a:sym typeface="Trebuchet MS"/>
                </a:rPr>
                <a:t>O</a:t>
              </a:r>
              <a:r>
                <a:rPr lang="en" sz="1800" b="1" i="0" u="none" strike="noStrike" cap="none">
                  <a:solidFill>
                    <a:schemeClr val="lt1"/>
                  </a:solidFill>
                  <a:latin typeface="Trebuchet MS"/>
                  <a:ea typeface="Trebuchet MS"/>
                  <a:cs typeface="Trebuchet MS"/>
                  <a:sym typeface="Trebuchet MS"/>
                </a:rPr>
                <a:t>utput signal</a:t>
              </a:r>
            </a:p>
          </p:txBody>
        </p:sp>
        <p:cxnSp>
          <p:nvCxnSpPr>
            <p:cNvPr id="198" name="Shape 198"/>
            <p:cNvCxnSpPr/>
            <p:nvPr/>
          </p:nvCxnSpPr>
          <p:spPr>
            <a:xfrm>
              <a:off x="600350" y="1340225"/>
              <a:ext cx="16200" cy="2466300"/>
            </a:xfrm>
            <a:prstGeom prst="straightConnector1">
              <a:avLst/>
            </a:prstGeom>
            <a:noFill/>
            <a:ln w="9525" cap="flat" cmpd="sng">
              <a:solidFill>
                <a:schemeClr val="dk2"/>
              </a:solidFill>
              <a:prstDash val="solid"/>
              <a:round/>
              <a:headEnd type="none" w="med" len="med"/>
              <a:tailEnd type="none" w="med" len="med"/>
            </a:ln>
          </p:spPr>
        </p:cxnSp>
        <p:sp>
          <p:nvSpPr>
            <p:cNvPr id="199" name="Shape 199"/>
            <p:cNvSpPr/>
            <p:nvPr/>
          </p:nvSpPr>
          <p:spPr>
            <a:xfrm rot="5400000">
              <a:off x="1416249" y="2503224"/>
              <a:ext cx="1770000" cy="297600"/>
            </a:xfrm>
            <a:prstGeom prst="trapezoid">
              <a:avLst>
                <a:gd name="adj" fmla="val 83114"/>
              </a:avLst>
            </a:prstGeom>
            <a:noFill/>
            <a:ln w="25400" cap="flat" cmpd="sng">
              <a:solidFill>
                <a:srgbClr val="000000"/>
              </a:solidFill>
              <a:prstDash val="solid"/>
              <a:round/>
              <a:headEnd type="none" w="med" len="med"/>
              <a:tailEnd type="none" w="med" len="med"/>
            </a:ln>
          </p:spPr>
          <p:txBody>
            <a:bodyPr lIns="91425" tIns="45700" rIns="91425" bIns="45700" anchor="ctr" anchorCtr="0">
              <a:noAutofit/>
            </a:bodyPr>
            <a:lstStyle/>
            <a:p>
              <a:pPr marL="0" marR="0" lvl="0" indent="0" algn="ctr" rtl="0">
                <a:lnSpc>
                  <a:spcPct val="100000"/>
                </a:lnSpc>
                <a:spcBef>
                  <a:spcPts val="0"/>
                </a:spcBef>
                <a:spcAft>
                  <a:spcPts val="0"/>
                </a:spcAft>
                <a:buClr>
                  <a:srgbClr val="000000"/>
                </a:buClr>
                <a:buSzPct val="25000"/>
                <a:buFont typeface="Calibri"/>
                <a:buNone/>
              </a:pPr>
              <a:r>
                <a:rPr lang="en" sz="1800" b="0" i="0" u="none" strike="noStrike" cap="none">
                  <a:solidFill>
                    <a:srgbClr val="000000"/>
                  </a:solidFill>
                  <a:latin typeface="Trebuchet MS"/>
                  <a:ea typeface="Trebuchet MS"/>
                  <a:cs typeface="Trebuchet MS"/>
                  <a:sym typeface="Trebuchet MS"/>
                </a:rPr>
                <a:t>Mux</a:t>
              </a:r>
            </a:p>
          </p:txBody>
        </p:sp>
        <p:cxnSp>
          <p:nvCxnSpPr>
            <p:cNvPr id="200" name="Shape 200"/>
            <p:cNvCxnSpPr/>
            <p:nvPr/>
          </p:nvCxnSpPr>
          <p:spPr>
            <a:xfrm>
              <a:off x="1815400" y="1987509"/>
              <a:ext cx="310200" cy="3300"/>
            </a:xfrm>
            <a:prstGeom prst="straightConnector1">
              <a:avLst/>
            </a:prstGeom>
            <a:noFill/>
            <a:ln w="28575" cap="flat" cmpd="sng">
              <a:solidFill>
                <a:schemeClr val="dk2"/>
              </a:solidFill>
              <a:prstDash val="solid"/>
              <a:round/>
              <a:headEnd type="none" w="med" len="med"/>
              <a:tailEnd type="none" w="med" len="med"/>
            </a:ln>
          </p:spPr>
        </p:cxnSp>
        <p:cxnSp>
          <p:nvCxnSpPr>
            <p:cNvPr id="201" name="Shape 201"/>
            <p:cNvCxnSpPr/>
            <p:nvPr/>
          </p:nvCxnSpPr>
          <p:spPr>
            <a:xfrm>
              <a:off x="1815400" y="3282912"/>
              <a:ext cx="310200" cy="3300"/>
            </a:xfrm>
            <a:prstGeom prst="straightConnector1">
              <a:avLst/>
            </a:prstGeom>
            <a:noFill/>
            <a:ln w="28575" cap="flat" cmpd="sng">
              <a:solidFill>
                <a:schemeClr val="dk2"/>
              </a:solidFill>
              <a:prstDash val="solid"/>
              <a:round/>
              <a:headEnd type="none" w="med" len="med"/>
              <a:tailEnd type="none" w="med" len="med"/>
            </a:ln>
          </p:spPr>
        </p:cxnSp>
        <p:cxnSp>
          <p:nvCxnSpPr>
            <p:cNvPr id="202" name="Shape 202"/>
            <p:cNvCxnSpPr/>
            <p:nvPr/>
          </p:nvCxnSpPr>
          <p:spPr>
            <a:xfrm flipH="1">
              <a:off x="2320599" y="3405425"/>
              <a:ext cx="2700" cy="1418100"/>
            </a:xfrm>
            <a:prstGeom prst="straightConnector1">
              <a:avLst/>
            </a:prstGeom>
            <a:noFill/>
            <a:ln w="38100" cap="flat" cmpd="sng">
              <a:solidFill>
                <a:srgbClr val="000000"/>
              </a:solidFill>
              <a:prstDash val="solid"/>
              <a:round/>
              <a:headEnd type="none" w="med" len="med"/>
              <a:tailEnd type="none" w="med" len="med"/>
            </a:ln>
          </p:spPr>
        </p:cxnSp>
        <p:cxnSp>
          <p:nvCxnSpPr>
            <p:cNvPr id="203" name="Shape 203"/>
            <p:cNvCxnSpPr>
              <a:stCxn id="204" idx="3"/>
            </p:cNvCxnSpPr>
            <p:nvPr/>
          </p:nvCxnSpPr>
          <p:spPr>
            <a:xfrm>
              <a:off x="1566249" y="3885622"/>
              <a:ext cx="11700" cy="840600"/>
            </a:xfrm>
            <a:prstGeom prst="straightConnector1">
              <a:avLst/>
            </a:prstGeom>
            <a:noFill/>
            <a:ln w="38100" cap="flat" cmpd="sng">
              <a:solidFill>
                <a:srgbClr val="000000"/>
              </a:solidFill>
              <a:prstDash val="solid"/>
              <a:round/>
              <a:headEnd type="none" w="med" len="med"/>
              <a:tailEnd type="none" w="med" len="med"/>
            </a:ln>
          </p:spPr>
        </p:cxnSp>
        <p:sp>
          <p:nvSpPr>
            <p:cNvPr id="205" name="Shape 205"/>
            <p:cNvSpPr/>
            <p:nvPr/>
          </p:nvSpPr>
          <p:spPr>
            <a:xfrm rot="5400000">
              <a:off x="106445" y="2000572"/>
              <a:ext cx="3620100" cy="1302900"/>
            </a:xfrm>
            <a:prstGeom prst="trapezoid">
              <a:avLst>
                <a:gd name="adj" fmla="val 83114"/>
              </a:avLst>
            </a:prstGeom>
            <a:noFill/>
            <a:ln w="25400" cap="flat" cmpd="sng">
              <a:solidFill>
                <a:srgbClr val="000000"/>
              </a:solidFill>
              <a:prstDash val="solid"/>
              <a:round/>
              <a:headEnd type="none" w="med" len="med"/>
              <a:tailEnd type="none" w="med" len="med"/>
            </a:ln>
          </p:spPr>
          <p:txBody>
            <a:bodyPr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1400" b="0" i="0" u="none" strike="noStrike" cap="none">
                <a:solidFill>
                  <a:srgbClr val="000000"/>
                </a:solidFill>
                <a:latin typeface="Arial"/>
                <a:ea typeface="Arial"/>
                <a:cs typeface="Arial"/>
                <a:sym typeface="Arial"/>
              </a:endParaRPr>
            </a:p>
          </p:txBody>
        </p:sp>
        <p:cxnSp>
          <p:nvCxnSpPr>
            <p:cNvPr id="206" name="Shape 206"/>
            <p:cNvCxnSpPr>
              <a:stCxn id="207" idx="3"/>
              <a:endCxn id="204" idx="1"/>
            </p:cNvCxnSpPr>
            <p:nvPr/>
          </p:nvCxnSpPr>
          <p:spPr>
            <a:xfrm>
              <a:off x="1559949" y="2345548"/>
              <a:ext cx="6300" cy="497400"/>
            </a:xfrm>
            <a:prstGeom prst="straightConnector1">
              <a:avLst/>
            </a:prstGeom>
            <a:noFill/>
            <a:ln w="28575" cap="flat" cmpd="sng">
              <a:solidFill>
                <a:schemeClr val="dk2"/>
              </a:solidFill>
              <a:prstDash val="solid"/>
              <a:round/>
              <a:headEnd type="none" w="med" len="med"/>
              <a:tailEnd type="none" w="med" len="med"/>
            </a:ln>
          </p:spPr>
        </p:cxnSp>
        <p:cxnSp>
          <p:nvCxnSpPr>
            <p:cNvPr id="208" name="Shape 208"/>
            <p:cNvCxnSpPr>
              <a:endCxn id="204" idx="3"/>
            </p:cNvCxnSpPr>
            <p:nvPr/>
          </p:nvCxnSpPr>
          <p:spPr>
            <a:xfrm rot="10800000">
              <a:off x="1566249" y="3885622"/>
              <a:ext cx="33300" cy="29700"/>
            </a:xfrm>
            <a:prstGeom prst="straightConnector1">
              <a:avLst/>
            </a:prstGeom>
            <a:noFill/>
            <a:ln w="38100" cap="flat" cmpd="sng">
              <a:solidFill>
                <a:schemeClr val="dk2"/>
              </a:solidFill>
              <a:prstDash val="solid"/>
              <a:round/>
              <a:headEnd type="none" w="med" len="med"/>
              <a:tailEnd type="none" w="med" len="med"/>
            </a:ln>
          </p:spPr>
        </p:cxnSp>
        <p:grpSp>
          <p:nvGrpSpPr>
            <p:cNvPr id="209" name="Shape 209"/>
            <p:cNvGrpSpPr/>
            <p:nvPr/>
          </p:nvGrpSpPr>
          <p:grpSpPr>
            <a:xfrm>
              <a:off x="635842" y="1082148"/>
              <a:ext cx="1179556" cy="1484400"/>
              <a:chOff x="635842" y="1082148"/>
              <a:chExt cx="1179556" cy="1484400"/>
            </a:xfrm>
          </p:grpSpPr>
          <p:sp>
            <p:nvSpPr>
              <p:cNvPr id="207" name="Shape 207"/>
              <p:cNvSpPr/>
              <p:nvPr/>
            </p:nvSpPr>
            <p:spPr>
              <a:xfrm rot="5400000">
                <a:off x="817749" y="1568898"/>
                <a:ext cx="1484400" cy="510900"/>
              </a:xfrm>
              <a:prstGeom prst="trapezoid">
                <a:avLst>
                  <a:gd name="adj" fmla="val 83114"/>
                </a:avLst>
              </a:prstGeom>
              <a:noFill/>
              <a:ln w="25400" cap="flat" cmpd="sng">
                <a:solidFill>
                  <a:srgbClr val="000000"/>
                </a:solidFill>
                <a:prstDash val="solid"/>
                <a:round/>
                <a:headEnd type="none" w="med" len="med"/>
                <a:tailEnd type="none" w="med" len="med"/>
              </a:ln>
            </p:spPr>
            <p:txBody>
              <a:bodyPr lIns="91425" tIns="45700" rIns="91425" bIns="45700" anchor="ctr" anchorCtr="0">
                <a:noAutofit/>
              </a:bodyPr>
              <a:lstStyle/>
              <a:p>
                <a:pPr marL="0" marR="0" lvl="0" indent="0" algn="ctr" rtl="0">
                  <a:lnSpc>
                    <a:spcPct val="100000"/>
                  </a:lnSpc>
                  <a:spcBef>
                    <a:spcPts val="0"/>
                  </a:spcBef>
                  <a:spcAft>
                    <a:spcPts val="0"/>
                  </a:spcAft>
                  <a:buClr>
                    <a:srgbClr val="000000"/>
                  </a:buClr>
                  <a:buSzPct val="25000"/>
                  <a:buFont typeface="Calibri"/>
                  <a:buNone/>
                </a:pPr>
                <a:r>
                  <a:rPr lang="en" sz="1800" b="0" i="0" u="none" strike="noStrike" cap="none">
                    <a:solidFill>
                      <a:srgbClr val="000000"/>
                    </a:solidFill>
                    <a:latin typeface="Trebuchet MS"/>
                    <a:ea typeface="Trebuchet MS"/>
                    <a:cs typeface="Trebuchet MS"/>
                    <a:sym typeface="Trebuchet MS"/>
                  </a:rPr>
                  <a:t>Mux</a:t>
                </a:r>
              </a:p>
            </p:txBody>
          </p:sp>
          <p:grpSp>
            <p:nvGrpSpPr>
              <p:cNvPr id="210" name="Shape 210"/>
              <p:cNvGrpSpPr/>
              <p:nvPr/>
            </p:nvGrpSpPr>
            <p:grpSpPr>
              <a:xfrm>
                <a:off x="635842" y="2111939"/>
                <a:ext cx="666885" cy="6848"/>
                <a:chOff x="5329237" y="1843084"/>
                <a:chExt cx="938350" cy="9525"/>
              </a:xfrm>
            </p:grpSpPr>
            <p:cxnSp>
              <p:nvCxnSpPr>
                <p:cNvPr id="211" name="Shape 211"/>
                <p:cNvCxnSpPr/>
                <p:nvPr/>
              </p:nvCxnSpPr>
              <p:spPr>
                <a:xfrm>
                  <a:off x="5970587" y="1843084"/>
                  <a:ext cx="297000" cy="0"/>
                </a:xfrm>
                <a:prstGeom prst="straightConnector1">
                  <a:avLst/>
                </a:prstGeom>
                <a:noFill/>
                <a:ln w="25400" cap="flat" cmpd="sng">
                  <a:solidFill>
                    <a:srgbClr val="000000"/>
                  </a:solidFill>
                  <a:prstDash val="solid"/>
                  <a:round/>
                  <a:headEnd type="none" w="med" len="med"/>
                  <a:tailEnd type="none" w="med" len="med"/>
                </a:ln>
              </p:spPr>
            </p:cxnSp>
            <p:cxnSp>
              <p:nvCxnSpPr>
                <p:cNvPr id="212" name="Shape 212"/>
                <p:cNvCxnSpPr/>
                <p:nvPr/>
              </p:nvCxnSpPr>
              <p:spPr>
                <a:xfrm>
                  <a:off x="5329237" y="1852609"/>
                  <a:ext cx="298500" cy="0"/>
                </a:xfrm>
                <a:prstGeom prst="straightConnector1">
                  <a:avLst/>
                </a:prstGeom>
                <a:noFill/>
                <a:ln w="25400" cap="flat" cmpd="sng">
                  <a:solidFill>
                    <a:srgbClr val="000000"/>
                  </a:solidFill>
                  <a:prstDash val="solid"/>
                  <a:round/>
                  <a:headEnd type="none" w="med" len="med"/>
                  <a:tailEnd type="none" w="med" len="med"/>
                </a:ln>
              </p:spPr>
            </p:cxnSp>
          </p:grpSp>
          <p:grpSp>
            <p:nvGrpSpPr>
              <p:cNvPr id="213" name="Shape 213"/>
              <p:cNvGrpSpPr/>
              <p:nvPr/>
            </p:nvGrpSpPr>
            <p:grpSpPr>
              <a:xfrm>
                <a:off x="635842" y="1349939"/>
                <a:ext cx="666885" cy="6848"/>
                <a:chOff x="5329237" y="1843084"/>
                <a:chExt cx="938350" cy="9525"/>
              </a:xfrm>
            </p:grpSpPr>
            <p:cxnSp>
              <p:nvCxnSpPr>
                <p:cNvPr id="214" name="Shape 214"/>
                <p:cNvCxnSpPr/>
                <p:nvPr/>
              </p:nvCxnSpPr>
              <p:spPr>
                <a:xfrm>
                  <a:off x="5970587" y="1843084"/>
                  <a:ext cx="297000" cy="0"/>
                </a:xfrm>
                <a:prstGeom prst="straightConnector1">
                  <a:avLst/>
                </a:prstGeom>
                <a:noFill/>
                <a:ln w="25400" cap="flat" cmpd="sng">
                  <a:solidFill>
                    <a:srgbClr val="000000"/>
                  </a:solidFill>
                  <a:prstDash val="solid"/>
                  <a:round/>
                  <a:headEnd type="none" w="med" len="med"/>
                  <a:tailEnd type="none" w="med" len="med"/>
                </a:ln>
              </p:spPr>
            </p:cxnSp>
            <p:cxnSp>
              <p:nvCxnSpPr>
                <p:cNvPr id="215" name="Shape 215"/>
                <p:cNvCxnSpPr/>
                <p:nvPr/>
              </p:nvCxnSpPr>
              <p:spPr>
                <a:xfrm>
                  <a:off x="5329237" y="1852609"/>
                  <a:ext cx="298500" cy="0"/>
                </a:xfrm>
                <a:prstGeom prst="straightConnector1">
                  <a:avLst/>
                </a:prstGeom>
                <a:noFill/>
                <a:ln w="25400" cap="flat" cmpd="sng">
                  <a:solidFill>
                    <a:srgbClr val="000000"/>
                  </a:solidFill>
                  <a:prstDash val="solid"/>
                  <a:round/>
                  <a:headEnd type="none" w="med" len="med"/>
                  <a:tailEnd type="none" w="med" len="med"/>
                </a:ln>
              </p:spPr>
            </p:cxnSp>
          </p:grpSp>
        </p:grpSp>
        <p:grpSp>
          <p:nvGrpSpPr>
            <p:cNvPr id="216" name="Shape 216"/>
            <p:cNvGrpSpPr/>
            <p:nvPr/>
          </p:nvGrpSpPr>
          <p:grpSpPr>
            <a:xfrm>
              <a:off x="635842" y="2627572"/>
              <a:ext cx="1179556" cy="1473600"/>
              <a:chOff x="635842" y="951172"/>
              <a:chExt cx="1179556" cy="1473600"/>
            </a:xfrm>
          </p:grpSpPr>
          <p:sp>
            <p:nvSpPr>
              <p:cNvPr id="204" name="Shape 204"/>
              <p:cNvSpPr/>
              <p:nvPr/>
            </p:nvSpPr>
            <p:spPr>
              <a:xfrm rot="5400000">
                <a:off x="829449" y="1438822"/>
                <a:ext cx="1473600" cy="498300"/>
              </a:xfrm>
              <a:prstGeom prst="trapezoid">
                <a:avLst>
                  <a:gd name="adj" fmla="val 83114"/>
                </a:avLst>
              </a:prstGeom>
              <a:noFill/>
              <a:ln w="25400" cap="flat" cmpd="sng">
                <a:solidFill>
                  <a:srgbClr val="000000"/>
                </a:solidFill>
                <a:prstDash val="solid"/>
                <a:round/>
                <a:headEnd type="none" w="med" len="med"/>
                <a:tailEnd type="none" w="med" len="med"/>
              </a:ln>
            </p:spPr>
            <p:txBody>
              <a:bodyPr lIns="91425" tIns="45700" rIns="91425" bIns="45700" anchor="ctr" anchorCtr="0">
                <a:noAutofit/>
              </a:bodyPr>
              <a:lstStyle/>
              <a:p>
                <a:pPr marL="0" marR="0" lvl="0" indent="0" algn="ctr" rtl="0">
                  <a:lnSpc>
                    <a:spcPct val="100000"/>
                  </a:lnSpc>
                  <a:spcBef>
                    <a:spcPts val="0"/>
                  </a:spcBef>
                  <a:spcAft>
                    <a:spcPts val="0"/>
                  </a:spcAft>
                  <a:buClr>
                    <a:srgbClr val="000000"/>
                  </a:buClr>
                  <a:buSzPct val="25000"/>
                  <a:buFont typeface="Calibri"/>
                  <a:buNone/>
                </a:pPr>
                <a:r>
                  <a:rPr lang="en" sz="1800" b="0" i="0" u="none" strike="noStrike" cap="none">
                    <a:solidFill>
                      <a:srgbClr val="000000"/>
                    </a:solidFill>
                    <a:latin typeface="Trebuchet MS"/>
                    <a:ea typeface="Trebuchet MS"/>
                    <a:cs typeface="Trebuchet MS"/>
                    <a:sym typeface="Trebuchet MS"/>
                  </a:rPr>
                  <a:t>Mux</a:t>
                </a:r>
              </a:p>
            </p:txBody>
          </p:sp>
          <p:grpSp>
            <p:nvGrpSpPr>
              <p:cNvPr id="217" name="Shape 217"/>
              <p:cNvGrpSpPr/>
              <p:nvPr/>
            </p:nvGrpSpPr>
            <p:grpSpPr>
              <a:xfrm>
                <a:off x="635842" y="1349939"/>
                <a:ext cx="666885" cy="6848"/>
                <a:chOff x="5329237" y="1843084"/>
                <a:chExt cx="938350" cy="9525"/>
              </a:xfrm>
            </p:grpSpPr>
            <p:cxnSp>
              <p:nvCxnSpPr>
                <p:cNvPr id="218" name="Shape 218"/>
                <p:cNvCxnSpPr/>
                <p:nvPr/>
              </p:nvCxnSpPr>
              <p:spPr>
                <a:xfrm>
                  <a:off x="5970587" y="1843084"/>
                  <a:ext cx="297000" cy="0"/>
                </a:xfrm>
                <a:prstGeom prst="straightConnector1">
                  <a:avLst/>
                </a:prstGeom>
                <a:noFill/>
                <a:ln w="25400" cap="flat" cmpd="sng">
                  <a:solidFill>
                    <a:srgbClr val="000000"/>
                  </a:solidFill>
                  <a:prstDash val="solid"/>
                  <a:round/>
                  <a:headEnd type="none" w="med" len="med"/>
                  <a:tailEnd type="none" w="med" len="med"/>
                </a:ln>
              </p:spPr>
            </p:cxnSp>
            <p:cxnSp>
              <p:nvCxnSpPr>
                <p:cNvPr id="219" name="Shape 219"/>
                <p:cNvCxnSpPr/>
                <p:nvPr/>
              </p:nvCxnSpPr>
              <p:spPr>
                <a:xfrm>
                  <a:off x="5329237" y="1852609"/>
                  <a:ext cx="298500" cy="0"/>
                </a:xfrm>
                <a:prstGeom prst="straightConnector1">
                  <a:avLst/>
                </a:prstGeom>
                <a:noFill/>
                <a:ln w="25400" cap="flat" cmpd="sng">
                  <a:solidFill>
                    <a:srgbClr val="000000"/>
                  </a:solidFill>
                  <a:prstDash val="solid"/>
                  <a:round/>
                  <a:headEnd type="none" w="med" len="med"/>
                  <a:tailEnd type="none" w="med" len="med"/>
                </a:ln>
              </p:spPr>
            </p:cxnSp>
          </p:grpSp>
          <p:grpSp>
            <p:nvGrpSpPr>
              <p:cNvPr id="220" name="Shape 220"/>
              <p:cNvGrpSpPr/>
              <p:nvPr/>
            </p:nvGrpSpPr>
            <p:grpSpPr>
              <a:xfrm>
                <a:off x="635842" y="2111939"/>
                <a:ext cx="666885" cy="6848"/>
                <a:chOff x="5329237" y="1843084"/>
                <a:chExt cx="938350" cy="9525"/>
              </a:xfrm>
            </p:grpSpPr>
            <p:cxnSp>
              <p:nvCxnSpPr>
                <p:cNvPr id="221" name="Shape 221"/>
                <p:cNvCxnSpPr/>
                <p:nvPr/>
              </p:nvCxnSpPr>
              <p:spPr>
                <a:xfrm>
                  <a:off x="5970587" y="1843084"/>
                  <a:ext cx="297000" cy="0"/>
                </a:xfrm>
                <a:prstGeom prst="straightConnector1">
                  <a:avLst/>
                </a:prstGeom>
                <a:noFill/>
                <a:ln w="25400" cap="flat" cmpd="sng">
                  <a:solidFill>
                    <a:srgbClr val="000000"/>
                  </a:solidFill>
                  <a:prstDash val="solid"/>
                  <a:round/>
                  <a:headEnd type="none" w="med" len="med"/>
                  <a:tailEnd type="none" w="med" len="med"/>
                </a:ln>
              </p:spPr>
            </p:cxnSp>
            <p:cxnSp>
              <p:nvCxnSpPr>
                <p:cNvPr id="222" name="Shape 222"/>
                <p:cNvCxnSpPr/>
                <p:nvPr/>
              </p:nvCxnSpPr>
              <p:spPr>
                <a:xfrm>
                  <a:off x="5329237" y="1852609"/>
                  <a:ext cx="298500" cy="0"/>
                </a:xfrm>
                <a:prstGeom prst="straightConnector1">
                  <a:avLst/>
                </a:prstGeom>
                <a:noFill/>
                <a:ln w="25400" cap="flat" cmpd="sng">
                  <a:solidFill>
                    <a:srgbClr val="000000"/>
                  </a:solidFill>
                  <a:prstDash val="solid"/>
                  <a:round/>
                  <a:headEnd type="none" w="med" len="med"/>
                  <a:tailEnd type="none" w="med" len="med"/>
                </a:ln>
              </p:spPr>
            </p:cxnSp>
          </p:grpSp>
        </p:grpSp>
      </p:grpSp>
      <p:sp>
        <p:nvSpPr>
          <p:cNvPr id="223" name="Shape 223"/>
          <p:cNvSpPr txBox="1">
            <a:spLocks noGrp="1"/>
          </p:cNvSpPr>
          <p:nvPr>
            <p:ph type="ctrTitle"/>
          </p:nvPr>
        </p:nvSpPr>
        <p:spPr>
          <a:xfrm>
            <a:off x="311700" y="306850"/>
            <a:ext cx="8520600" cy="530700"/>
          </a:xfrm>
          <a:prstGeom prst="rect">
            <a:avLst/>
          </a:prstGeom>
          <a:noFill/>
          <a:ln>
            <a:noFill/>
          </a:ln>
        </p:spPr>
        <p:txBody>
          <a:bodyPr lIns="91425" tIns="91425" rIns="91425" bIns="91425" anchor="b" anchorCtr="0">
            <a:noAutofit/>
          </a:bodyPr>
          <a:lstStyle/>
          <a:p>
            <a:pPr marL="0" marR="0" lvl="0" indent="0" algn="ctr" rtl="0">
              <a:lnSpc>
                <a:spcPct val="100000"/>
              </a:lnSpc>
              <a:spcBef>
                <a:spcPts val="0"/>
              </a:spcBef>
              <a:spcAft>
                <a:spcPts val="0"/>
              </a:spcAft>
              <a:buClr>
                <a:schemeClr val="lt1"/>
              </a:buClr>
              <a:buSzPct val="25000"/>
              <a:buFont typeface="Trebuchet MS"/>
              <a:buNone/>
            </a:pPr>
            <a:r>
              <a:rPr lang="en" sz="3600">
                <a:solidFill>
                  <a:schemeClr val="dk1"/>
                </a:solidFill>
              </a:rPr>
              <a:t>STT</a:t>
            </a:r>
            <a:r>
              <a:rPr lang="en" sz="3600" b="0" i="0" u="none" strike="noStrike" cap="none">
                <a:solidFill>
                  <a:schemeClr val="dk1"/>
                </a:solidFill>
                <a:latin typeface="Trebuchet MS"/>
                <a:ea typeface="Trebuchet MS"/>
                <a:cs typeface="Trebuchet MS"/>
                <a:sym typeface="Trebuchet MS"/>
              </a:rPr>
              <a:t> Based Look Up Table (STT-LUT)</a:t>
            </a:r>
          </a:p>
        </p:txBody>
      </p:sp>
      <p:sp>
        <p:nvSpPr>
          <p:cNvPr id="224" name="Shape 224"/>
          <p:cNvSpPr txBox="1"/>
          <p:nvPr/>
        </p:nvSpPr>
        <p:spPr>
          <a:xfrm>
            <a:off x="2752000" y="4675375"/>
            <a:ext cx="2465400" cy="369900"/>
          </a:xfrm>
          <a:prstGeom prst="rect">
            <a:avLst/>
          </a:prstGeom>
          <a:noFill/>
          <a:ln w="9525" cap="flat" cmpd="sng">
            <a:solidFill>
              <a:schemeClr val="lt1">
                <a:alpha val="0"/>
              </a:schemeClr>
            </a:solidFill>
            <a:prstDash val="solid"/>
            <a:round/>
            <a:headEnd type="none" w="med" len="med"/>
            <a:tailEnd type="none" w="med" len="med"/>
          </a:ln>
        </p:spPr>
        <p:txBody>
          <a:bodyPr lIns="91425" tIns="45700" rIns="91425" bIns="45700" anchor="t" anchorCtr="0">
            <a:noAutofit/>
          </a:bodyPr>
          <a:lstStyle/>
          <a:p>
            <a:pPr marL="0" marR="0" lvl="0" indent="0" algn="l" rtl="0">
              <a:lnSpc>
                <a:spcPct val="100000"/>
              </a:lnSpc>
              <a:spcBef>
                <a:spcPts val="0"/>
              </a:spcBef>
              <a:spcAft>
                <a:spcPts val="0"/>
              </a:spcAft>
              <a:buClr>
                <a:srgbClr val="000000"/>
              </a:buClr>
              <a:buSzPct val="25000"/>
              <a:buFont typeface="Helvetica Neue"/>
              <a:buNone/>
            </a:pPr>
            <a:r>
              <a:rPr lang="en" sz="2000" b="1" i="1" u="none" strike="noStrike" cap="none">
                <a:solidFill>
                  <a:schemeClr val="lt1"/>
                </a:solidFill>
                <a:latin typeface="Trebuchet MS"/>
                <a:ea typeface="Trebuchet MS"/>
                <a:cs typeface="Trebuchet MS"/>
                <a:sym typeface="Trebuchet MS"/>
              </a:rPr>
              <a:t>n</a:t>
            </a:r>
            <a:r>
              <a:rPr lang="en" sz="2000" b="1" i="0" u="none" strike="noStrike" cap="none">
                <a:solidFill>
                  <a:schemeClr val="lt1"/>
                </a:solidFill>
                <a:latin typeface="Trebuchet MS"/>
                <a:ea typeface="Trebuchet MS"/>
                <a:cs typeface="Trebuchet MS"/>
                <a:sym typeface="Trebuchet MS"/>
              </a:rPr>
              <a:t> selector inputs</a:t>
            </a:r>
          </a:p>
        </p:txBody>
      </p:sp>
      <p:pic>
        <p:nvPicPr>
          <p:cNvPr id="225" name="Shape 225"/>
          <p:cNvPicPr preferRelativeResize="0"/>
          <p:nvPr/>
        </p:nvPicPr>
        <p:blipFill rotWithShape="1">
          <a:blip r:embed="rId3">
            <a:alphaModFix/>
          </a:blip>
          <a:srcRect r="32005"/>
          <a:stretch/>
        </p:blipFill>
        <p:spPr>
          <a:xfrm>
            <a:off x="505125" y="1479900"/>
            <a:ext cx="1767600" cy="2368800"/>
          </a:xfrm>
          <a:prstGeom prst="rect">
            <a:avLst/>
          </a:prstGeom>
          <a:noFill/>
          <a:ln>
            <a:noFill/>
          </a:ln>
        </p:spPr>
      </p:pic>
      <p:pic>
        <p:nvPicPr>
          <p:cNvPr id="226" name="Shape 226" descr="1.JPG"/>
          <p:cNvPicPr preferRelativeResize="0"/>
          <p:nvPr/>
        </p:nvPicPr>
        <p:blipFill>
          <a:blip r:embed="rId4">
            <a:alphaModFix/>
          </a:blip>
          <a:stretch>
            <a:fillRect/>
          </a:stretch>
        </p:blipFill>
        <p:spPr>
          <a:xfrm>
            <a:off x="2852750" y="1276175"/>
            <a:ext cx="348267" cy="530700"/>
          </a:xfrm>
          <a:prstGeom prst="rect">
            <a:avLst/>
          </a:prstGeom>
          <a:noFill/>
          <a:ln>
            <a:noFill/>
          </a:ln>
        </p:spPr>
      </p:pic>
      <p:pic>
        <p:nvPicPr>
          <p:cNvPr id="227" name="Shape 227" descr="1.JPG"/>
          <p:cNvPicPr preferRelativeResize="0"/>
          <p:nvPr/>
        </p:nvPicPr>
        <p:blipFill>
          <a:blip r:embed="rId4">
            <a:alphaModFix/>
          </a:blip>
          <a:stretch>
            <a:fillRect/>
          </a:stretch>
        </p:blipFill>
        <p:spPr>
          <a:xfrm>
            <a:off x="2852750" y="1961975"/>
            <a:ext cx="348267" cy="530700"/>
          </a:xfrm>
          <a:prstGeom prst="rect">
            <a:avLst/>
          </a:prstGeom>
          <a:noFill/>
          <a:ln>
            <a:noFill/>
          </a:ln>
        </p:spPr>
      </p:pic>
      <p:pic>
        <p:nvPicPr>
          <p:cNvPr id="228" name="Shape 228" descr="1.JPG"/>
          <p:cNvPicPr preferRelativeResize="0"/>
          <p:nvPr/>
        </p:nvPicPr>
        <p:blipFill>
          <a:blip r:embed="rId4">
            <a:alphaModFix/>
          </a:blip>
          <a:stretch>
            <a:fillRect/>
          </a:stretch>
        </p:blipFill>
        <p:spPr>
          <a:xfrm>
            <a:off x="2852750" y="2800175"/>
            <a:ext cx="348267" cy="530700"/>
          </a:xfrm>
          <a:prstGeom prst="rect">
            <a:avLst/>
          </a:prstGeom>
          <a:noFill/>
          <a:ln>
            <a:noFill/>
          </a:ln>
        </p:spPr>
      </p:pic>
      <p:pic>
        <p:nvPicPr>
          <p:cNvPr id="229" name="Shape 229" descr="1.JPG"/>
          <p:cNvPicPr preferRelativeResize="0"/>
          <p:nvPr/>
        </p:nvPicPr>
        <p:blipFill>
          <a:blip r:embed="rId4">
            <a:alphaModFix/>
          </a:blip>
          <a:stretch>
            <a:fillRect/>
          </a:stretch>
        </p:blipFill>
        <p:spPr>
          <a:xfrm>
            <a:off x="2852750" y="3562175"/>
            <a:ext cx="348267" cy="530700"/>
          </a:xfrm>
          <a:prstGeom prst="rect">
            <a:avLst/>
          </a:prstGeom>
          <a:noFill/>
          <a:ln>
            <a:noFill/>
          </a:ln>
        </p:spPr>
      </p:pic>
      <p:sp>
        <p:nvSpPr>
          <p:cNvPr id="230" name="Shape 230"/>
          <p:cNvSpPr/>
          <p:nvPr/>
        </p:nvSpPr>
        <p:spPr>
          <a:xfrm>
            <a:off x="5132500" y="3159150"/>
            <a:ext cx="3534300" cy="1365600"/>
          </a:xfrm>
          <a:prstGeom prst="wedgeRoundRectCallout">
            <a:avLst>
              <a:gd name="adj1" fmla="val -69716"/>
              <a:gd name="adj2" fmla="val -62004"/>
              <a:gd name="adj3" fmla="val 0"/>
            </a:avLst>
          </a:prstGeom>
          <a:noFill/>
          <a:ln w="19050" cap="flat" cmpd="sng">
            <a:solidFill>
              <a:srgbClr val="000000"/>
            </a:solidFill>
            <a:prstDash val="solid"/>
            <a:round/>
            <a:headEnd type="none" w="med" len="med"/>
            <a:tailEnd type="none" w="med" len="med"/>
          </a:ln>
        </p:spPr>
        <p:txBody>
          <a:bodyPr lIns="91425" tIns="91425" rIns="91425" bIns="91425" anchor="ctr" anchorCtr="0">
            <a:noAutofit/>
          </a:bodyPr>
          <a:lstStyle/>
          <a:p>
            <a:pPr marL="0" marR="0" lvl="0" indent="0" algn="l" rtl="0">
              <a:lnSpc>
                <a:spcPct val="100000"/>
              </a:lnSpc>
              <a:spcBef>
                <a:spcPts val="0"/>
              </a:spcBef>
              <a:spcAft>
                <a:spcPts val="0"/>
              </a:spcAft>
              <a:buClr>
                <a:schemeClr val="dk1"/>
              </a:buClr>
              <a:buSzPct val="25000"/>
              <a:buFont typeface="Arial"/>
              <a:buNone/>
            </a:pPr>
            <a:r>
              <a:rPr lang="en" sz="2000" b="0" i="0" u="none" strike="noStrike" cap="none">
                <a:solidFill>
                  <a:srgbClr val="FFFFFF"/>
                </a:solidFill>
                <a:latin typeface="Trebuchet MS"/>
                <a:ea typeface="Trebuchet MS"/>
                <a:cs typeface="Trebuchet MS"/>
                <a:sym typeface="Trebuchet MS"/>
              </a:rPr>
              <a:t>Each MUX consists of a number of logic subcircuits</a:t>
            </a:r>
          </a:p>
        </p:txBody>
      </p:sp>
      <p:sp>
        <p:nvSpPr>
          <p:cNvPr id="231" name="Shape 231"/>
          <p:cNvSpPr/>
          <p:nvPr/>
        </p:nvSpPr>
        <p:spPr>
          <a:xfrm>
            <a:off x="5132500" y="1164350"/>
            <a:ext cx="3534300" cy="1182900"/>
          </a:xfrm>
          <a:prstGeom prst="wedgeRoundRectCallout">
            <a:avLst>
              <a:gd name="adj1" fmla="val -69245"/>
              <a:gd name="adj2" fmla="val -46454"/>
              <a:gd name="adj3" fmla="val 0"/>
            </a:avLst>
          </a:prstGeom>
          <a:noFill/>
          <a:ln w="19050" cap="flat" cmpd="sng">
            <a:solidFill>
              <a:srgbClr val="000000"/>
            </a:solidFill>
            <a:prstDash val="solid"/>
            <a:round/>
            <a:headEnd type="none" w="med" len="med"/>
            <a:tailEnd type="none" w="med" len="med"/>
          </a:ln>
        </p:spPr>
        <p:txBody>
          <a:bodyPr lIns="91425" tIns="91425" rIns="91425" bIns="91425" anchor="ctr" anchorCtr="0">
            <a:noAutofit/>
          </a:bodyPr>
          <a:lstStyle/>
          <a:p>
            <a:pPr marL="0" marR="0" lvl="0" indent="0" algn="l" rtl="0">
              <a:lnSpc>
                <a:spcPct val="100000"/>
              </a:lnSpc>
              <a:spcBef>
                <a:spcPts val="0"/>
              </a:spcBef>
              <a:spcAft>
                <a:spcPts val="0"/>
              </a:spcAft>
              <a:buClr>
                <a:srgbClr val="000000"/>
              </a:buClr>
              <a:buSzPct val="25000"/>
              <a:buFont typeface="Arial"/>
              <a:buNone/>
            </a:pPr>
            <a:r>
              <a:rPr lang="en" sz="2000" b="0" i="0" u="none" strike="noStrike" cap="none">
                <a:solidFill>
                  <a:srgbClr val="FFFFFF"/>
                </a:solidFill>
                <a:latin typeface="Trebuchet MS"/>
                <a:ea typeface="Trebuchet MS"/>
                <a:cs typeface="Trebuchet MS"/>
                <a:sym typeface="Trebuchet MS"/>
              </a:rPr>
              <a:t>Each STT-LUT consists of a number of multiplexers and </a:t>
            </a:r>
            <a:r>
              <a:rPr lang="en" sz="2000">
                <a:solidFill>
                  <a:srgbClr val="FFFFFF"/>
                </a:solidFill>
                <a:latin typeface="Trebuchet MS"/>
                <a:ea typeface="Trebuchet MS"/>
                <a:cs typeface="Trebuchet MS"/>
                <a:sym typeface="Trebuchet MS"/>
              </a:rPr>
              <a:t>STTRAM</a:t>
            </a:r>
          </a:p>
        </p:txBody>
      </p:sp>
      <p:sp>
        <p:nvSpPr>
          <p:cNvPr id="232" name="Shape 232"/>
          <p:cNvSpPr/>
          <p:nvPr/>
        </p:nvSpPr>
        <p:spPr>
          <a:xfrm>
            <a:off x="267450" y="1164350"/>
            <a:ext cx="1847700" cy="3083400"/>
          </a:xfrm>
          <a:prstGeom prst="wedgeRoundRectCallout">
            <a:avLst>
              <a:gd name="adj1" fmla="val 97109"/>
              <a:gd name="adj2" fmla="val -40811"/>
              <a:gd name="adj3" fmla="val 0"/>
            </a:avLst>
          </a:prstGeom>
          <a:noFill/>
          <a:ln w="19050" cap="flat" cmpd="sng">
            <a:solidFill>
              <a:srgbClr val="000000"/>
            </a:solidFill>
            <a:prstDash val="solid"/>
            <a:round/>
            <a:headEnd type="none" w="med" len="med"/>
            <a:tailEnd type="none" w="med" len="med"/>
          </a:ln>
        </p:spPr>
        <p:txBody>
          <a:bodyPr lIns="91425" tIns="91425" rIns="91425" bIns="91425" anchor="t" anchorCtr="0">
            <a:noAutofit/>
          </a:bodyPr>
          <a:lstStyle/>
          <a:p>
            <a:pPr marL="0" marR="0" lvl="0" indent="0" algn="l" rtl="0">
              <a:lnSpc>
                <a:spcPct val="100000"/>
              </a:lnSpc>
              <a:spcBef>
                <a:spcPts val="0"/>
              </a:spcBef>
              <a:spcAft>
                <a:spcPts val="0"/>
              </a:spcAft>
              <a:buClr>
                <a:srgbClr val="000000"/>
              </a:buClr>
              <a:buSzPct val="25000"/>
              <a:buFont typeface="Arial"/>
              <a:buNone/>
            </a:pPr>
            <a:r>
              <a:rPr lang="en" sz="1800" b="1" i="0" u="none" strike="noStrike" cap="none">
                <a:solidFill>
                  <a:srgbClr val="FFFFFF"/>
                </a:solidFill>
                <a:latin typeface="Trebuchet MS"/>
                <a:ea typeface="Trebuchet MS"/>
                <a:cs typeface="Trebuchet MS"/>
                <a:sym typeface="Trebuchet MS"/>
              </a:rPr>
              <a:t> STTRAM cell</a:t>
            </a:r>
          </a:p>
          <a:p>
            <a:pPr marL="0" marR="0" lvl="0" indent="0" algn="l" rtl="0">
              <a:lnSpc>
                <a:spcPct val="100000"/>
              </a:lnSpc>
              <a:spcBef>
                <a:spcPts val="0"/>
              </a:spcBef>
              <a:spcAft>
                <a:spcPts val="0"/>
              </a:spcAft>
              <a:buClr>
                <a:srgbClr val="000000"/>
              </a:buClr>
              <a:buSzPct val="25000"/>
              <a:buFont typeface="Arial"/>
              <a:buNone/>
            </a:pPr>
            <a:r>
              <a:rPr lang="en" sz="1800" b="1" i="0" u="none" strike="noStrike" cap="none">
                <a:solidFill>
                  <a:srgbClr val="FFFFFF"/>
                </a:solidFill>
                <a:latin typeface="Trebuchet MS"/>
                <a:ea typeface="Trebuchet MS"/>
                <a:cs typeface="Trebuchet MS"/>
                <a:sym typeface="Trebuchet MS"/>
              </a:rPr>
              <a:t>        </a:t>
            </a:r>
            <a:r>
              <a:rPr lang="en" sz="1100" b="1" i="0" u="none" strike="noStrike" cap="none">
                <a:solidFill>
                  <a:srgbClr val="FFFFFF"/>
                </a:solidFill>
                <a:latin typeface="Trebuchet MS"/>
                <a:ea typeface="Trebuchet MS"/>
                <a:cs typeface="Trebuchet MS"/>
                <a:sym typeface="Trebuchet MS"/>
              </a:rPr>
              <a:t>bit line</a:t>
            </a:r>
          </a:p>
          <a:p>
            <a:pPr marL="0" marR="0" lvl="0" indent="0" algn="l" rtl="0">
              <a:lnSpc>
                <a:spcPct val="100000"/>
              </a:lnSpc>
              <a:spcBef>
                <a:spcPts val="0"/>
              </a:spcBef>
              <a:spcAft>
                <a:spcPts val="0"/>
              </a:spcAft>
              <a:buClr>
                <a:srgbClr val="000000"/>
              </a:buClr>
              <a:buFont typeface="Arial"/>
              <a:buNone/>
            </a:pPr>
            <a:endParaRPr sz="1100" b="1" i="0" u="none" strike="noStrike" cap="none">
              <a:solidFill>
                <a:srgbClr val="FFFFFF"/>
              </a:solidFill>
              <a:latin typeface="Trebuchet MS"/>
              <a:ea typeface="Trebuchet MS"/>
              <a:cs typeface="Trebuchet MS"/>
              <a:sym typeface="Trebuchet MS"/>
            </a:endParaRPr>
          </a:p>
          <a:p>
            <a:pPr marL="0" marR="0" lvl="0" indent="0" algn="l" rtl="0">
              <a:lnSpc>
                <a:spcPct val="100000"/>
              </a:lnSpc>
              <a:spcBef>
                <a:spcPts val="0"/>
              </a:spcBef>
              <a:spcAft>
                <a:spcPts val="0"/>
              </a:spcAft>
              <a:buClr>
                <a:srgbClr val="000000"/>
              </a:buClr>
              <a:buFont typeface="Arial"/>
              <a:buNone/>
            </a:pPr>
            <a:endParaRPr sz="1100" b="1" i="0" u="none" strike="noStrike" cap="none">
              <a:solidFill>
                <a:srgbClr val="FFFFFF"/>
              </a:solidFill>
              <a:latin typeface="Trebuchet MS"/>
              <a:ea typeface="Trebuchet MS"/>
              <a:cs typeface="Trebuchet MS"/>
              <a:sym typeface="Trebuchet MS"/>
            </a:endParaRPr>
          </a:p>
          <a:p>
            <a:pPr marL="0" marR="0" lvl="0" indent="0" algn="l" rtl="0">
              <a:lnSpc>
                <a:spcPct val="100000"/>
              </a:lnSpc>
              <a:spcBef>
                <a:spcPts val="0"/>
              </a:spcBef>
              <a:spcAft>
                <a:spcPts val="0"/>
              </a:spcAft>
              <a:buClr>
                <a:srgbClr val="000000"/>
              </a:buClr>
              <a:buFont typeface="Arial"/>
              <a:buNone/>
            </a:pPr>
            <a:endParaRPr sz="1100" b="1" i="0" u="none" strike="noStrike" cap="none">
              <a:solidFill>
                <a:srgbClr val="FFFFFF"/>
              </a:solidFill>
              <a:latin typeface="Trebuchet MS"/>
              <a:ea typeface="Trebuchet MS"/>
              <a:cs typeface="Trebuchet MS"/>
              <a:sym typeface="Trebuchet MS"/>
            </a:endParaRPr>
          </a:p>
          <a:p>
            <a:pPr marL="0" marR="0" lvl="0" indent="0" algn="l" rtl="0">
              <a:lnSpc>
                <a:spcPct val="100000"/>
              </a:lnSpc>
              <a:spcBef>
                <a:spcPts val="0"/>
              </a:spcBef>
              <a:spcAft>
                <a:spcPts val="0"/>
              </a:spcAft>
              <a:buClr>
                <a:srgbClr val="000000"/>
              </a:buClr>
              <a:buFont typeface="Arial"/>
              <a:buNone/>
            </a:pPr>
            <a:endParaRPr sz="1100" b="1" i="0" u="none" strike="noStrike" cap="none">
              <a:solidFill>
                <a:srgbClr val="FFFFFF"/>
              </a:solidFill>
              <a:latin typeface="Trebuchet MS"/>
              <a:ea typeface="Trebuchet MS"/>
              <a:cs typeface="Trebuchet MS"/>
              <a:sym typeface="Trebuchet MS"/>
            </a:endParaRPr>
          </a:p>
          <a:p>
            <a:pPr marL="0" marR="0" lvl="0" indent="0" algn="l" rtl="0">
              <a:lnSpc>
                <a:spcPct val="100000"/>
              </a:lnSpc>
              <a:spcBef>
                <a:spcPts val="0"/>
              </a:spcBef>
              <a:spcAft>
                <a:spcPts val="0"/>
              </a:spcAft>
              <a:buClr>
                <a:srgbClr val="000000"/>
              </a:buClr>
              <a:buFont typeface="Arial"/>
              <a:buNone/>
            </a:pPr>
            <a:endParaRPr sz="1100" b="1" i="0" u="none" strike="noStrike" cap="none">
              <a:solidFill>
                <a:srgbClr val="FFFFFF"/>
              </a:solidFill>
              <a:latin typeface="Trebuchet MS"/>
              <a:ea typeface="Trebuchet MS"/>
              <a:cs typeface="Trebuchet MS"/>
              <a:sym typeface="Trebuchet MS"/>
            </a:endParaRPr>
          </a:p>
          <a:p>
            <a:pPr marL="0" marR="0" lvl="0" indent="0" algn="l" rtl="0">
              <a:lnSpc>
                <a:spcPct val="100000"/>
              </a:lnSpc>
              <a:spcBef>
                <a:spcPts val="0"/>
              </a:spcBef>
              <a:spcAft>
                <a:spcPts val="0"/>
              </a:spcAft>
              <a:buClr>
                <a:srgbClr val="000000"/>
              </a:buClr>
              <a:buFont typeface="Arial"/>
              <a:buNone/>
            </a:pPr>
            <a:endParaRPr sz="1100" b="1" i="0" u="none" strike="noStrike" cap="none">
              <a:solidFill>
                <a:srgbClr val="FFFFFF"/>
              </a:solidFill>
              <a:latin typeface="Trebuchet MS"/>
              <a:ea typeface="Trebuchet MS"/>
              <a:cs typeface="Trebuchet MS"/>
              <a:sym typeface="Trebuchet MS"/>
            </a:endParaRPr>
          </a:p>
          <a:p>
            <a:pPr marL="0" marR="0" lvl="0" indent="0" algn="l" rtl="0">
              <a:lnSpc>
                <a:spcPct val="100000"/>
              </a:lnSpc>
              <a:spcBef>
                <a:spcPts val="0"/>
              </a:spcBef>
              <a:spcAft>
                <a:spcPts val="0"/>
              </a:spcAft>
              <a:buClr>
                <a:srgbClr val="000000"/>
              </a:buClr>
              <a:buFont typeface="Arial"/>
              <a:buNone/>
            </a:pPr>
            <a:endParaRPr sz="1100" b="1" i="0" u="none" strike="noStrike" cap="none">
              <a:solidFill>
                <a:srgbClr val="FFFFFF"/>
              </a:solidFill>
              <a:latin typeface="Trebuchet MS"/>
              <a:ea typeface="Trebuchet MS"/>
              <a:cs typeface="Trebuchet MS"/>
              <a:sym typeface="Trebuchet MS"/>
            </a:endParaRPr>
          </a:p>
          <a:p>
            <a:pPr marL="0" marR="0" lvl="0" indent="0" algn="l" rtl="0">
              <a:lnSpc>
                <a:spcPct val="100000"/>
              </a:lnSpc>
              <a:spcBef>
                <a:spcPts val="0"/>
              </a:spcBef>
              <a:spcAft>
                <a:spcPts val="0"/>
              </a:spcAft>
              <a:buClr>
                <a:srgbClr val="000000"/>
              </a:buClr>
              <a:buSzPct val="25000"/>
              <a:buFont typeface="Arial"/>
              <a:buNone/>
            </a:pPr>
            <a:r>
              <a:rPr lang="en" sz="1100" b="1" i="0" u="none" strike="noStrike" cap="none">
                <a:solidFill>
                  <a:srgbClr val="FFFFFF"/>
                </a:solidFill>
                <a:latin typeface="Trebuchet MS"/>
                <a:ea typeface="Trebuchet MS"/>
                <a:cs typeface="Trebuchet MS"/>
                <a:sym typeface="Trebuchet MS"/>
              </a:rPr>
              <a:t>word</a:t>
            </a:r>
          </a:p>
          <a:p>
            <a:pPr marL="0" marR="0" lvl="0" indent="0" algn="l" rtl="0">
              <a:lnSpc>
                <a:spcPct val="100000"/>
              </a:lnSpc>
              <a:spcBef>
                <a:spcPts val="0"/>
              </a:spcBef>
              <a:spcAft>
                <a:spcPts val="0"/>
              </a:spcAft>
              <a:buClr>
                <a:srgbClr val="000000"/>
              </a:buClr>
              <a:buSzPct val="25000"/>
              <a:buFont typeface="Arial"/>
              <a:buNone/>
            </a:pPr>
            <a:r>
              <a:rPr lang="en" sz="1100" b="1" i="0" u="none" strike="noStrike" cap="none">
                <a:solidFill>
                  <a:srgbClr val="FFFFFF"/>
                </a:solidFill>
                <a:latin typeface="Trebuchet MS"/>
                <a:ea typeface="Trebuchet MS"/>
                <a:cs typeface="Trebuchet MS"/>
                <a:sym typeface="Trebuchet MS"/>
              </a:rPr>
              <a:t>line</a:t>
            </a:r>
          </a:p>
          <a:p>
            <a:pPr marL="0" marR="0" lvl="0" indent="0" algn="l" rtl="0">
              <a:lnSpc>
                <a:spcPct val="100000"/>
              </a:lnSpc>
              <a:spcBef>
                <a:spcPts val="0"/>
              </a:spcBef>
              <a:spcAft>
                <a:spcPts val="0"/>
              </a:spcAft>
              <a:buClr>
                <a:srgbClr val="000000"/>
              </a:buClr>
              <a:buFont typeface="Arial"/>
              <a:buNone/>
            </a:pPr>
            <a:endParaRPr sz="1100" b="1" i="0" u="none" strike="noStrike" cap="none">
              <a:solidFill>
                <a:srgbClr val="FFFFFF"/>
              </a:solidFill>
              <a:latin typeface="Trebuchet MS"/>
              <a:ea typeface="Trebuchet MS"/>
              <a:cs typeface="Trebuchet MS"/>
              <a:sym typeface="Trebuchet MS"/>
            </a:endParaRPr>
          </a:p>
          <a:p>
            <a:pPr marL="0" marR="0" lvl="0" indent="0" algn="l" rtl="0">
              <a:lnSpc>
                <a:spcPct val="100000"/>
              </a:lnSpc>
              <a:spcBef>
                <a:spcPts val="0"/>
              </a:spcBef>
              <a:spcAft>
                <a:spcPts val="0"/>
              </a:spcAft>
              <a:buClr>
                <a:srgbClr val="000000"/>
              </a:buClr>
              <a:buFont typeface="Arial"/>
              <a:buNone/>
            </a:pPr>
            <a:endParaRPr sz="1100" b="1" i="0" u="none" strike="noStrike" cap="none">
              <a:solidFill>
                <a:srgbClr val="FFFFFF"/>
              </a:solidFill>
              <a:latin typeface="Trebuchet MS"/>
              <a:ea typeface="Trebuchet MS"/>
              <a:cs typeface="Trebuchet MS"/>
              <a:sym typeface="Trebuchet MS"/>
            </a:endParaRPr>
          </a:p>
          <a:p>
            <a:pPr marL="0" marR="0" lvl="0" indent="0" algn="l" rtl="0">
              <a:lnSpc>
                <a:spcPct val="100000"/>
              </a:lnSpc>
              <a:spcBef>
                <a:spcPts val="0"/>
              </a:spcBef>
              <a:spcAft>
                <a:spcPts val="0"/>
              </a:spcAft>
              <a:buClr>
                <a:srgbClr val="000000"/>
              </a:buClr>
              <a:buSzPct val="25000"/>
              <a:buFont typeface="Arial"/>
              <a:buNone/>
            </a:pPr>
            <a:r>
              <a:rPr lang="en" sz="1100" b="1" i="0" u="none" strike="noStrike" cap="none">
                <a:solidFill>
                  <a:srgbClr val="FFFFFF"/>
                </a:solidFill>
                <a:latin typeface="Trebuchet MS"/>
                <a:ea typeface="Trebuchet MS"/>
                <a:cs typeface="Trebuchet MS"/>
                <a:sym typeface="Trebuchet MS"/>
              </a:rPr>
              <a:t>            source line</a:t>
            </a:r>
          </a:p>
        </p:txBody>
      </p:sp>
      <p:sp>
        <p:nvSpPr>
          <p:cNvPr id="233" name="Shape 233"/>
          <p:cNvSpPr txBox="1">
            <a:spLocks noGrp="1"/>
          </p:cNvSpPr>
          <p:nvPr>
            <p:ph type="sldNum" idx="12"/>
          </p:nvPr>
        </p:nvSpPr>
        <p:spPr>
          <a:xfrm>
            <a:off x="8404410" y="164727"/>
            <a:ext cx="493200" cy="273900"/>
          </a:xfrm>
          <a:prstGeom prst="rect">
            <a:avLst/>
          </a:prstGeom>
        </p:spPr>
        <p:txBody>
          <a:bodyPr lIns="91425" tIns="45700" rIns="91425" bIns="45700" anchor="ctr" anchorCtr="0">
            <a:noAutofit/>
          </a:bodyPr>
          <a:lstStyle/>
          <a:p>
            <a:pPr lvl="0" rtl="0">
              <a:spcBef>
                <a:spcPts val="0"/>
              </a:spcBef>
              <a:buClr>
                <a:schemeClr val="dk2"/>
              </a:buClr>
              <a:buSzPct val="25000"/>
              <a:buFont typeface="Arial"/>
              <a:buNone/>
            </a:pPr>
            <a:fld id="{00000000-1234-1234-1234-123412341234}" type="slidenum">
              <a:rPr lang="en" sz="1400"/>
              <a:t>6</a:t>
            </a:fld>
            <a:endParaRPr lang="en" sz="140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37"/>
        <p:cNvGrpSpPr/>
        <p:nvPr/>
      </p:nvGrpSpPr>
      <p:grpSpPr>
        <a:xfrm>
          <a:off x="0" y="0"/>
          <a:ext cx="0" cy="0"/>
          <a:chOff x="0" y="0"/>
          <a:chExt cx="0" cy="0"/>
        </a:xfrm>
      </p:grpSpPr>
      <p:sp>
        <p:nvSpPr>
          <p:cNvPr id="238" name="Shape 238"/>
          <p:cNvSpPr txBox="1">
            <a:spLocks noGrp="1"/>
          </p:cNvSpPr>
          <p:nvPr>
            <p:ph type="title"/>
          </p:nvPr>
        </p:nvSpPr>
        <p:spPr>
          <a:xfrm>
            <a:off x="457200" y="114300"/>
            <a:ext cx="8229600" cy="1436699"/>
          </a:xfrm>
          <a:prstGeom prst="rect">
            <a:avLst/>
          </a:prstGeom>
          <a:noFill/>
          <a:ln>
            <a:noFill/>
          </a:ln>
        </p:spPr>
        <p:txBody>
          <a:bodyPr lIns="91425" tIns="45700" rIns="91425" bIns="45700" anchor="ctr" anchorCtr="0">
            <a:noAutofit/>
          </a:bodyPr>
          <a:lstStyle/>
          <a:p>
            <a:pPr marL="0" marR="0" lvl="0" indent="0" algn="ctr" rtl="0">
              <a:lnSpc>
                <a:spcPct val="100000"/>
              </a:lnSpc>
              <a:spcBef>
                <a:spcPts val="0"/>
              </a:spcBef>
              <a:spcAft>
                <a:spcPts val="0"/>
              </a:spcAft>
              <a:buClr>
                <a:schemeClr val="dk1"/>
              </a:buClr>
              <a:buSzPct val="25000"/>
              <a:buFont typeface="Arial"/>
              <a:buNone/>
            </a:pPr>
            <a:r>
              <a:rPr lang="en" sz="3600" b="0" i="0" u="none" strike="noStrike" cap="none">
                <a:solidFill>
                  <a:schemeClr val="dk1"/>
                </a:solidFill>
                <a:latin typeface="Trebuchet MS"/>
                <a:ea typeface="Trebuchet MS"/>
                <a:cs typeface="Trebuchet MS"/>
                <a:sym typeface="Trebuchet MS"/>
              </a:rPr>
              <a:t>Logic </a:t>
            </a:r>
            <a:r>
              <a:rPr lang="en" sz="3600">
                <a:solidFill>
                  <a:schemeClr val="dk1"/>
                </a:solidFill>
              </a:rPr>
              <a:t>Mapping</a:t>
            </a:r>
            <a:r>
              <a:rPr lang="en" sz="3600" b="0" i="0" u="none" strike="noStrike" cap="none">
                <a:solidFill>
                  <a:schemeClr val="dk1"/>
                </a:solidFill>
                <a:latin typeface="Trebuchet MS"/>
                <a:ea typeface="Trebuchet MS"/>
                <a:cs typeface="Trebuchet MS"/>
                <a:sym typeface="Trebuchet MS"/>
              </a:rPr>
              <a:t> </a:t>
            </a:r>
            <a:r>
              <a:rPr lang="en" sz="3600">
                <a:solidFill>
                  <a:schemeClr val="dk1"/>
                </a:solidFill>
              </a:rPr>
              <a:t>U</a:t>
            </a:r>
            <a:r>
              <a:rPr lang="en" sz="3600" b="0" i="0" u="none" strike="noStrike" cap="none">
                <a:solidFill>
                  <a:schemeClr val="dk1"/>
                </a:solidFill>
                <a:latin typeface="Trebuchet MS"/>
                <a:ea typeface="Trebuchet MS"/>
                <a:cs typeface="Trebuchet MS"/>
                <a:sym typeface="Trebuchet MS"/>
              </a:rPr>
              <a:t>sing LUT</a:t>
            </a:r>
          </a:p>
        </p:txBody>
      </p:sp>
      <p:sp>
        <p:nvSpPr>
          <p:cNvPr id="239" name="Shape 239"/>
          <p:cNvSpPr txBox="1">
            <a:spLocks noGrp="1"/>
          </p:cNvSpPr>
          <p:nvPr>
            <p:ph type="body" idx="1"/>
          </p:nvPr>
        </p:nvSpPr>
        <p:spPr>
          <a:xfrm>
            <a:off x="228600" y="1551000"/>
            <a:ext cx="4343400" cy="4057499"/>
          </a:xfrm>
          <a:prstGeom prst="rect">
            <a:avLst/>
          </a:prstGeom>
          <a:noFill/>
          <a:ln>
            <a:noFill/>
          </a:ln>
        </p:spPr>
        <p:txBody>
          <a:bodyPr lIns="91425" tIns="45700" rIns="91425" bIns="45700" anchor="t" anchorCtr="0">
            <a:noAutofit/>
          </a:bodyPr>
          <a:lstStyle/>
          <a:p>
            <a:pPr marL="457200" marR="0" lvl="0" indent="-228600" algn="l" rtl="0">
              <a:lnSpc>
                <a:spcPct val="100000"/>
              </a:lnSpc>
              <a:spcBef>
                <a:spcPts val="0"/>
              </a:spcBef>
              <a:spcAft>
                <a:spcPts val="0"/>
              </a:spcAft>
              <a:buClr>
                <a:schemeClr val="lt1"/>
              </a:buClr>
              <a:buSzPct val="100000"/>
              <a:buFont typeface="Noto Sans Symbols"/>
              <a:buChar char="●"/>
            </a:pPr>
            <a:r>
              <a:rPr lang="en" sz="2000" b="0" i="0" u="none" strike="noStrike" cap="none">
                <a:solidFill>
                  <a:srgbClr val="FFFFFF"/>
                </a:solidFill>
                <a:latin typeface="Arial"/>
                <a:ea typeface="Arial"/>
                <a:cs typeface="Arial"/>
                <a:sym typeface="Arial"/>
              </a:rPr>
              <a:t>B</a:t>
            </a:r>
            <a:r>
              <a:rPr lang="en" sz="2000" b="0" i="0" u="none" strike="noStrike" cap="none">
                <a:solidFill>
                  <a:schemeClr val="lt1"/>
                </a:solidFill>
                <a:latin typeface="Trebuchet MS"/>
                <a:ea typeface="Trebuchet MS"/>
                <a:cs typeface="Trebuchet MS"/>
                <a:sym typeface="Trebuchet MS"/>
              </a:rPr>
              <a:t>y programming the </a:t>
            </a:r>
            <a:r>
              <a:rPr lang="en" sz="2000"/>
              <a:t>MTJs</a:t>
            </a:r>
            <a:r>
              <a:rPr lang="en" sz="2000" b="0" i="0" u="none" strike="noStrike" cap="none">
                <a:solidFill>
                  <a:schemeClr val="lt1"/>
                </a:solidFill>
                <a:latin typeface="Trebuchet MS"/>
                <a:ea typeface="Trebuchet MS"/>
                <a:cs typeface="Trebuchet MS"/>
                <a:sym typeface="Trebuchet MS"/>
              </a:rPr>
              <a:t>, </a:t>
            </a:r>
            <a:r>
              <a:rPr lang="en" sz="2000"/>
              <a:t>we</a:t>
            </a:r>
            <a:r>
              <a:rPr lang="en" sz="2000" b="0" i="0" u="none" strike="noStrike" cap="none">
                <a:solidFill>
                  <a:schemeClr val="lt1"/>
                </a:solidFill>
                <a:latin typeface="Trebuchet MS"/>
                <a:ea typeface="Trebuchet MS"/>
                <a:cs typeface="Trebuchet MS"/>
                <a:sym typeface="Trebuchet MS"/>
              </a:rPr>
              <a:t> can </a:t>
            </a:r>
            <a:r>
              <a:rPr lang="en" sz="2000"/>
              <a:t>map</a:t>
            </a:r>
            <a:r>
              <a:rPr lang="en" sz="2000" b="0" i="0" u="none" strike="noStrike" cap="none">
                <a:solidFill>
                  <a:schemeClr val="lt1"/>
                </a:solidFill>
                <a:latin typeface="Trebuchet MS"/>
                <a:ea typeface="Trebuchet MS"/>
                <a:cs typeface="Trebuchet MS"/>
                <a:sym typeface="Trebuchet MS"/>
              </a:rPr>
              <a:t> any arbitrary logic function </a:t>
            </a:r>
          </a:p>
          <a:p>
            <a:pPr marL="457200" marR="0" lvl="0" indent="-228600" algn="l" rtl="0">
              <a:lnSpc>
                <a:spcPct val="100000"/>
              </a:lnSpc>
              <a:spcBef>
                <a:spcPts val="2000"/>
              </a:spcBef>
              <a:spcAft>
                <a:spcPts val="0"/>
              </a:spcAft>
              <a:buClr>
                <a:schemeClr val="lt1"/>
              </a:buClr>
              <a:buSzPct val="100000"/>
              <a:buFont typeface="Noto Sans Symbols"/>
              <a:buChar char="●"/>
            </a:pPr>
            <a:r>
              <a:rPr lang="en" sz="2000" b="0" i="0" u="none" strike="noStrike" cap="none">
                <a:solidFill>
                  <a:schemeClr val="lt1"/>
                </a:solidFill>
                <a:latin typeface="Trebuchet MS"/>
                <a:ea typeface="Trebuchet MS"/>
                <a:cs typeface="Trebuchet MS"/>
                <a:sym typeface="Trebuchet MS"/>
              </a:rPr>
              <a:t> LUT fan-in sets a limit on number of input variables</a:t>
            </a:r>
          </a:p>
          <a:p>
            <a:pPr marL="457200" marR="0" lvl="0" indent="-228600" algn="l" rtl="0">
              <a:lnSpc>
                <a:spcPct val="100000"/>
              </a:lnSpc>
              <a:spcBef>
                <a:spcPts val="2000"/>
              </a:spcBef>
              <a:spcAft>
                <a:spcPts val="0"/>
              </a:spcAft>
              <a:buClr>
                <a:schemeClr val="lt1"/>
              </a:buClr>
              <a:buSzPct val="100000"/>
              <a:buFont typeface="Noto Sans Symbols"/>
              <a:buChar char="●"/>
            </a:pPr>
            <a:r>
              <a:rPr lang="en" sz="2000" b="0" i="0" u="none" strike="noStrike" cap="none">
                <a:solidFill>
                  <a:schemeClr val="lt1"/>
                </a:solidFill>
                <a:latin typeface="Trebuchet MS"/>
                <a:ea typeface="Trebuchet MS"/>
                <a:cs typeface="Trebuchet MS"/>
                <a:sym typeface="Trebuchet MS"/>
              </a:rPr>
              <a:t>LUT is single output</a:t>
            </a:r>
          </a:p>
        </p:txBody>
      </p:sp>
      <p:pic>
        <p:nvPicPr>
          <p:cNvPr id="240" name="Shape 240"/>
          <p:cNvPicPr preferRelativeResize="0"/>
          <p:nvPr/>
        </p:nvPicPr>
        <p:blipFill rotWithShape="1">
          <a:blip r:embed="rId3">
            <a:alphaModFix/>
          </a:blip>
          <a:srcRect/>
          <a:stretch/>
        </p:blipFill>
        <p:spPr>
          <a:xfrm>
            <a:off x="4679000" y="1464475"/>
            <a:ext cx="3725399" cy="3440100"/>
          </a:xfrm>
          <a:prstGeom prst="rect">
            <a:avLst/>
          </a:prstGeom>
          <a:noFill/>
          <a:ln>
            <a:noFill/>
          </a:ln>
        </p:spPr>
      </p:pic>
      <p:sp>
        <p:nvSpPr>
          <p:cNvPr id="241" name="Shape 241"/>
          <p:cNvSpPr txBox="1"/>
          <p:nvPr/>
        </p:nvSpPr>
        <p:spPr>
          <a:xfrm>
            <a:off x="7265050" y="1603475"/>
            <a:ext cx="1307400" cy="320700"/>
          </a:xfrm>
          <a:prstGeom prst="rect">
            <a:avLst/>
          </a:prstGeom>
          <a:noFill/>
          <a:ln>
            <a:noFill/>
          </a:ln>
        </p:spPr>
        <p:txBody>
          <a:bodyPr lIns="91425" tIns="91425" rIns="91425" bIns="91425" anchor="t" anchorCtr="0">
            <a:noAutofit/>
          </a:bodyPr>
          <a:lstStyle/>
          <a:p>
            <a:pPr lvl="0">
              <a:spcBef>
                <a:spcPts val="0"/>
              </a:spcBef>
              <a:buNone/>
            </a:pPr>
            <a:r>
              <a:rPr lang="en" sz="1300">
                <a:latin typeface="Trebuchet MS"/>
                <a:ea typeface="Trebuchet MS"/>
                <a:cs typeface="Trebuchet MS"/>
                <a:sym typeface="Trebuchet MS"/>
              </a:rPr>
              <a:t>XNOR gate</a:t>
            </a:r>
          </a:p>
        </p:txBody>
      </p:sp>
      <p:sp>
        <p:nvSpPr>
          <p:cNvPr id="242" name="Shape 242"/>
          <p:cNvSpPr txBox="1">
            <a:spLocks noGrp="1"/>
          </p:cNvSpPr>
          <p:nvPr>
            <p:ph type="sldNum" idx="12"/>
          </p:nvPr>
        </p:nvSpPr>
        <p:spPr>
          <a:xfrm>
            <a:off x="8404410" y="164727"/>
            <a:ext cx="493200" cy="273900"/>
          </a:xfrm>
          <a:prstGeom prst="rect">
            <a:avLst/>
          </a:prstGeom>
        </p:spPr>
        <p:txBody>
          <a:bodyPr lIns="91425" tIns="45700" rIns="91425" bIns="45700" anchor="ctr" anchorCtr="0">
            <a:noAutofit/>
          </a:bodyPr>
          <a:lstStyle/>
          <a:p>
            <a:pPr lvl="0" rtl="0">
              <a:spcBef>
                <a:spcPts val="0"/>
              </a:spcBef>
              <a:buClr>
                <a:schemeClr val="dk2"/>
              </a:buClr>
              <a:buSzPct val="25000"/>
              <a:buFont typeface="Arial"/>
              <a:buNone/>
            </a:pPr>
            <a:fld id="{00000000-1234-1234-1234-123412341234}" type="slidenum">
              <a:rPr lang="en" sz="1400"/>
              <a:t>7</a:t>
            </a:fld>
            <a:endParaRPr lang="en" sz="140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46"/>
        <p:cNvGrpSpPr/>
        <p:nvPr/>
      </p:nvGrpSpPr>
      <p:grpSpPr>
        <a:xfrm>
          <a:off x="0" y="0"/>
          <a:ext cx="0" cy="0"/>
          <a:chOff x="0" y="0"/>
          <a:chExt cx="0" cy="0"/>
        </a:xfrm>
      </p:grpSpPr>
      <p:sp>
        <p:nvSpPr>
          <p:cNvPr id="247" name="Shape 247"/>
          <p:cNvSpPr txBox="1">
            <a:spLocks noGrp="1"/>
          </p:cNvSpPr>
          <p:nvPr>
            <p:ph type="ctrTitle"/>
          </p:nvPr>
        </p:nvSpPr>
        <p:spPr>
          <a:xfrm>
            <a:off x="653400" y="164725"/>
            <a:ext cx="7950300" cy="1251000"/>
          </a:xfrm>
          <a:prstGeom prst="rect">
            <a:avLst/>
          </a:prstGeom>
          <a:noFill/>
          <a:ln>
            <a:noFill/>
          </a:ln>
        </p:spPr>
        <p:txBody>
          <a:bodyPr lIns="91425" tIns="91425" rIns="91425" bIns="91425" anchor="b" anchorCtr="0">
            <a:noAutofit/>
          </a:bodyPr>
          <a:lstStyle/>
          <a:p>
            <a:pPr marL="0" marR="0" lvl="0" indent="0" algn="ctr" rtl="0">
              <a:lnSpc>
                <a:spcPct val="100000"/>
              </a:lnSpc>
              <a:spcBef>
                <a:spcPts val="0"/>
              </a:spcBef>
              <a:spcAft>
                <a:spcPts val="0"/>
              </a:spcAft>
              <a:buClr>
                <a:schemeClr val="lt1"/>
              </a:buClr>
              <a:buSzPct val="25000"/>
              <a:buFont typeface="Trebuchet MS"/>
              <a:buNone/>
            </a:pPr>
            <a:r>
              <a:rPr lang="en" sz="3600">
                <a:solidFill>
                  <a:schemeClr val="dk1"/>
                </a:solidFill>
              </a:rPr>
              <a:t>Advantages and Disadvantages</a:t>
            </a:r>
            <a:r>
              <a:rPr lang="en" sz="3600" b="0" i="0" u="none" strike="noStrike" cap="none">
                <a:solidFill>
                  <a:schemeClr val="dk1"/>
                </a:solidFill>
                <a:latin typeface="Trebuchet MS"/>
                <a:ea typeface="Trebuchet MS"/>
                <a:cs typeface="Trebuchet MS"/>
                <a:sym typeface="Trebuchet MS"/>
              </a:rPr>
              <a:t> of using STT-LUT</a:t>
            </a:r>
          </a:p>
        </p:txBody>
      </p:sp>
      <p:sp>
        <p:nvSpPr>
          <p:cNvPr id="248" name="Shape 248"/>
          <p:cNvSpPr txBox="1">
            <a:spLocks noGrp="1"/>
          </p:cNvSpPr>
          <p:nvPr>
            <p:ph type="subTitle" idx="1"/>
          </p:nvPr>
        </p:nvSpPr>
        <p:spPr>
          <a:xfrm>
            <a:off x="1073700" y="1408525"/>
            <a:ext cx="7530000" cy="3323400"/>
          </a:xfrm>
          <a:prstGeom prst="rect">
            <a:avLst/>
          </a:prstGeom>
          <a:noFill/>
          <a:ln>
            <a:noFill/>
          </a:ln>
        </p:spPr>
        <p:txBody>
          <a:bodyPr lIns="91425" tIns="91425" rIns="91425" bIns="91425" anchor="t" anchorCtr="0">
            <a:noAutofit/>
          </a:bodyPr>
          <a:lstStyle/>
          <a:p>
            <a:pPr marR="0" lvl="0" algn="l" rtl="0">
              <a:lnSpc>
                <a:spcPct val="100000"/>
              </a:lnSpc>
              <a:spcBef>
                <a:spcPts val="0"/>
              </a:spcBef>
              <a:spcAft>
                <a:spcPts val="0"/>
              </a:spcAft>
              <a:buNone/>
            </a:pPr>
            <a:r>
              <a:rPr lang="en" sz="2000"/>
              <a:t>Advantages</a:t>
            </a:r>
            <a:r>
              <a:rPr lang="en" sz="2000" b="1"/>
              <a:t>:</a:t>
            </a:r>
          </a:p>
          <a:p>
            <a:pPr marL="457200" marR="0" lvl="0" indent="-368300" algn="l" rtl="0">
              <a:lnSpc>
                <a:spcPct val="100000"/>
              </a:lnSpc>
              <a:spcBef>
                <a:spcPts val="0"/>
              </a:spcBef>
              <a:spcAft>
                <a:spcPts val="0"/>
              </a:spcAft>
              <a:buClr>
                <a:schemeClr val="lt1"/>
              </a:buClr>
              <a:buSzPct val="100000"/>
              <a:buFont typeface="Noto Sans Symbols"/>
              <a:buChar char="●"/>
            </a:pPr>
            <a:r>
              <a:rPr lang="en" sz="2000"/>
              <a:t>More difficult to reverse engineer</a:t>
            </a:r>
          </a:p>
          <a:p>
            <a:pPr marL="457200" marR="0" lvl="0" indent="-368300" algn="l" rtl="0">
              <a:lnSpc>
                <a:spcPct val="100000"/>
              </a:lnSpc>
              <a:spcBef>
                <a:spcPts val="0"/>
              </a:spcBef>
              <a:spcAft>
                <a:spcPts val="0"/>
              </a:spcAft>
              <a:buClr>
                <a:schemeClr val="lt1"/>
              </a:buClr>
              <a:buSzPct val="100000"/>
              <a:buFont typeface="Noto Sans Symbols"/>
              <a:buChar char="●"/>
            </a:pPr>
            <a:r>
              <a:rPr lang="en" sz="2000" b="0" i="0" strike="noStrike" cap="none">
                <a:solidFill>
                  <a:schemeClr val="lt1"/>
                </a:solidFill>
                <a:latin typeface="Trebuchet MS"/>
                <a:ea typeface="Trebuchet MS"/>
                <a:cs typeface="Trebuchet MS"/>
                <a:sym typeface="Trebuchet MS"/>
              </a:rPr>
              <a:t>Non-</a:t>
            </a:r>
            <a:r>
              <a:rPr lang="en" sz="2000"/>
              <a:t>volatility</a:t>
            </a:r>
          </a:p>
          <a:p>
            <a:pPr marL="457200" marR="0" lvl="0" indent="-368300" algn="l" rtl="0">
              <a:lnSpc>
                <a:spcPct val="100000"/>
              </a:lnSpc>
              <a:spcBef>
                <a:spcPts val="0"/>
              </a:spcBef>
              <a:spcAft>
                <a:spcPts val="0"/>
              </a:spcAft>
              <a:buClr>
                <a:schemeClr val="lt1"/>
              </a:buClr>
              <a:buSzPct val="100000"/>
              <a:buFont typeface="Noto Sans Symbols"/>
              <a:buChar char="●"/>
            </a:pPr>
            <a:r>
              <a:rPr lang="en" sz="2000"/>
              <a:t>CMOS compatibility</a:t>
            </a:r>
            <a:br>
              <a:rPr lang="en" sz="2000"/>
            </a:br>
            <a:endParaRPr lang="en" sz="2000"/>
          </a:p>
          <a:p>
            <a:pPr marR="0" lvl="0" algn="l" rtl="0">
              <a:lnSpc>
                <a:spcPct val="100000"/>
              </a:lnSpc>
              <a:spcBef>
                <a:spcPts val="0"/>
              </a:spcBef>
              <a:spcAft>
                <a:spcPts val="0"/>
              </a:spcAft>
              <a:buNone/>
            </a:pPr>
            <a:r>
              <a:rPr lang="en" sz="2000"/>
              <a:t>Disadvantages</a:t>
            </a:r>
            <a:r>
              <a:rPr lang="en" sz="2000" b="1"/>
              <a:t>: </a:t>
            </a:r>
          </a:p>
          <a:p>
            <a:pPr marL="457200" marR="0" lvl="0" indent="-368300" algn="l" rtl="0">
              <a:lnSpc>
                <a:spcPct val="100000"/>
              </a:lnSpc>
              <a:spcBef>
                <a:spcPts val="0"/>
              </a:spcBef>
              <a:spcAft>
                <a:spcPts val="0"/>
              </a:spcAft>
              <a:buClr>
                <a:schemeClr val="lt1"/>
              </a:buClr>
              <a:buSzPct val="100000"/>
              <a:buFont typeface="Noto Sans Symbols"/>
              <a:buChar char="●"/>
            </a:pPr>
            <a:r>
              <a:rPr lang="en" sz="2000"/>
              <a:t>Power Consumption</a:t>
            </a:r>
          </a:p>
          <a:p>
            <a:pPr marL="457200" marR="0" lvl="0" indent="-368300" algn="l" rtl="0">
              <a:lnSpc>
                <a:spcPct val="100000"/>
              </a:lnSpc>
              <a:spcBef>
                <a:spcPts val="0"/>
              </a:spcBef>
              <a:spcAft>
                <a:spcPts val="0"/>
              </a:spcAft>
              <a:buClr>
                <a:schemeClr val="lt1"/>
              </a:buClr>
              <a:buSzPct val="100000"/>
              <a:buFont typeface="Noto Sans Symbols"/>
              <a:buChar char="●"/>
            </a:pPr>
            <a:r>
              <a:rPr lang="en" sz="2000"/>
              <a:t>Delay Overhead</a:t>
            </a:r>
          </a:p>
          <a:p>
            <a:pPr marL="457200" marR="0" lvl="0" indent="-368300" algn="l" rtl="0">
              <a:lnSpc>
                <a:spcPct val="100000"/>
              </a:lnSpc>
              <a:spcBef>
                <a:spcPts val="0"/>
              </a:spcBef>
              <a:spcAft>
                <a:spcPts val="0"/>
              </a:spcAft>
              <a:buClr>
                <a:schemeClr val="lt1"/>
              </a:buClr>
              <a:buSzPct val="100000"/>
              <a:buFont typeface="Noto Sans Symbols"/>
              <a:buChar char="●"/>
            </a:pPr>
            <a:r>
              <a:rPr lang="en" sz="2000"/>
              <a:t>Area increment</a:t>
            </a:r>
          </a:p>
          <a:p>
            <a:pPr marR="0" lvl="0" algn="l" rtl="0">
              <a:lnSpc>
                <a:spcPct val="100000"/>
              </a:lnSpc>
              <a:spcBef>
                <a:spcPts val="0"/>
              </a:spcBef>
              <a:spcAft>
                <a:spcPts val="0"/>
              </a:spcAft>
              <a:buNone/>
            </a:pPr>
            <a:endParaRPr sz="2000"/>
          </a:p>
          <a:p>
            <a:pPr marL="0" marR="0" lvl="0" indent="0" algn="r" rtl="0">
              <a:lnSpc>
                <a:spcPct val="100000"/>
              </a:lnSpc>
              <a:spcBef>
                <a:spcPts val="0"/>
              </a:spcBef>
              <a:spcAft>
                <a:spcPts val="0"/>
              </a:spcAft>
              <a:buClr>
                <a:schemeClr val="lt1"/>
              </a:buClr>
              <a:buSzPct val="25000"/>
              <a:buFont typeface="Noto Sans Symbols"/>
              <a:buNone/>
            </a:pPr>
            <a:endParaRPr sz="2000" b="0" i="0" u="none" strike="noStrike" cap="none">
              <a:solidFill>
                <a:schemeClr val="lt1"/>
              </a:solidFill>
              <a:latin typeface="Trebuchet MS"/>
              <a:ea typeface="Trebuchet MS"/>
              <a:cs typeface="Trebuchet MS"/>
              <a:sym typeface="Trebuchet MS"/>
            </a:endParaRPr>
          </a:p>
        </p:txBody>
      </p:sp>
      <p:sp>
        <p:nvSpPr>
          <p:cNvPr id="249" name="Shape 249"/>
          <p:cNvSpPr txBox="1">
            <a:spLocks noGrp="1"/>
          </p:cNvSpPr>
          <p:nvPr>
            <p:ph type="sldNum" idx="12"/>
          </p:nvPr>
        </p:nvSpPr>
        <p:spPr>
          <a:xfrm>
            <a:off x="8404410" y="164727"/>
            <a:ext cx="493200" cy="273900"/>
          </a:xfrm>
          <a:prstGeom prst="rect">
            <a:avLst/>
          </a:prstGeom>
        </p:spPr>
        <p:txBody>
          <a:bodyPr lIns="91425" tIns="45700" rIns="91425" bIns="45700" anchor="ctr" anchorCtr="0">
            <a:noAutofit/>
          </a:bodyPr>
          <a:lstStyle/>
          <a:p>
            <a:pPr lvl="0" rtl="0">
              <a:spcBef>
                <a:spcPts val="0"/>
              </a:spcBef>
              <a:buClr>
                <a:schemeClr val="dk2"/>
              </a:buClr>
              <a:buSzPct val="25000"/>
              <a:buFont typeface="Arial"/>
              <a:buNone/>
            </a:pPr>
            <a:fld id="{00000000-1234-1234-1234-123412341234}" type="slidenum">
              <a:rPr lang="en" sz="1400"/>
              <a:t>8</a:t>
            </a:fld>
            <a:endParaRPr lang="en" sz="140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53"/>
        <p:cNvGrpSpPr/>
        <p:nvPr/>
      </p:nvGrpSpPr>
      <p:grpSpPr>
        <a:xfrm>
          <a:off x="0" y="0"/>
          <a:ext cx="0" cy="0"/>
          <a:chOff x="0" y="0"/>
          <a:chExt cx="0" cy="0"/>
        </a:xfrm>
      </p:grpSpPr>
      <p:sp>
        <p:nvSpPr>
          <p:cNvPr id="254" name="Shape 254"/>
          <p:cNvSpPr txBox="1">
            <a:spLocks noGrp="1"/>
          </p:cNvSpPr>
          <p:nvPr>
            <p:ph type="body" idx="1"/>
          </p:nvPr>
        </p:nvSpPr>
        <p:spPr>
          <a:xfrm>
            <a:off x="920326" y="1176241"/>
            <a:ext cx="7301700" cy="3263400"/>
          </a:xfrm>
          <a:prstGeom prst="rect">
            <a:avLst/>
          </a:prstGeom>
          <a:noFill/>
          <a:ln>
            <a:noFill/>
          </a:ln>
        </p:spPr>
        <p:txBody>
          <a:bodyPr lIns="91425" tIns="91425" rIns="91425" bIns="91425" anchor="t" anchorCtr="0">
            <a:noAutofit/>
          </a:bodyPr>
          <a:lstStyle/>
          <a:p>
            <a:pPr marL="457200" marR="0" lvl="0" indent="-228600" algn="l" rtl="0">
              <a:lnSpc>
                <a:spcPct val="100000"/>
              </a:lnSpc>
              <a:spcBef>
                <a:spcPts val="0"/>
              </a:spcBef>
              <a:spcAft>
                <a:spcPts val="0"/>
              </a:spcAft>
              <a:buClr>
                <a:schemeClr val="lt1"/>
              </a:buClr>
              <a:buSzPct val="100000"/>
              <a:buFont typeface="Noto Sans Symbols"/>
              <a:buChar char="●"/>
            </a:pPr>
            <a:r>
              <a:rPr lang="en" sz="2000"/>
              <a:t>Create h</a:t>
            </a:r>
            <a:r>
              <a:rPr lang="en" sz="2000" b="0" i="0" u="none" strike="noStrike" cap="none">
                <a:solidFill>
                  <a:schemeClr val="lt1"/>
                </a:solidFill>
                <a:latin typeface="Trebuchet MS"/>
                <a:ea typeface="Trebuchet MS"/>
                <a:cs typeface="Trebuchet MS"/>
                <a:sym typeface="Trebuchet MS"/>
              </a:rPr>
              <a:t>ybrid design of logic circuits using a mix of custom CMOS and </a:t>
            </a:r>
            <a:r>
              <a:rPr lang="en" sz="2000"/>
              <a:t>STT</a:t>
            </a:r>
            <a:r>
              <a:rPr lang="en" sz="2000" b="0" i="0" u="none" strike="noStrike" cap="none">
                <a:solidFill>
                  <a:schemeClr val="lt1"/>
                </a:solidFill>
                <a:latin typeface="Trebuchet MS"/>
                <a:ea typeface="Trebuchet MS"/>
                <a:cs typeface="Trebuchet MS"/>
                <a:sym typeface="Trebuchet MS"/>
              </a:rPr>
              <a:t>-LUTs </a:t>
            </a:r>
          </a:p>
          <a:p>
            <a:pPr marL="228600" marR="0" lvl="0" indent="0" algn="l" rtl="0">
              <a:lnSpc>
                <a:spcPct val="100000"/>
              </a:lnSpc>
              <a:spcBef>
                <a:spcPts val="0"/>
              </a:spcBef>
              <a:spcAft>
                <a:spcPts val="0"/>
              </a:spcAft>
              <a:buClr>
                <a:schemeClr val="lt1"/>
              </a:buClr>
              <a:buSzPct val="25000"/>
              <a:buFont typeface="Noto Sans Symbols"/>
              <a:buNone/>
            </a:pPr>
            <a:endParaRPr sz="2000"/>
          </a:p>
          <a:p>
            <a:pPr marL="457200" lvl="0" indent="-228600" rtl="0">
              <a:spcBef>
                <a:spcPts val="0"/>
              </a:spcBef>
              <a:buClr>
                <a:schemeClr val="lt1"/>
              </a:buClr>
              <a:buSzPct val="100000"/>
              <a:buFont typeface="Noto Sans Symbols"/>
              <a:buChar char="●"/>
            </a:pPr>
            <a:r>
              <a:rPr lang="en" sz="2000"/>
              <a:t>Experiment this optimization on adder test circuit</a:t>
            </a:r>
          </a:p>
          <a:p>
            <a:pPr marL="0" lvl="0" indent="0" rtl="0">
              <a:spcBef>
                <a:spcPts val="0"/>
              </a:spcBef>
              <a:buNone/>
            </a:pPr>
            <a:endParaRPr sz="2000"/>
          </a:p>
          <a:p>
            <a:pPr marL="457200" marR="0" lvl="0" indent="-228600" algn="l" rtl="0">
              <a:lnSpc>
                <a:spcPct val="100000"/>
              </a:lnSpc>
              <a:spcBef>
                <a:spcPts val="0"/>
              </a:spcBef>
              <a:spcAft>
                <a:spcPts val="0"/>
              </a:spcAft>
              <a:buClr>
                <a:schemeClr val="lt1"/>
              </a:buClr>
              <a:buSzPct val="100000"/>
              <a:buFont typeface="Noto Sans Symbols"/>
              <a:buChar char="●"/>
            </a:pPr>
            <a:r>
              <a:rPr lang="en" sz="2000" b="0" i="0" u="none" strike="noStrike" cap="none">
                <a:solidFill>
                  <a:schemeClr val="lt1"/>
                </a:solidFill>
                <a:latin typeface="Trebuchet MS"/>
                <a:ea typeface="Trebuchet MS"/>
                <a:cs typeface="Trebuchet MS"/>
                <a:sym typeface="Trebuchet MS"/>
              </a:rPr>
              <a:t>Optimal hybridizations pathways that utilizes efficiency of custom CMOS and programmability of LUTs</a:t>
            </a:r>
          </a:p>
          <a:p>
            <a:pPr marL="0" marR="0" lvl="0" indent="0" algn="l" rtl="0">
              <a:lnSpc>
                <a:spcPct val="100000"/>
              </a:lnSpc>
              <a:spcBef>
                <a:spcPts val="0"/>
              </a:spcBef>
              <a:spcAft>
                <a:spcPts val="0"/>
              </a:spcAft>
              <a:buNone/>
            </a:pPr>
            <a:endParaRPr/>
          </a:p>
        </p:txBody>
      </p:sp>
      <p:sp>
        <p:nvSpPr>
          <p:cNvPr id="255" name="Shape 255"/>
          <p:cNvSpPr txBox="1">
            <a:spLocks noGrp="1"/>
          </p:cNvSpPr>
          <p:nvPr>
            <p:ph type="title"/>
          </p:nvPr>
        </p:nvSpPr>
        <p:spPr>
          <a:xfrm>
            <a:off x="779464" y="285750"/>
            <a:ext cx="7583400" cy="783300"/>
          </a:xfrm>
          <a:prstGeom prst="rect">
            <a:avLst/>
          </a:prstGeom>
          <a:noFill/>
          <a:ln>
            <a:noFill/>
          </a:ln>
        </p:spPr>
        <p:txBody>
          <a:bodyPr lIns="91425" tIns="91425" rIns="91425" bIns="91425" anchor="b" anchorCtr="0">
            <a:noAutofit/>
          </a:bodyPr>
          <a:lstStyle/>
          <a:p>
            <a:pPr marL="0" marR="0" lvl="0" indent="0" algn="ctr" rtl="0">
              <a:lnSpc>
                <a:spcPct val="100000"/>
              </a:lnSpc>
              <a:spcBef>
                <a:spcPts val="0"/>
              </a:spcBef>
              <a:spcAft>
                <a:spcPts val="0"/>
              </a:spcAft>
              <a:buClr>
                <a:schemeClr val="lt1"/>
              </a:buClr>
              <a:buSzPct val="25000"/>
              <a:buFont typeface="Trebuchet MS"/>
              <a:buNone/>
            </a:pPr>
            <a:r>
              <a:rPr lang="en" sz="3600" b="0" i="0" u="none" strike="noStrike" cap="none">
                <a:solidFill>
                  <a:schemeClr val="dk1"/>
                </a:solidFill>
                <a:latin typeface="Trebuchet MS"/>
                <a:ea typeface="Trebuchet MS"/>
                <a:cs typeface="Trebuchet MS"/>
                <a:sym typeface="Trebuchet MS"/>
              </a:rPr>
              <a:t>Research </a:t>
            </a:r>
            <a:r>
              <a:rPr lang="en" sz="3600">
                <a:solidFill>
                  <a:schemeClr val="dk1"/>
                </a:solidFill>
              </a:rPr>
              <a:t>Goals</a:t>
            </a:r>
          </a:p>
        </p:txBody>
      </p:sp>
      <p:sp>
        <p:nvSpPr>
          <p:cNvPr id="256" name="Shape 256"/>
          <p:cNvSpPr txBox="1">
            <a:spLocks noGrp="1"/>
          </p:cNvSpPr>
          <p:nvPr>
            <p:ph type="sldNum" idx="12"/>
          </p:nvPr>
        </p:nvSpPr>
        <p:spPr>
          <a:xfrm>
            <a:off x="8404410" y="164727"/>
            <a:ext cx="493200" cy="273900"/>
          </a:xfrm>
          <a:prstGeom prst="rect">
            <a:avLst/>
          </a:prstGeom>
        </p:spPr>
        <p:txBody>
          <a:bodyPr lIns="91425" tIns="91425" rIns="91425" bIns="91425" anchor="ctr" anchorCtr="0">
            <a:noAutofit/>
          </a:bodyPr>
          <a:lstStyle/>
          <a:p>
            <a:pPr lvl="0" rtl="0">
              <a:spcBef>
                <a:spcPts val="0"/>
              </a:spcBef>
              <a:buClr>
                <a:schemeClr val="dk2"/>
              </a:buClr>
              <a:buSzPct val="25000"/>
              <a:buFont typeface="Arial"/>
              <a:buNone/>
            </a:pPr>
            <a:fld id="{00000000-1234-1234-1234-123412341234}" type="slidenum">
              <a:rPr lang="en" sz="1400"/>
              <a:t>9</a:t>
            </a:fld>
            <a:endParaRPr lang="en" sz="140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Revolution">
  <a:themeElements>
    <a:clrScheme name="Revolution">
      <a:dk1>
        <a:srgbClr val="000000"/>
      </a:dk1>
      <a:lt1>
        <a:srgbClr val="FFFFFF"/>
      </a:lt1>
      <a:dk2>
        <a:srgbClr val="1B3861"/>
      </a:dk2>
      <a:lt2>
        <a:srgbClr val="38ABED"/>
      </a:lt2>
      <a:accent1>
        <a:srgbClr val="0C5986"/>
      </a:accent1>
      <a:accent2>
        <a:srgbClr val="DDF53D"/>
      </a:accent2>
      <a:accent3>
        <a:srgbClr val="508709"/>
      </a:accent3>
      <a:accent4>
        <a:srgbClr val="BF5E00"/>
      </a:accent4>
      <a:accent5>
        <a:srgbClr val="9C0001"/>
      </a:accent5>
      <a:accent6>
        <a:srgbClr val="660075"/>
      </a:accent6>
      <a:hlink>
        <a:srgbClr val="ABF24D"/>
      </a:hlink>
      <a:folHlink>
        <a:srgbClr val="A0E7F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64</TotalTime>
  <Words>2126</Words>
  <Application>Microsoft Macintosh PowerPoint</Application>
  <PresentationFormat>On-screen Show (16:9)</PresentationFormat>
  <Paragraphs>246</Paragraphs>
  <Slides>28</Slides>
  <Notes>27</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28</vt:i4>
      </vt:variant>
    </vt:vector>
  </HeadingPairs>
  <TitlesOfParts>
    <vt:vector size="35" baseType="lpstr">
      <vt:lpstr>Calibri</vt:lpstr>
      <vt:lpstr>Helvetica Neue</vt:lpstr>
      <vt:lpstr>Noto Sans Symbols</vt:lpstr>
      <vt:lpstr>Times New Roman</vt:lpstr>
      <vt:lpstr>Trebuchet MS</vt:lpstr>
      <vt:lpstr>Arial</vt:lpstr>
      <vt:lpstr>Revolution</vt:lpstr>
      <vt:lpstr>Efficient Logic Design Using Spin Transfer Torque Memory Technology &amp; Lookup Tables</vt:lpstr>
      <vt:lpstr>Overview</vt:lpstr>
      <vt:lpstr>Spin Transfer Torque Random Access Memory (STTRAM)</vt:lpstr>
      <vt:lpstr>Magnetic Tunnel Junction (MTJ)</vt:lpstr>
      <vt:lpstr>Logic Gates in Custom CMOS</vt:lpstr>
      <vt:lpstr>STT Based Look Up Table (STT-LUT)</vt:lpstr>
      <vt:lpstr>Logic Mapping Using LUT</vt:lpstr>
      <vt:lpstr>Advantages and Disadvantages of using STT-LUT</vt:lpstr>
      <vt:lpstr>Research Goals</vt:lpstr>
      <vt:lpstr>Case Study: 4-bit Adder</vt:lpstr>
      <vt:lpstr>Individual Gate Mapping</vt:lpstr>
      <vt:lpstr>Logic Gates with Delay Overhead</vt:lpstr>
      <vt:lpstr>PowerPoint Presentation</vt:lpstr>
      <vt:lpstr>PowerPoint Presentation</vt:lpstr>
      <vt:lpstr>PowerPoint Presentation</vt:lpstr>
      <vt:lpstr>PowerPoint Presentation</vt:lpstr>
      <vt:lpstr>Multiple Gate Mapping</vt:lpstr>
      <vt:lpstr>Independent Selection</vt:lpstr>
      <vt:lpstr>Dependent Selection</vt:lpstr>
      <vt:lpstr>Parametric-Aware Dependent</vt:lpstr>
      <vt:lpstr>Multiple Gate Mapping Results</vt:lpstr>
      <vt:lpstr>PowerPoint Presentation</vt:lpstr>
      <vt:lpstr>PowerPoint Presentation</vt:lpstr>
      <vt:lpstr>PowerPoint Presentation</vt:lpstr>
      <vt:lpstr>Conclusion</vt:lpstr>
      <vt:lpstr>Conclusion</vt:lpstr>
      <vt:lpstr>Acknowledgements</vt:lpstr>
      <vt:lpstr>References</vt:lpstr>
    </vt:vector>
  </TitlesOfParts>
  <LinksUpToDate>false</LinksUpToDate>
  <SharedDoc>false</SharedDoc>
  <HyperlinksChanged>false</HyperlinksChanged>
  <AppVersion>15.0023</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Efficient Logic Design Using Spin Transfer Torque Memory Technology &amp; Lookup Tables</dc:title>
  <cp:lastModifiedBy>Janine Young</cp:lastModifiedBy>
  <cp:revision>5</cp:revision>
  <dcterms:modified xsi:type="dcterms:W3CDTF">2016-08-12T22:31:08Z</dcterms:modified>
</cp:coreProperties>
</file>