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Roboto" panose="020B060402020202020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
      <p:font typeface="Galdeano"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Dal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12T08:49:47.333" idx="1">
    <p:pos x="6000" y="0"/>
    <p:text>It would be awesome if there was a picture of someone doing a trial with the armband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Galdeano"/>
                <a:ea typeface="Galdeano"/>
                <a:cs typeface="Galdeano"/>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Galdeano"/>
                <a:ea typeface="Galdeano"/>
                <a:cs typeface="Galdeano"/>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Galdeano"/>
                <a:ea typeface="Galdeano"/>
                <a:cs typeface="Galdeano"/>
                <a:sym typeface="Galdeano"/>
              </a:defRPr>
            </a:lvl1pPr>
            <a:lvl2pPr marL="457200" marR="0" lvl="1" indent="0" algn="l" rtl="0">
              <a:spcBef>
                <a:spcPts val="0"/>
              </a:spcBef>
              <a:buNone/>
              <a:defRPr sz="12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2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2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2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2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2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2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200" b="0" i="0" u="none" strike="noStrike" cap="none">
                <a:solidFill>
                  <a:schemeClr val="dk1"/>
                </a:solidFill>
                <a:latin typeface="Galdeano"/>
                <a:ea typeface="Galdeano"/>
                <a:cs typeface="Galdeano"/>
                <a:sym typeface="Galdeano"/>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Galdeano"/>
                <a:ea typeface="Galdeano"/>
                <a:cs typeface="Galdeano"/>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Galdeano"/>
                <a:ea typeface="Galdeano"/>
                <a:cs typeface="Galdeano"/>
                <a:sym typeface="Galdeano"/>
              </a:rPr>
              <a:t>‹#›</a:t>
            </a:fld>
            <a:endParaRPr lang="en-US" sz="1200" b="0" i="0" u="none" strike="noStrike" cap="none">
              <a:solidFill>
                <a:schemeClr val="dk1"/>
              </a:solidFill>
              <a:latin typeface="Galdeano"/>
              <a:ea typeface="Galdeano"/>
              <a:cs typeface="Galdeano"/>
              <a:sym typeface="Galdeano"/>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Bianca</a:t>
            </a:r>
          </a:p>
        </p:txBody>
      </p:sp>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Victor</a:t>
            </a:r>
          </a:p>
        </p:txBody>
      </p:sp>
      <p:sp>
        <p:nvSpPr>
          <p:cNvPr id="292" name="Shape 2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Bianca</a:t>
            </a:r>
          </a:p>
          <a:p>
            <a:pPr marL="457200" lvl="0" indent="-228600" rtl="0">
              <a:spcBef>
                <a:spcPts val="0"/>
              </a:spcBef>
              <a:buChar char="-"/>
            </a:pPr>
            <a:r>
              <a:rPr lang="en-US"/>
              <a:t>This is  the HMI that we started off, it was a collaborative effort from last year’s interns and a grad student who cleaned up their code</a:t>
            </a:r>
          </a:p>
          <a:p>
            <a:pPr marL="457200" lvl="0" indent="-228600" rtl="0">
              <a:spcBef>
                <a:spcPts val="0"/>
              </a:spcBef>
              <a:buChar char="-"/>
            </a:pPr>
            <a:r>
              <a:rPr lang="en-US"/>
              <a:t>Able to train gestures using EMG data only, EMG stands for Electromyography, and again, will be explained in the next slides</a:t>
            </a:r>
          </a:p>
          <a:p>
            <a:pPr marL="457200" lvl="0" indent="-228600" rtl="0">
              <a:spcBef>
                <a:spcPts val="0"/>
              </a:spcBef>
              <a:buChar char="-"/>
            </a:pPr>
            <a:r>
              <a:rPr lang="en-US"/>
              <a:t>Can create a model and give a live gesture classification.</a:t>
            </a:r>
          </a:p>
          <a:p>
            <a:pPr marL="457200" lvl="0" indent="-228600" rtl="0">
              <a:spcBef>
                <a:spcPts val="0"/>
              </a:spcBef>
              <a:buChar char="-"/>
            </a:pPr>
            <a:r>
              <a:rPr lang="en-US"/>
              <a:t>Essentially if I train the HMI that I’m making a fist and make an open hand, then create a model, and start classifying: it should be able to tell which gesture im making.</a:t>
            </a:r>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Kattia</a:t>
            </a:r>
          </a:p>
          <a:p>
            <a:pPr marL="457200" lvl="0" indent="-304800">
              <a:lnSpc>
                <a:spcPct val="90000"/>
              </a:lnSpc>
              <a:spcBef>
                <a:spcPts val="0"/>
              </a:spcBef>
              <a:buClr>
                <a:srgbClr val="000000"/>
              </a:buClr>
              <a:buSzPct val="100000"/>
              <a:buChar char="●"/>
            </a:pPr>
            <a:r>
              <a:rPr lang="en-US">
                <a:solidFill>
                  <a:srgbClr val="000000"/>
                </a:solidFill>
              </a:rPr>
              <a:t>Expand current low-cost and flexible HMI for myoelectric controlled applications</a:t>
            </a:r>
          </a:p>
          <a:p>
            <a:pPr marL="457200" lvl="0" indent="-304800">
              <a:lnSpc>
                <a:spcPct val="90000"/>
              </a:lnSpc>
              <a:spcBef>
                <a:spcPts val="0"/>
              </a:spcBef>
              <a:buClr>
                <a:srgbClr val="000000"/>
              </a:buClr>
              <a:buSzPct val="100000"/>
              <a:buChar char="●"/>
            </a:pPr>
            <a:r>
              <a:rPr lang="en-US">
                <a:solidFill>
                  <a:srgbClr val="000000"/>
                </a:solidFill>
              </a:rPr>
              <a:t> Static and dynamic gesture recognition algorithm</a:t>
            </a:r>
          </a:p>
          <a:p>
            <a:pPr marL="914400" lvl="1" indent="-304800">
              <a:lnSpc>
                <a:spcPct val="90000"/>
              </a:lnSpc>
              <a:spcBef>
                <a:spcPts val="0"/>
              </a:spcBef>
              <a:buClr>
                <a:srgbClr val="000000"/>
              </a:buClr>
              <a:buSzPct val="100000"/>
              <a:buChar char="○"/>
            </a:pPr>
            <a:r>
              <a:rPr lang="en-US">
                <a:solidFill>
                  <a:srgbClr val="000000"/>
                </a:solidFill>
              </a:rPr>
              <a:t>EMG and IMU compared to EMG only</a:t>
            </a:r>
          </a:p>
          <a:p>
            <a:pPr marL="457200" lvl="0" indent="-304800">
              <a:lnSpc>
                <a:spcPct val="90000"/>
              </a:lnSpc>
              <a:spcBef>
                <a:spcPts val="0"/>
              </a:spcBef>
              <a:buClr>
                <a:srgbClr val="000000"/>
              </a:buClr>
              <a:buSzPct val="100000"/>
              <a:buChar char="●"/>
            </a:pPr>
            <a:r>
              <a:rPr lang="en-US">
                <a:solidFill>
                  <a:srgbClr val="000000"/>
                </a:solidFill>
              </a:rPr>
              <a:t>Friendly and flexible interface providing output:</a:t>
            </a:r>
          </a:p>
          <a:p>
            <a:pPr marL="914400" lvl="1" indent="-304800">
              <a:lnSpc>
                <a:spcPct val="90000"/>
              </a:lnSpc>
              <a:spcBef>
                <a:spcPts val="0"/>
              </a:spcBef>
              <a:buClr>
                <a:srgbClr val="000000"/>
              </a:buClr>
              <a:buSzPct val="100000"/>
              <a:buChar char="○"/>
            </a:pPr>
            <a:r>
              <a:rPr lang="en-US">
                <a:solidFill>
                  <a:srgbClr val="000000"/>
                </a:solidFill>
              </a:rPr>
              <a:t>Gestures, speed control, vision, and haptic feedback</a:t>
            </a:r>
          </a:p>
          <a:p>
            <a:pPr marL="457200" lvl="0" indent="-304800">
              <a:lnSpc>
                <a:spcPct val="90000"/>
              </a:lnSpc>
              <a:spcBef>
                <a:spcPts val="0"/>
              </a:spcBef>
              <a:buClr>
                <a:srgbClr val="000000"/>
              </a:buClr>
              <a:buSzPct val="100000"/>
              <a:buChar char="●"/>
            </a:pPr>
            <a:r>
              <a:rPr lang="en-US">
                <a:solidFill>
                  <a:srgbClr val="000000"/>
                </a:solidFill>
              </a:rPr>
              <a:t>Develop a usability assessment platform </a:t>
            </a:r>
          </a:p>
          <a:p>
            <a:pPr marL="457200" lvl="0" indent="-304800" rtl="0">
              <a:lnSpc>
                <a:spcPct val="90000"/>
              </a:lnSpc>
              <a:spcBef>
                <a:spcPts val="0"/>
              </a:spcBef>
              <a:buClr>
                <a:srgbClr val="000000"/>
              </a:buClr>
              <a:buSzPct val="100000"/>
              <a:buChar char="●"/>
            </a:pPr>
            <a:r>
              <a:rPr lang="en-US">
                <a:solidFill>
                  <a:srgbClr val="000000"/>
                </a:solidFill>
              </a:rPr>
              <a:t>Backend architecture work for further development</a:t>
            </a:r>
          </a:p>
          <a:p>
            <a:pPr lvl="0" rtl="0">
              <a:lnSpc>
                <a:spcPct val="90000"/>
              </a:lnSpc>
              <a:spcBef>
                <a:spcPts val="0"/>
              </a:spcBef>
              <a:buNone/>
            </a:pPr>
            <a:endParaRPr>
              <a:solidFill>
                <a:srgbClr val="000000"/>
              </a:solidFill>
            </a:endParaRPr>
          </a:p>
          <a:p>
            <a:pPr lvl="0" rtl="0">
              <a:spcBef>
                <a:spcPts val="0"/>
              </a:spcBef>
              <a:buNone/>
            </a:pPr>
            <a:r>
              <a:rPr lang="en-US" sz="1100" b="1">
                <a:solidFill>
                  <a:srgbClr val="000000"/>
                </a:solidFill>
                <a:latin typeface="Arial"/>
                <a:ea typeface="Arial"/>
                <a:cs typeface="Arial"/>
                <a:sym typeface="Arial"/>
              </a:rPr>
              <a:t>Group project goals</a:t>
            </a:r>
          </a:p>
          <a:p>
            <a:pPr lvl="0" rtl="0">
              <a:spcBef>
                <a:spcPts val="0"/>
              </a:spcBef>
              <a:buNone/>
            </a:pPr>
            <a:endParaRPr sz="1100" b="1">
              <a:solidFill>
                <a:srgbClr val="000000"/>
              </a:solidFill>
              <a:latin typeface="Arial"/>
              <a:ea typeface="Arial"/>
              <a:cs typeface="Arial"/>
              <a:sym typeface="Arial"/>
            </a:endParaRPr>
          </a:p>
          <a:p>
            <a:pPr lvl="0" rtl="0">
              <a:spcBef>
                <a:spcPts val="0"/>
              </a:spcBef>
              <a:buNone/>
            </a:pPr>
            <a:r>
              <a:rPr lang="en-US" sz="1100">
                <a:solidFill>
                  <a:srgbClr val="000000"/>
                </a:solidFill>
                <a:latin typeface="Arial"/>
                <a:ea typeface="Arial"/>
                <a:cs typeface="Arial"/>
                <a:sym typeface="Arial"/>
              </a:rPr>
              <a:t>Our first goal is to expand on the current low-cost and flexible HMI for myoelectric controlled applications. This means that we want to add our own contributions to the previous version of the HMI </a:t>
            </a:r>
            <a:r>
              <a:rPr lang="en-US" sz="1100">
                <a:solidFill>
                  <a:srgbClr val="000000"/>
                </a:solidFill>
                <a:highlight>
                  <a:srgbClr val="FFFF00"/>
                </a:highlight>
                <a:latin typeface="Arial"/>
                <a:ea typeface="Arial"/>
                <a:cs typeface="Arial"/>
                <a:sym typeface="Arial"/>
              </a:rPr>
              <a:t>that the last summer aspires interns worked on</a:t>
            </a:r>
            <a:r>
              <a:rPr lang="en-US" sz="1100">
                <a:solidFill>
                  <a:srgbClr val="000000"/>
                </a:solidFill>
                <a:latin typeface="Arial"/>
                <a:ea typeface="Arial"/>
                <a:cs typeface="Arial"/>
                <a:sym typeface="Arial"/>
              </a:rPr>
              <a:t>.</a:t>
            </a:r>
          </a:p>
          <a:p>
            <a:pPr lvl="0" rtl="0">
              <a:spcBef>
                <a:spcPts val="0"/>
              </a:spcBef>
              <a:buNone/>
            </a:pPr>
            <a:endParaRPr sz="1100">
              <a:solidFill>
                <a:srgbClr val="000000"/>
              </a:solidFill>
              <a:latin typeface="Arial"/>
              <a:ea typeface="Arial"/>
              <a:cs typeface="Arial"/>
              <a:sym typeface="Arial"/>
            </a:endParaRPr>
          </a:p>
          <a:p>
            <a:pPr lvl="0" rtl="0">
              <a:spcBef>
                <a:spcPts val="0"/>
              </a:spcBef>
              <a:buNone/>
            </a:pPr>
            <a:r>
              <a:rPr lang="en-US" sz="1100">
                <a:solidFill>
                  <a:srgbClr val="000000"/>
                </a:solidFill>
                <a:latin typeface="Arial"/>
                <a:ea typeface="Arial"/>
                <a:cs typeface="Arial"/>
                <a:sym typeface="Arial"/>
              </a:rPr>
              <a:t>Our second goal is the development of static and dynamic gesture recognition algorithm. </a:t>
            </a:r>
            <a:r>
              <a:rPr lang="en-US" sz="1100">
                <a:solidFill>
                  <a:srgbClr val="000000"/>
                </a:solidFill>
                <a:highlight>
                  <a:srgbClr val="FFFF00"/>
                </a:highlight>
                <a:latin typeface="Arial"/>
                <a:ea typeface="Arial"/>
                <a:cs typeface="Arial"/>
                <a:sym typeface="Arial"/>
              </a:rPr>
              <a:t>Static gestures are those that remain constant during a period of time; in contrast, dynamic gestures change during a period of time. We will research more on the topic of hidden Markov models since they are used for the dynamic gestures recognition. </a:t>
            </a:r>
            <a:r>
              <a:rPr lang="en-US" sz="1100">
                <a:solidFill>
                  <a:srgbClr val="000000"/>
                </a:solidFill>
                <a:latin typeface="Arial"/>
                <a:ea typeface="Arial"/>
                <a:cs typeface="Arial"/>
                <a:sym typeface="Arial"/>
              </a:rPr>
              <a:t>We want to make tests in which we compare the performance of the gesture recognition algorithm using EMG and IMU data in contrast to EMG data only.</a:t>
            </a:r>
          </a:p>
          <a:p>
            <a:pPr lvl="0" rtl="0">
              <a:spcBef>
                <a:spcPts val="0"/>
              </a:spcBef>
              <a:buNone/>
            </a:pPr>
            <a:endParaRPr sz="1100">
              <a:solidFill>
                <a:srgbClr val="000000"/>
              </a:solidFill>
              <a:latin typeface="Arial"/>
              <a:ea typeface="Arial"/>
              <a:cs typeface="Arial"/>
              <a:sym typeface="Arial"/>
            </a:endParaRPr>
          </a:p>
          <a:p>
            <a:pPr lvl="0" rtl="0">
              <a:spcBef>
                <a:spcPts val="0"/>
              </a:spcBef>
              <a:buNone/>
            </a:pPr>
            <a:r>
              <a:rPr lang="en-US" sz="1100">
                <a:solidFill>
                  <a:srgbClr val="000000"/>
                </a:solidFill>
                <a:latin typeface="Arial"/>
                <a:ea typeface="Arial"/>
                <a:cs typeface="Arial"/>
                <a:sym typeface="Arial"/>
              </a:rPr>
              <a:t>Our third goal is to have a friendly and flexible user interface that is able to provide output such as gestures, speed control, vision, and haptic feedback</a:t>
            </a:r>
          </a:p>
          <a:p>
            <a:pPr lvl="0" rtl="0">
              <a:spcBef>
                <a:spcPts val="0"/>
              </a:spcBef>
              <a:buNone/>
            </a:pPr>
            <a:endParaRPr sz="1100">
              <a:solidFill>
                <a:srgbClr val="000000"/>
              </a:solidFill>
              <a:latin typeface="Arial"/>
              <a:ea typeface="Arial"/>
              <a:cs typeface="Arial"/>
              <a:sym typeface="Arial"/>
            </a:endParaRPr>
          </a:p>
          <a:p>
            <a:pPr lvl="0" rtl="0">
              <a:spcBef>
                <a:spcPts val="0"/>
              </a:spcBef>
              <a:buNone/>
            </a:pPr>
            <a:r>
              <a:rPr lang="en-US" sz="1100">
                <a:solidFill>
                  <a:srgbClr val="000000"/>
                </a:solidFill>
                <a:latin typeface="Arial"/>
                <a:ea typeface="Arial"/>
                <a:cs typeface="Arial"/>
                <a:sym typeface="Arial"/>
              </a:rPr>
              <a:t>Our fourth goal is to</a:t>
            </a:r>
            <a:r>
              <a:rPr lang="en-US" sz="1100">
                <a:solidFill>
                  <a:srgbClr val="000000"/>
                </a:solidFill>
                <a:highlight>
                  <a:srgbClr val="FFFF00"/>
                </a:highlight>
                <a:latin typeface="Arial"/>
                <a:ea typeface="Arial"/>
                <a:cs typeface="Arial"/>
                <a:sym typeface="Arial"/>
              </a:rPr>
              <a:t> develop a target achievement control</a:t>
            </a:r>
            <a:r>
              <a:rPr lang="en-US" sz="1100">
                <a:solidFill>
                  <a:srgbClr val="000000"/>
                </a:solidFill>
                <a:latin typeface="Arial"/>
                <a:ea typeface="Arial"/>
                <a:cs typeface="Arial"/>
                <a:sym typeface="Arial"/>
              </a:rPr>
              <a:t> test usability assessment platform</a:t>
            </a:r>
          </a:p>
          <a:p>
            <a:pPr lvl="0" rtl="0">
              <a:spcBef>
                <a:spcPts val="0"/>
              </a:spcBef>
              <a:buNone/>
            </a:pPr>
            <a:endParaRPr sz="1100">
              <a:solidFill>
                <a:srgbClr val="000000"/>
              </a:solidFill>
              <a:latin typeface="Arial"/>
              <a:ea typeface="Arial"/>
              <a:cs typeface="Arial"/>
              <a:sym typeface="Arial"/>
            </a:endParaRPr>
          </a:p>
          <a:p>
            <a:pPr lvl="0" rtl="0">
              <a:spcBef>
                <a:spcPts val="0"/>
              </a:spcBef>
              <a:buNone/>
            </a:pPr>
            <a:r>
              <a:rPr lang="en-US" sz="1100">
                <a:solidFill>
                  <a:srgbClr val="000000"/>
                </a:solidFill>
                <a:latin typeface="Arial"/>
                <a:ea typeface="Arial"/>
                <a:cs typeface="Arial"/>
                <a:sym typeface="Arial"/>
              </a:rPr>
              <a:t>backend architecture work to further development</a:t>
            </a:r>
          </a:p>
        </p:txBody>
      </p:sp>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Kattia</a:t>
            </a:r>
          </a:p>
          <a:p>
            <a:pPr lvl="0" rtl="0">
              <a:spcBef>
                <a:spcPts val="0"/>
              </a:spcBef>
              <a:buNone/>
            </a:pPr>
            <a:r>
              <a:rPr lang="en-US" sz="1100" b="1">
                <a:solidFill>
                  <a:srgbClr val="000000"/>
                </a:solidFill>
                <a:latin typeface="Arial"/>
                <a:ea typeface="Arial"/>
                <a:cs typeface="Arial"/>
                <a:sym typeface="Arial"/>
              </a:rPr>
              <a:t>Addition/Changes</a:t>
            </a:r>
          </a:p>
          <a:p>
            <a:pPr lvl="0" rtl="0">
              <a:spcBef>
                <a:spcPts val="0"/>
              </a:spcBef>
              <a:buNone/>
            </a:pPr>
            <a:r>
              <a:rPr lang="en-US" sz="1100" b="1">
                <a:solidFill>
                  <a:srgbClr val="000000"/>
                </a:solidFill>
                <a:latin typeface="Arial"/>
                <a:ea typeface="Arial"/>
                <a:cs typeface="Arial"/>
                <a:sym typeface="Arial"/>
              </a:rPr>
              <a:t>SS train class previous version vs our version</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The HMI is able to pick up IMU data from all three sensors. This data is used for dynamic gesture recognition.</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Picture output for static gestures were added back to the HMI.</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Auto-train feature, which allows us to save time during the training and data collection process.</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A feature selection grid was added, which allows us to select what features we want the HMI to use in its classifier. Additionally, it gives us flexibility to add or remove features to the HMI. One of the features that was added is the scaled MAV</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Rudimentary dyn gesture recognition: mean mean absolute value peak finder, steady state or transition state finder//Prevents misclassifications</a:t>
            </a:r>
          </a:p>
          <a:p>
            <a:pPr marL="457200" lvl="0" indent="0" rtl="0">
              <a:spcBef>
                <a:spcPts val="0"/>
              </a:spcBef>
              <a:buNone/>
            </a:pPr>
            <a:r>
              <a:rPr lang="en-US" sz="1100">
                <a:solidFill>
                  <a:srgbClr val="000000"/>
                </a:solidFill>
                <a:latin typeface="Arial"/>
                <a:ea typeface="Arial"/>
                <a:cs typeface="Arial"/>
                <a:sym typeface="Arial"/>
              </a:rPr>
              <a:t>Mean mean absolute value peak finder, which is used for the VR application it enables the user to perform the same gesture several times by tensing their muscles instead of repeating the complete motion again and again.</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The crossAccuracy function was rewritten to work with both the SVM and LDA models and provide better classifications</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Modified existing pipeline to work with the VR application</a:t>
            </a:r>
          </a:p>
          <a:p>
            <a:pPr marL="457200" lvl="0" indent="-298450" rtl="0">
              <a:spcBef>
                <a:spcPts val="0"/>
              </a:spcBef>
              <a:buClr>
                <a:srgbClr val="000000"/>
              </a:buClr>
              <a:buSzPct val="100000"/>
              <a:buFont typeface="Arial"/>
              <a:buChar char="●"/>
            </a:pPr>
            <a:r>
              <a:rPr lang="en-US" sz="1100">
                <a:solidFill>
                  <a:srgbClr val="000000"/>
                </a:solidFill>
                <a:latin typeface="Arial"/>
                <a:ea typeface="Arial"/>
                <a:cs typeface="Arial"/>
                <a:sym typeface="Arial"/>
              </a:rPr>
              <a:t>Vibration feedback</a:t>
            </a:r>
          </a:p>
          <a:p>
            <a:pPr lvl="0" rtl="0">
              <a:spcBef>
                <a:spcPts val="0"/>
              </a:spcBef>
              <a:buNone/>
            </a:pPr>
            <a:endParaRPr sz="1100">
              <a:solidFill>
                <a:srgbClr val="000000"/>
              </a:solidFill>
              <a:latin typeface="Arial"/>
              <a:ea typeface="Arial"/>
              <a:cs typeface="Arial"/>
              <a:sym typeface="Arial"/>
            </a:endParaRPr>
          </a:p>
          <a:p>
            <a:pPr lvl="0" rtl="0">
              <a:spcBef>
                <a:spcPts val="0"/>
              </a:spcBef>
              <a:buNone/>
            </a:pPr>
            <a:endParaRPr sz="1100">
              <a:solidFill>
                <a:srgbClr val="000000"/>
              </a:solidFill>
              <a:latin typeface="Arial"/>
              <a:ea typeface="Arial"/>
              <a:cs typeface="Arial"/>
              <a:sym typeface="Arial"/>
            </a:endParaRPr>
          </a:p>
          <a:p>
            <a:pPr lvl="0" rtl="0">
              <a:spcBef>
                <a:spcPts val="0"/>
              </a:spcBef>
              <a:buNone/>
            </a:pPr>
            <a:endParaRPr sz="1100">
              <a:solidFill>
                <a:srgbClr val="000000"/>
              </a:solidFill>
              <a:latin typeface="Arial"/>
              <a:ea typeface="Arial"/>
              <a:cs typeface="Arial"/>
              <a:sym typeface="Arial"/>
            </a:endParaRPr>
          </a:p>
          <a:p>
            <a:pPr lvl="0" rtl="0">
              <a:spcBef>
                <a:spcPts val="0"/>
              </a:spcBef>
              <a:buNone/>
            </a:pPr>
            <a:endParaRPr/>
          </a:p>
          <a:p>
            <a:pPr lvl="0" rtl="0">
              <a:spcBef>
                <a:spcPts val="0"/>
              </a:spcBef>
              <a:buNone/>
            </a:pPr>
            <a:endParaRPr/>
          </a:p>
        </p:txBody>
      </p:sp>
      <p:sp>
        <p:nvSpPr>
          <p:cNvPr id="320" name="Shape 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Kattia</a:t>
            </a:r>
          </a:p>
        </p:txBody>
      </p:sp>
      <p:sp>
        <p:nvSpPr>
          <p:cNvPr id="329" name="Shape 32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Kattia</a:t>
            </a:r>
          </a:p>
        </p:txBody>
      </p:sp>
      <p:sp>
        <p:nvSpPr>
          <p:cNvPr id="342" name="Shape 34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Kattia</a:t>
            </a:r>
          </a:p>
        </p:txBody>
      </p:sp>
      <p:sp>
        <p:nvSpPr>
          <p:cNvPr id="354" name="Shape 35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James</a:t>
            </a:r>
          </a:p>
        </p:txBody>
      </p:sp>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James </a:t>
            </a:r>
          </a:p>
          <a:p>
            <a:pPr lvl="0">
              <a:spcBef>
                <a:spcPts val="0"/>
              </a:spcBef>
              <a:buNone/>
            </a:pPr>
            <a:r>
              <a:rPr lang="en-US" b="1"/>
              <a:t>Gestures:</a:t>
            </a:r>
          </a:p>
          <a:p>
            <a:pPr lvl="0">
              <a:spcBef>
                <a:spcPts val="0"/>
              </a:spcBef>
              <a:buNone/>
            </a:pPr>
            <a:r>
              <a:rPr lang="en-US"/>
              <a:t>Shoot: Fist Tense (Classifier must see fist, and MMAVPk must occur)</a:t>
            </a:r>
          </a:p>
          <a:p>
            <a:pPr lvl="0">
              <a:spcBef>
                <a:spcPts val="0"/>
              </a:spcBef>
              <a:buNone/>
            </a:pPr>
            <a:r>
              <a:rPr lang="en-US"/>
              <a:t>Reload: Fist Right</a:t>
            </a:r>
          </a:p>
          <a:p>
            <a:pPr lvl="0">
              <a:spcBef>
                <a:spcPts val="0"/>
              </a:spcBef>
              <a:buNone/>
            </a:pPr>
            <a:r>
              <a:rPr lang="en-US"/>
              <a:t>Change Weapon: Rock On</a:t>
            </a:r>
          </a:p>
          <a:p>
            <a:pPr lvl="0" rtl="0">
              <a:spcBef>
                <a:spcPts val="0"/>
              </a:spcBef>
              <a:buNone/>
            </a:pPr>
            <a:r>
              <a:rPr lang="en-US"/>
              <a:t>Headlights Toggle: Index, Middle, and Ring Fingers Up</a:t>
            </a: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Victor</a:t>
            </a:r>
          </a:p>
          <a:p>
            <a:pPr lvl="0">
              <a:spcBef>
                <a:spcPts val="0"/>
              </a:spcBef>
              <a:buNone/>
            </a:pPr>
            <a:endParaRPr/>
          </a:p>
          <a:p>
            <a:pPr lvl="0">
              <a:spcBef>
                <a:spcPts val="0"/>
              </a:spcBef>
              <a:buNone/>
            </a:pPr>
            <a:r>
              <a:rPr lang="en-US">
                <a:solidFill>
                  <a:srgbClr val="FF0000"/>
                </a:solidFill>
                <a:latin typeface="Times New Roman"/>
                <a:ea typeface="Times New Roman"/>
                <a:cs typeface="Times New Roman"/>
                <a:sym typeface="Times New Roman"/>
              </a:rPr>
              <a:t>Our experiment was intended to test the usability of our interface as a control system for a client application, however the results were inconclusive. In the next presentation, Chris will continue to discuss the results of this experiment.</a:t>
            </a:r>
          </a:p>
          <a:p>
            <a:pPr lvl="0">
              <a:spcBef>
                <a:spcPts val="0"/>
              </a:spcBef>
              <a:buNone/>
            </a:pPr>
            <a:endParaRPr>
              <a:solidFill>
                <a:srgbClr val="FF0000"/>
              </a:solidFill>
              <a:latin typeface="Times New Roman"/>
              <a:ea typeface="Times New Roman"/>
              <a:cs typeface="Times New Roman"/>
              <a:sym typeface="Times New Roman"/>
            </a:endParaRPr>
          </a:p>
          <a:p>
            <a:pPr lvl="0">
              <a:spcBef>
                <a:spcPts val="0"/>
              </a:spcBef>
              <a:buNone/>
            </a:pPr>
            <a:r>
              <a:rPr lang="en-US">
                <a:solidFill>
                  <a:srgbClr val="FF0000"/>
                </a:solidFill>
                <a:latin typeface="Times New Roman"/>
                <a:ea typeface="Times New Roman"/>
                <a:cs typeface="Times New Roman"/>
                <a:sym typeface="Times New Roman"/>
              </a:rPr>
              <a:t>There were however other goals that we had for this internship that we were able to meet.</a:t>
            </a:r>
          </a:p>
          <a:p>
            <a:pPr lvl="0">
              <a:spcBef>
                <a:spcPts val="0"/>
              </a:spcBef>
              <a:buNone/>
            </a:pPr>
            <a:endParaRPr>
              <a:solidFill>
                <a:srgbClr val="000000"/>
              </a:solidFill>
              <a:latin typeface="Times New Roman"/>
              <a:ea typeface="Times New Roman"/>
              <a:cs typeface="Times New Roman"/>
              <a:sym typeface="Times New Roman"/>
            </a:endParaRPr>
          </a:p>
          <a:p>
            <a:pPr lvl="0">
              <a:spcBef>
                <a:spcPts val="0"/>
              </a:spcBef>
              <a:buNone/>
            </a:pPr>
            <a:r>
              <a:rPr lang="en-US"/>
              <a:t>The result from our project comes down to three main areas: Usability, Functionality and the addition of dynamic Gestures. </a:t>
            </a:r>
            <a:r>
              <a:rPr lang="en-US">
                <a:solidFill>
                  <a:srgbClr val="FF0000"/>
                </a:solidFill>
              </a:rPr>
              <a:t>We laid groundwork for Continued Development of the Interface</a:t>
            </a:r>
          </a:p>
          <a:p>
            <a:pPr lvl="0">
              <a:spcBef>
                <a:spcPts val="0"/>
              </a:spcBef>
              <a:buNone/>
            </a:pPr>
            <a:endParaRPr/>
          </a:p>
          <a:p>
            <a:pPr lvl="0">
              <a:spcBef>
                <a:spcPts val="0"/>
              </a:spcBef>
              <a:buNone/>
            </a:pPr>
            <a:r>
              <a:rPr lang="en-US"/>
              <a:t>Usability in the HMI was improved by adding things like Auto-Train, where the user doesn’t need to train each of the gestures manually he/she can upload  a list of gestures into the classifier and do the training much easier. Usability was also improved by the reinstallation the “Select Picture”</a:t>
            </a:r>
            <a:r>
              <a:rPr lang="en-US">
                <a:solidFill>
                  <a:srgbClr val="000000"/>
                </a:solidFill>
              </a:rPr>
              <a:t>. This addition to the HMI let’s the user choose what pictures do they want to display with the gesture they are making in the classifier.  </a:t>
            </a:r>
          </a:p>
          <a:p>
            <a:pPr lvl="0">
              <a:spcBef>
                <a:spcPts val="0"/>
              </a:spcBef>
              <a:buNone/>
            </a:pPr>
            <a:endParaRPr>
              <a:solidFill>
                <a:srgbClr val="000000"/>
              </a:solidFill>
            </a:endParaRPr>
          </a:p>
          <a:p>
            <a:pPr lvl="0">
              <a:spcBef>
                <a:spcPts val="0"/>
              </a:spcBef>
              <a:buNone/>
            </a:pPr>
            <a:r>
              <a:rPr lang="en-US">
                <a:solidFill>
                  <a:srgbClr val="000000"/>
                </a:solidFill>
              </a:rPr>
              <a:t>The “Feature Selection” grid lets the user choose what  calculations or data sets does the HMI need to take from the MYO band in order to do the feature extraction. </a:t>
            </a:r>
            <a:r>
              <a:rPr lang="en-US">
                <a:solidFill>
                  <a:srgbClr val="FF0000"/>
                </a:solidFill>
              </a:rPr>
              <a:t>This addition to the HMI let’s the user choose what data to consider from the MYO band in performing static gesture recognition.</a:t>
            </a:r>
            <a:r>
              <a:rPr lang="en-US">
                <a:solidFill>
                  <a:srgbClr val="000000"/>
                </a:solidFill>
              </a:rPr>
              <a:t> Feature selection grid also improves functionality as the user can do changes to the data capture by a simple click of a button. Moreover, it can be easily expandable.  </a:t>
            </a:r>
          </a:p>
          <a:p>
            <a:pPr lvl="0">
              <a:spcBef>
                <a:spcPts val="0"/>
              </a:spcBef>
              <a:buNone/>
            </a:pPr>
            <a:endParaRPr>
              <a:solidFill>
                <a:srgbClr val="000000"/>
              </a:solidFill>
            </a:endParaRPr>
          </a:p>
          <a:p>
            <a:pPr lvl="0">
              <a:spcBef>
                <a:spcPts val="0"/>
              </a:spcBef>
              <a:buNone/>
            </a:pPr>
            <a:r>
              <a:rPr lang="en-US">
                <a:solidFill>
                  <a:srgbClr val="000000"/>
                </a:solidFill>
              </a:rPr>
              <a:t>On that note, the addition of things like CrossAccuracy funtion we were able to improve functionality by adding Dynamic Gestures. With the addition of Dynamic Gestures are able  to take the HMI into a new level of functionality. What I mean by this is that now the HMI can be used in multiple third-party platform; one good example is Chris’ VR. Game.</a:t>
            </a:r>
          </a:p>
          <a:p>
            <a:pPr lvl="0">
              <a:spcBef>
                <a:spcPts val="0"/>
              </a:spcBef>
              <a:buNone/>
            </a:pPr>
            <a:r>
              <a:rPr lang="en-US">
                <a:solidFill>
                  <a:srgbClr val="FF0000"/>
                </a:solidFill>
              </a:rPr>
              <a:t>The addition of the Standard Deviation to find steady states can potentially reduce misclassifications in later versions of the interface.</a:t>
            </a:r>
          </a:p>
          <a:p>
            <a:pPr lvl="0">
              <a:spcBef>
                <a:spcPts val="0"/>
              </a:spcBef>
              <a:buNone/>
            </a:pPr>
            <a:endParaRPr>
              <a:solidFill>
                <a:srgbClr val="000000"/>
              </a:solidFill>
            </a:endParaRPr>
          </a:p>
          <a:p>
            <a:pPr lvl="0">
              <a:spcBef>
                <a:spcPts val="0"/>
              </a:spcBef>
              <a:buNone/>
            </a:pPr>
            <a:r>
              <a:rPr lang="en-US">
                <a:solidFill>
                  <a:srgbClr val="000000"/>
                </a:solidFill>
              </a:rPr>
              <a:t>However, the way we have implement the Dynamic Gestures </a:t>
            </a:r>
          </a:p>
          <a:p>
            <a:pPr lvl="0">
              <a:spcBef>
                <a:spcPts val="0"/>
              </a:spcBef>
              <a:buNone/>
            </a:pPr>
            <a:endParaRPr>
              <a:solidFill>
                <a:srgbClr val="000000"/>
              </a:solidFill>
            </a:endParaRPr>
          </a:p>
          <a:p>
            <a:pPr lvl="0" rtl="0">
              <a:spcBef>
                <a:spcPts val="0"/>
              </a:spcBef>
              <a:buNone/>
            </a:pPr>
            <a:endParaRPr>
              <a:solidFill>
                <a:srgbClr val="000000"/>
              </a:solidFill>
              <a:latin typeface="Times New Roman"/>
              <a:ea typeface="Times New Roman"/>
              <a:cs typeface="Times New Roman"/>
              <a:sym typeface="Times New Roman"/>
            </a:endParaRPr>
          </a:p>
        </p:txBody>
      </p:sp>
      <p:sp>
        <p:nvSpPr>
          <p:cNvPr id="383" name="Shape 3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Bianca</a:t>
            </a:r>
          </a:p>
          <a:p>
            <a:pPr lvl="0">
              <a:spcBef>
                <a:spcPts val="0"/>
              </a:spcBef>
              <a:buNone/>
            </a:pPr>
            <a:r>
              <a:rPr lang="en-US"/>
              <a:t>// HMI - Controller Operating Panel </a:t>
            </a:r>
          </a:p>
          <a:p>
            <a:pPr lvl="0">
              <a:spcBef>
                <a:spcPts val="0"/>
              </a:spcBef>
              <a:buNone/>
            </a:pPr>
            <a:r>
              <a:rPr lang="en-US"/>
              <a:t>Myoelectric - Electric properties of muscles sending out signals</a:t>
            </a:r>
          </a:p>
          <a:p>
            <a:pPr lvl="0">
              <a:spcBef>
                <a:spcPts val="0"/>
              </a:spcBef>
              <a:buNone/>
            </a:pPr>
            <a:r>
              <a:rPr lang="en-US"/>
              <a:t>Knowledge of HMI for Myoelectricity: this will aid/improve human lifestyle</a:t>
            </a:r>
          </a:p>
          <a:p>
            <a:pPr lvl="0">
              <a:spcBef>
                <a:spcPts val="0"/>
              </a:spcBef>
              <a:buNone/>
            </a:pPr>
            <a:endParaRPr/>
          </a:p>
          <a:p>
            <a:pPr lvl="0">
              <a:spcBef>
                <a:spcPts val="0"/>
              </a:spcBef>
              <a:buNone/>
            </a:pPr>
            <a:r>
              <a:rPr lang="en-US"/>
              <a:t>Returning usability for amputees via Prostheses</a:t>
            </a:r>
          </a:p>
          <a:p>
            <a:pPr lvl="0">
              <a:spcBef>
                <a:spcPts val="0"/>
              </a:spcBef>
              <a:buNone/>
            </a:pPr>
            <a:r>
              <a:rPr lang="en-US"/>
              <a:t>Advancing mobility using exoskeletons: for ex, being able to lift a 50lb object with one arm and with ease</a:t>
            </a:r>
          </a:p>
          <a:p>
            <a:pPr lvl="0">
              <a:spcBef>
                <a:spcPts val="0"/>
              </a:spcBef>
              <a:buNone/>
            </a:pPr>
            <a:endParaRPr/>
          </a:p>
          <a:p>
            <a:pPr lvl="0">
              <a:spcBef>
                <a:spcPts val="0"/>
              </a:spcBef>
              <a:buNone/>
            </a:pPr>
            <a:r>
              <a:rPr lang="en-US"/>
              <a:t>For entertainment, a really high demand in our generation is virtual reality and specifically gaming, </a:t>
            </a:r>
          </a:p>
          <a:p>
            <a:pPr lvl="0">
              <a:spcBef>
                <a:spcPts val="0"/>
              </a:spcBef>
              <a:buNone/>
            </a:pPr>
            <a:r>
              <a:rPr lang="en-US"/>
              <a:t>this enhances the user’s gaming experience and could be a replacement of mouse or joysticks</a:t>
            </a:r>
          </a:p>
          <a:p>
            <a:pPr lvl="0">
              <a:spcBef>
                <a:spcPts val="0"/>
              </a:spcBef>
              <a:buNone/>
            </a:pPr>
            <a:endParaRPr/>
          </a:p>
          <a:p>
            <a:pPr lvl="0">
              <a:spcBef>
                <a:spcPts val="0"/>
              </a:spcBef>
              <a:buNone/>
            </a:pPr>
            <a:r>
              <a:rPr lang="en-US"/>
              <a:t>So this project’s main goal is to further develop LAST YEAR’S INTERN’S existing,</a:t>
            </a:r>
          </a:p>
          <a:p>
            <a:pPr lvl="0" rtl="0">
              <a:spcBef>
                <a:spcPts val="0"/>
              </a:spcBef>
              <a:buNone/>
            </a:pPr>
            <a:r>
              <a:rPr lang="en-US"/>
              <a:t>keeping in mind that we like it to be Low cost, open source, and flexible.</a:t>
            </a: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90000"/>
              </a:lnSpc>
              <a:spcBef>
                <a:spcPts val="0"/>
              </a:spcBef>
              <a:buNone/>
            </a:pPr>
            <a:r>
              <a:rPr lang="en-US"/>
              <a:t>Jeff</a:t>
            </a:r>
          </a:p>
          <a:p>
            <a:pPr lvl="0" rtl="0">
              <a:spcBef>
                <a:spcPts val="0"/>
              </a:spcBef>
              <a:buNone/>
            </a:pPr>
            <a:endParaRPr/>
          </a:p>
        </p:txBody>
      </p:sp>
      <p:sp>
        <p:nvSpPr>
          <p:cNvPr id="391" name="Shape 3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QUESTIONS?</a:t>
            </a:r>
          </a:p>
        </p:txBody>
      </p:sp>
      <p:sp>
        <p:nvSpPr>
          <p:cNvPr id="401" name="Shape 40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408" name="Shape 4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Bianca</a:t>
            </a:r>
          </a:p>
          <a:p>
            <a:pPr lvl="0">
              <a:spcBef>
                <a:spcPts val="0"/>
              </a:spcBef>
              <a:buNone/>
            </a:pPr>
            <a:endParaRPr/>
          </a:p>
          <a:p>
            <a:pPr lvl="0">
              <a:spcBef>
                <a:spcPts val="0"/>
              </a:spcBef>
              <a:buNone/>
            </a:pPr>
            <a:r>
              <a:rPr lang="en-US"/>
              <a:t>So then we go to the commercial device  we used for this project called the Myo Armband developed by Thalmic Labs. </a:t>
            </a:r>
          </a:p>
          <a:p>
            <a:pPr lvl="0">
              <a:spcBef>
                <a:spcPts val="0"/>
              </a:spcBef>
              <a:buNone/>
            </a:pPr>
            <a:r>
              <a:rPr lang="en-US"/>
              <a:t>	It contains 8 channels of EMG sensors,</a:t>
            </a:r>
          </a:p>
          <a:p>
            <a:pPr lvl="0">
              <a:spcBef>
                <a:spcPts val="0"/>
              </a:spcBef>
              <a:buNone/>
            </a:pPr>
            <a:r>
              <a:rPr lang="en-US"/>
              <a:t>	9 axis of Inertial Measurement Unit</a:t>
            </a:r>
          </a:p>
          <a:p>
            <a:pPr lvl="0">
              <a:spcBef>
                <a:spcPts val="0"/>
              </a:spcBef>
              <a:buNone/>
            </a:pPr>
            <a:r>
              <a:rPr lang="en-US"/>
              <a:t>	it also is able to provide haptic feedback to the user.</a:t>
            </a:r>
          </a:p>
          <a:p>
            <a:pPr lvl="0">
              <a:spcBef>
                <a:spcPts val="0"/>
              </a:spcBef>
              <a:buNone/>
            </a:pPr>
            <a:endParaRPr/>
          </a:p>
          <a:p>
            <a:pPr lvl="0">
              <a:spcBef>
                <a:spcPts val="0"/>
              </a:spcBef>
              <a:buNone/>
            </a:pPr>
            <a:r>
              <a:rPr lang="en-US"/>
              <a:t>Why we chose this product is because it is very low cost compared to other devices for this type of user, it’s very user friendly and easy to set up</a:t>
            </a:r>
          </a:p>
          <a:p>
            <a:pPr lvl="0">
              <a:spcBef>
                <a:spcPts val="0"/>
              </a:spcBef>
              <a:buNone/>
            </a:pPr>
            <a:r>
              <a:rPr lang="en-US"/>
              <a:t>	You slide it on to your arm, and it should be able to do most of the work</a:t>
            </a:r>
          </a:p>
          <a:p>
            <a:pPr lvl="0">
              <a:spcBef>
                <a:spcPts val="0"/>
              </a:spcBef>
              <a:buNone/>
            </a:pPr>
            <a:endParaRPr/>
          </a:p>
          <a:p>
            <a:pPr lvl="0">
              <a:spcBef>
                <a:spcPts val="0"/>
              </a:spcBef>
              <a:buNone/>
            </a:pPr>
            <a:r>
              <a:rPr lang="en-US"/>
              <a:t>So there are already existing research for EMG gesture recognition: but it’s expensive, some you need to obtain licenses for or the device they use are expensive, </a:t>
            </a:r>
          </a:p>
          <a:p>
            <a:pPr lvl="0">
              <a:spcBef>
                <a:spcPts val="0"/>
              </a:spcBef>
              <a:buNone/>
            </a:pPr>
            <a:r>
              <a:rPr lang="en-US"/>
              <a:t>also their data systems are usually nonportable, or in other words incompatibly with other programs.</a:t>
            </a:r>
          </a:p>
          <a:p>
            <a:pPr lvl="0">
              <a:spcBef>
                <a:spcPts val="0"/>
              </a:spcBef>
              <a:buNone/>
            </a:pPr>
            <a:endParaRPr/>
          </a:p>
          <a:p>
            <a:pPr lvl="0" rtl="0">
              <a:spcBef>
                <a:spcPts val="0"/>
              </a:spcBef>
              <a:buNone/>
            </a:pPr>
            <a:r>
              <a:rPr lang="en-US"/>
              <a:t>So really, the development of this armband opened up many affordable opportunities for interns and other researchers</a:t>
            </a:r>
          </a:p>
        </p:txBody>
      </p:sp>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James</a:t>
            </a: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James</a:t>
            </a:r>
          </a:p>
        </p:txBody>
      </p:sp>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Jeff</a:t>
            </a:r>
          </a:p>
          <a:p>
            <a:pPr lvl="0">
              <a:spcBef>
                <a:spcPts val="0"/>
              </a:spcBef>
              <a:buNone/>
            </a:pPr>
            <a:r>
              <a:rPr lang="en-US"/>
              <a:t>The “Method” of our project in one picture. General idea/process </a:t>
            </a:r>
          </a:p>
          <a:p>
            <a:pPr lvl="0" rtl="0">
              <a:spcBef>
                <a:spcPts val="0"/>
              </a:spcBef>
              <a:buNone/>
            </a:pPr>
            <a:endParaRPr/>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Jeff ** Update features picture</a:t>
            </a: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Jeff </a:t>
            </a:r>
          </a:p>
        </p:txBody>
      </p:sp>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Victor</a:t>
            </a:r>
          </a:p>
        </p:txBody>
      </p:sp>
      <p:sp>
        <p:nvSpPr>
          <p:cNvPr id="283" name="Shape 28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8130967" y="6"/>
            <a:ext cx="4060731" cy="2707359"/>
            <a:chOff x="6098378" y="4"/>
            <a:chExt cx="3045625" cy="2030570"/>
          </a:xfrm>
        </p:grpSpPr>
        <p:sp>
          <p:nvSpPr>
            <p:cNvPr id="15" name="Shape 15"/>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6" name="Shape 16"/>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17" name="Shape 17"/>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18" name="Shape 18"/>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9" name="Shape 19"/>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20" name="Shape 20"/>
          <p:cNvSpPr txBox="1">
            <a:spLocks noGrp="1"/>
          </p:cNvSpPr>
          <p:nvPr>
            <p:ph type="ctrTitle"/>
          </p:nvPr>
        </p:nvSpPr>
        <p:spPr>
          <a:xfrm>
            <a:off x="797466" y="2366963"/>
            <a:ext cx="10962900" cy="1118400"/>
          </a:xfrm>
          <a:prstGeom prst="rect">
            <a:avLst/>
          </a:prstGeom>
        </p:spPr>
        <p:txBody>
          <a:bodyPr lIns="121900" tIns="121900" rIns="121900" bIns="121900" anchor="b" anchorCtr="0"/>
          <a:lstStyle>
            <a:lvl1pPr lvl="0" rtl="0">
              <a:spcBef>
                <a:spcPts val="0"/>
              </a:spcBef>
              <a:buClr>
                <a:schemeClr val="lt1"/>
              </a:buClr>
              <a:buSzPct val="100000"/>
              <a:defRPr sz="5600">
                <a:solidFill>
                  <a:schemeClr val="lt1"/>
                </a:solidFill>
              </a:defRPr>
            </a:lvl1pPr>
            <a:lvl2pPr lvl="1" rtl="0">
              <a:spcBef>
                <a:spcPts val="0"/>
              </a:spcBef>
              <a:buClr>
                <a:schemeClr val="lt1"/>
              </a:buClr>
              <a:buSzPct val="100000"/>
              <a:defRPr sz="5600">
                <a:solidFill>
                  <a:schemeClr val="lt1"/>
                </a:solidFill>
              </a:defRPr>
            </a:lvl2pPr>
            <a:lvl3pPr lvl="2" rtl="0">
              <a:spcBef>
                <a:spcPts val="0"/>
              </a:spcBef>
              <a:buClr>
                <a:schemeClr val="lt1"/>
              </a:buClr>
              <a:buSzPct val="100000"/>
              <a:defRPr sz="5600">
                <a:solidFill>
                  <a:schemeClr val="lt1"/>
                </a:solidFill>
              </a:defRPr>
            </a:lvl3pPr>
            <a:lvl4pPr lvl="3" rtl="0">
              <a:spcBef>
                <a:spcPts val="0"/>
              </a:spcBef>
              <a:buClr>
                <a:schemeClr val="lt1"/>
              </a:buClr>
              <a:buSzPct val="100000"/>
              <a:defRPr sz="5600">
                <a:solidFill>
                  <a:schemeClr val="lt1"/>
                </a:solidFill>
              </a:defRPr>
            </a:lvl4pPr>
            <a:lvl5pPr lvl="4" rtl="0">
              <a:spcBef>
                <a:spcPts val="0"/>
              </a:spcBef>
              <a:buClr>
                <a:schemeClr val="lt1"/>
              </a:buClr>
              <a:buSzPct val="100000"/>
              <a:defRPr sz="5600">
                <a:solidFill>
                  <a:schemeClr val="lt1"/>
                </a:solidFill>
              </a:defRPr>
            </a:lvl5pPr>
            <a:lvl6pPr lvl="5" rtl="0">
              <a:spcBef>
                <a:spcPts val="0"/>
              </a:spcBef>
              <a:buClr>
                <a:schemeClr val="lt1"/>
              </a:buClr>
              <a:buSzPct val="100000"/>
              <a:defRPr sz="5600">
                <a:solidFill>
                  <a:schemeClr val="lt1"/>
                </a:solidFill>
              </a:defRPr>
            </a:lvl6pPr>
            <a:lvl7pPr lvl="6" rtl="0">
              <a:spcBef>
                <a:spcPts val="0"/>
              </a:spcBef>
              <a:buClr>
                <a:schemeClr val="lt1"/>
              </a:buClr>
              <a:buSzPct val="100000"/>
              <a:defRPr sz="5600">
                <a:solidFill>
                  <a:schemeClr val="lt1"/>
                </a:solidFill>
              </a:defRPr>
            </a:lvl7pPr>
            <a:lvl8pPr lvl="7" rtl="0">
              <a:spcBef>
                <a:spcPts val="0"/>
              </a:spcBef>
              <a:buClr>
                <a:schemeClr val="lt1"/>
              </a:buClr>
              <a:buSzPct val="100000"/>
              <a:defRPr sz="5600">
                <a:solidFill>
                  <a:schemeClr val="lt1"/>
                </a:solidFill>
              </a:defRPr>
            </a:lvl8pPr>
            <a:lvl9pPr lvl="8" rtl="0">
              <a:spcBef>
                <a:spcPts val="0"/>
              </a:spcBef>
              <a:buClr>
                <a:schemeClr val="lt1"/>
              </a:buClr>
              <a:buSzPct val="100000"/>
              <a:defRPr sz="5600">
                <a:solidFill>
                  <a:schemeClr val="lt1"/>
                </a:solidFill>
              </a:defRPr>
            </a:lvl9pPr>
          </a:lstStyle>
          <a:p>
            <a:endParaRPr/>
          </a:p>
        </p:txBody>
      </p:sp>
      <p:sp>
        <p:nvSpPr>
          <p:cNvPr id="21" name="Shape 21"/>
          <p:cNvSpPr txBox="1">
            <a:spLocks noGrp="1"/>
          </p:cNvSpPr>
          <p:nvPr>
            <p:ph type="subTitle" idx="1"/>
          </p:nvPr>
        </p:nvSpPr>
        <p:spPr>
          <a:xfrm>
            <a:off x="797450" y="3621217"/>
            <a:ext cx="10962900" cy="577200"/>
          </a:xfrm>
          <a:prstGeom prst="rect">
            <a:avLst/>
          </a:prstGeom>
        </p:spPr>
        <p:txBody>
          <a:bodyPr lIns="121900" tIns="121900" rIns="121900" bIns="121900" anchor="t" anchorCtr="0"/>
          <a:lstStyle>
            <a:lvl1pPr lvl="0" rtl="0">
              <a:lnSpc>
                <a:spcPct val="100000"/>
              </a:lnSpc>
              <a:spcBef>
                <a:spcPts val="0"/>
              </a:spcBef>
              <a:spcAft>
                <a:spcPts val="0"/>
              </a:spcAft>
              <a:buClr>
                <a:schemeClr val="lt1"/>
              </a:buClr>
              <a:buSzPct val="100000"/>
              <a:buNone/>
              <a:defRPr sz="2800">
                <a:solidFill>
                  <a:schemeClr val="lt1"/>
                </a:solidFill>
              </a:defRPr>
            </a:lvl1pPr>
            <a:lvl2pPr lvl="1" rtl="0">
              <a:lnSpc>
                <a:spcPct val="100000"/>
              </a:lnSpc>
              <a:spcBef>
                <a:spcPts val="0"/>
              </a:spcBef>
              <a:spcAft>
                <a:spcPts val="0"/>
              </a:spcAft>
              <a:buClr>
                <a:schemeClr val="lt1"/>
              </a:buClr>
              <a:buSzPct val="100000"/>
              <a:buNone/>
              <a:defRPr sz="2800">
                <a:solidFill>
                  <a:schemeClr val="lt1"/>
                </a:solidFill>
              </a:defRPr>
            </a:lvl2pPr>
            <a:lvl3pPr lvl="2" rtl="0">
              <a:lnSpc>
                <a:spcPct val="100000"/>
              </a:lnSpc>
              <a:spcBef>
                <a:spcPts val="0"/>
              </a:spcBef>
              <a:spcAft>
                <a:spcPts val="0"/>
              </a:spcAft>
              <a:buClr>
                <a:schemeClr val="lt1"/>
              </a:buClr>
              <a:buSzPct val="100000"/>
              <a:buNone/>
              <a:defRPr sz="2800">
                <a:solidFill>
                  <a:schemeClr val="lt1"/>
                </a:solidFill>
              </a:defRPr>
            </a:lvl3pPr>
            <a:lvl4pPr lvl="3" rtl="0">
              <a:lnSpc>
                <a:spcPct val="100000"/>
              </a:lnSpc>
              <a:spcBef>
                <a:spcPts val="0"/>
              </a:spcBef>
              <a:spcAft>
                <a:spcPts val="0"/>
              </a:spcAft>
              <a:buClr>
                <a:schemeClr val="lt1"/>
              </a:buClr>
              <a:buSzPct val="100000"/>
              <a:buNone/>
              <a:defRPr sz="2800">
                <a:solidFill>
                  <a:schemeClr val="lt1"/>
                </a:solidFill>
              </a:defRPr>
            </a:lvl4pPr>
            <a:lvl5pPr lvl="4" rtl="0">
              <a:lnSpc>
                <a:spcPct val="100000"/>
              </a:lnSpc>
              <a:spcBef>
                <a:spcPts val="0"/>
              </a:spcBef>
              <a:spcAft>
                <a:spcPts val="0"/>
              </a:spcAft>
              <a:buClr>
                <a:schemeClr val="lt1"/>
              </a:buClr>
              <a:buSzPct val="100000"/>
              <a:buNone/>
              <a:defRPr sz="2800">
                <a:solidFill>
                  <a:schemeClr val="lt1"/>
                </a:solidFill>
              </a:defRPr>
            </a:lvl5pPr>
            <a:lvl6pPr lvl="5" rtl="0">
              <a:lnSpc>
                <a:spcPct val="100000"/>
              </a:lnSpc>
              <a:spcBef>
                <a:spcPts val="0"/>
              </a:spcBef>
              <a:spcAft>
                <a:spcPts val="0"/>
              </a:spcAft>
              <a:buClr>
                <a:schemeClr val="lt1"/>
              </a:buClr>
              <a:buSzPct val="100000"/>
              <a:buNone/>
              <a:defRPr sz="2800">
                <a:solidFill>
                  <a:schemeClr val="lt1"/>
                </a:solidFill>
              </a:defRPr>
            </a:lvl6pPr>
            <a:lvl7pPr lvl="6" rtl="0">
              <a:lnSpc>
                <a:spcPct val="100000"/>
              </a:lnSpc>
              <a:spcBef>
                <a:spcPts val="0"/>
              </a:spcBef>
              <a:spcAft>
                <a:spcPts val="0"/>
              </a:spcAft>
              <a:buClr>
                <a:schemeClr val="lt1"/>
              </a:buClr>
              <a:buSzPct val="100000"/>
              <a:buNone/>
              <a:defRPr sz="2800">
                <a:solidFill>
                  <a:schemeClr val="lt1"/>
                </a:solidFill>
              </a:defRPr>
            </a:lvl7pPr>
            <a:lvl8pPr lvl="7" rtl="0">
              <a:lnSpc>
                <a:spcPct val="100000"/>
              </a:lnSpc>
              <a:spcBef>
                <a:spcPts val="0"/>
              </a:spcBef>
              <a:spcAft>
                <a:spcPts val="0"/>
              </a:spcAft>
              <a:buClr>
                <a:schemeClr val="lt1"/>
              </a:buClr>
              <a:buSzPct val="100000"/>
              <a:buNone/>
              <a:defRPr sz="2800">
                <a:solidFill>
                  <a:schemeClr val="lt1"/>
                </a:solidFill>
              </a:defRPr>
            </a:lvl8pPr>
            <a:lvl9pPr lvl="8" rtl="0">
              <a:lnSpc>
                <a:spcPct val="100000"/>
              </a:lnSpc>
              <a:spcBef>
                <a:spcPts val="0"/>
              </a:spcBef>
              <a:spcAft>
                <a:spcPts val="0"/>
              </a:spcAft>
              <a:buClr>
                <a:schemeClr val="lt1"/>
              </a:buClr>
              <a:buSzPct val="100000"/>
              <a:buNone/>
              <a:defRPr sz="2800">
                <a:solidFill>
                  <a:schemeClr val="lt1"/>
                </a:solidFill>
              </a:defRPr>
            </a:lvl9pPr>
          </a:lstStyle>
          <a:p>
            <a:endParaRPr/>
          </a:p>
        </p:txBody>
      </p:sp>
      <p:sp>
        <p:nvSpPr>
          <p:cNvPr id="22" name="Shape 22"/>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73"/>
        <p:cNvGrpSpPr/>
        <p:nvPr/>
      </p:nvGrpSpPr>
      <p:grpSpPr>
        <a:xfrm>
          <a:off x="0" y="0"/>
          <a:ext cx="0" cy="0"/>
          <a:chOff x="0" y="0"/>
          <a:chExt cx="0" cy="0"/>
        </a:xfrm>
      </p:grpSpPr>
      <p:grpSp>
        <p:nvGrpSpPr>
          <p:cNvPr id="74" name="Shape 74"/>
          <p:cNvGrpSpPr/>
          <p:nvPr/>
        </p:nvGrpSpPr>
        <p:grpSpPr>
          <a:xfrm>
            <a:off x="8130967" y="6"/>
            <a:ext cx="4060731" cy="2707359"/>
            <a:chOff x="6098378" y="4"/>
            <a:chExt cx="3045625" cy="2030570"/>
          </a:xfrm>
        </p:grpSpPr>
        <p:sp>
          <p:nvSpPr>
            <p:cNvPr id="75" name="Shape 75"/>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76" name="Shape 76"/>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77" name="Shape 77"/>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78" name="Shape 78"/>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79" name="Shape 79"/>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80" name="Shape 80"/>
          <p:cNvSpPr txBox="1">
            <a:spLocks noGrp="1"/>
          </p:cNvSpPr>
          <p:nvPr>
            <p:ph type="title"/>
          </p:nvPr>
        </p:nvSpPr>
        <p:spPr>
          <a:xfrm>
            <a:off x="415600" y="1674733"/>
            <a:ext cx="11360700" cy="2707500"/>
          </a:xfrm>
          <a:prstGeom prst="rect">
            <a:avLst/>
          </a:prstGeom>
        </p:spPr>
        <p:txBody>
          <a:bodyPr lIns="121900" tIns="121900" rIns="121900" bIns="121900" anchor="b" anchorCtr="0"/>
          <a:lstStyle>
            <a:lvl1pPr lvl="0" algn="ctr" rtl="0">
              <a:spcBef>
                <a:spcPts val="0"/>
              </a:spcBef>
              <a:buClr>
                <a:schemeClr val="lt1"/>
              </a:buClr>
              <a:buSzPct val="100000"/>
              <a:defRPr sz="16000">
                <a:solidFill>
                  <a:schemeClr val="lt1"/>
                </a:solidFill>
              </a:defRPr>
            </a:lvl1pPr>
            <a:lvl2pPr lvl="1" algn="ctr" rtl="0">
              <a:spcBef>
                <a:spcPts val="0"/>
              </a:spcBef>
              <a:buClr>
                <a:schemeClr val="lt1"/>
              </a:buClr>
              <a:buSzPct val="100000"/>
              <a:defRPr sz="16000">
                <a:solidFill>
                  <a:schemeClr val="lt1"/>
                </a:solidFill>
              </a:defRPr>
            </a:lvl2pPr>
            <a:lvl3pPr lvl="2" algn="ctr" rtl="0">
              <a:spcBef>
                <a:spcPts val="0"/>
              </a:spcBef>
              <a:buClr>
                <a:schemeClr val="lt1"/>
              </a:buClr>
              <a:buSzPct val="100000"/>
              <a:defRPr sz="16000">
                <a:solidFill>
                  <a:schemeClr val="lt1"/>
                </a:solidFill>
              </a:defRPr>
            </a:lvl3pPr>
            <a:lvl4pPr lvl="3" algn="ctr" rtl="0">
              <a:spcBef>
                <a:spcPts val="0"/>
              </a:spcBef>
              <a:buClr>
                <a:schemeClr val="lt1"/>
              </a:buClr>
              <a:buSzPct val="100000"/>
              <a:defRPr sz="16000">
                <a:solidFill>
                  <a:schemeClr val="lt1"/>
                </a:solidFill>
              </a:defRPr>
            </a:lvl4pPr>
            <a:lvl5pPr lvl="4" algn="ctr" rtl="0">
              <a:spcBef>
                <a:spcPts val="0"/>
              </a:spcBef>
              <a:buClr>
                <a:schemeClr val="lt1"/>
              </a:buClr>
              <a:buSzPct val="100000"/>
              <a:defRPr sz="16000">
                <a:solidFill>
                  <a:schemeClr val="lt1"/>
                </a:solidFill>
              </a:defRPr>
            </a:lvl5pPr>
            <a:lvl6pPr lvl="5" algn="ctr" rtl="0">
              <a:spcBef>
                <a:spcPts val="0"/>
              </a:spcBef>
              <a:buClr>
                <a:schemeClr val="lt1"/>
              </a:buClr>
              <a:buSzPct val="100000"/>
              <a:defRPr sz="16000">
                <a:solidFill>
                  <a:schemeClr val="lt1"/>
                </a:solidFill>
              </a:defRPr>
            </a:lvl6pPr>
            <a:lvl7pPr lvl="6" algn="ctr" rtl="0">
              <a:spcBef>
                <a:spcPts val="0"/>
              </a:spcBef>
              <a:buClr>
                <a:schemeClr val="lt1"/>
              </a:buClr>
              <a:buSzPct val="100000"/>
              <a:defRPr sz="16000">
                <a:solidFill>
                  <a:schemeClr val="lt1"/>
                </a:solidFill>
              </a:defRPr>
            </a:lvl7pPr>
            <a:lvl8pPr lvl="7" algn="ctr" rtl="0">
              <a:spcBef>
                <a:spcPts val="0"/>
              </a:spcBef>
              <a:buClr>
                <a:schemeClr val="lt1"/>
              </a:buClr>
              <a:buSzPct val="100000"/>
              <a:defRPr sz="16000">
                <a:solidFill>
                  <a:schemeClr val="lt1"/>
                </a:solidFill>
              </a:defRPr>
            </a:lvl8pPr>
            <a:lvl9pPr lvl="8" algn="ctr" rtl="0">
              <a:spcBef>
                <a:spcPts val="0"/>
              </a:spcBef>
              <a:buClr>
                <a:schemeClr val="lt1"/>
              </a:buClr>
              <a:buSzPct val="100000"/>
              <a:defRPr sz="16000">
                <a:solidFill>
                  <a:schemeClr val="lt1"/>
                </a:solidFill>
              </a:defRPr>
            </a:lvl9pPr>
          </a:lstStyle>
          <a:p>
            <a:endParaRPr/>
          </a:p>
        </p:txBody>
      </p:sp>
      <p:sp>
        <p:nvSpPr>
          <p:cNvPr id="81" name="Shape 81"/>
          <p:cNvSpPr txBox="1">
            <a:spLocks noGrp="1"/>
          </p:cNvSpPr>
          <p:nvPr>
            <p:ph type="body" idx="1"/>
          </p:nvPr>
        </p:nvSpPr>
        <p:spPr>
          <a:xfrm>
            <a:off x="415600" y="4492300"/>
            <a:ext cx="11360700" cy="1709100"/>
          </a:xfrm>
          <a:prstGeom prst="rect">
            <a:avLst/>
          </a:prstGeom>
        </p:spPr>
        <p:txBody>
          <a:bodyPr lIns="121900" tIns="121900" rIns="121900" bIns="121900"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82" name="Shape 82"/>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524000" y="457200"/>
            <a:ext cx="9144000" cy="1143000"/>
          </a:xfrm>
          <a:prstGeom prst="rect">
            <a:avLst/>
          </a:prstGeom>
          <a:noFill/>
          <a:ln>
            <a:noFill/>
          </a:ln>
        </p:spPr>
        <p:txBody>
          <a:bodyPr lIns="121900" tIns="121900" rIns="121900" bIns="121900" anchor="b" anchorCtr="0"/>
          <a:lstStyle>
            <a:lvl1pPr marL="0" marR="0" lvl="0" indent="0" algn="l" rtl="0">
              <a:lnSpc>
                <a:spcPct val="90000"/>
              </a:lnSpc>
              <a:spcBef>
                <a:spcPts val="0"/>
              </a:spcBef>
              <a:buClr>
                <a:schemeClr val="accent1"/>
              </a:buClr>
              <a:buFont typeface="Consolas"/>
              <a:buNone/>
              <a:defRPr sz="3400" b="0" i="0" u="none" strike="noStrike" cap="none">
                <a:solidFill>
                  <a:schemeClr val="accent1"/>
                </a:solidFill>
                <a:latin typeface="Consolas"/>
                <a:ea typeface="Consolas"/>
                <a:cs typeface="Consolas"/>
                <a:sym typeface="Consola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7" name="Shape 87"/>
          <p:cNvSpPr txBox="1">
            <a:spLocks noGrp="1"/>
          </p:cNvSpPr>
          <p:nvPr>
            <p:ph type="body" idx="1"/>
          </p:nvPr>
        </p:nvSpPr>
        <p:spPr>
          <a:xfrm>
            <a:off x="1524000" y="1828800"/>
            <a:ext cx="9144000" cy="42672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88" name="Shape 88"/>
          <p:cNvSpPr txBox="1">
            <a:spLocks noGrp="1"/>
          </p:cNvSpPr>
          <p:nvPr>
            <p:ph type="dt" idx="10"/>
          </p:nvPr>
        </p:nvSpPr>
        <p:spPr>
          <a:xfrm>
            <a:off x="8610600" y="6362700"/>
            <a:ext cx="990600" cy="257100"/>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89" name="Shape 89"/>
          <p:cNvSpPr txBox="1">
            <a:spLocks noGrp="1"/>
          </p:cNvSpPr>
          <p:nvPr>
            <p:ph type="ftr" idx="11"/>
          </p:nvPr>
        </p:nvSpPr>
        <p:spPr>
          <a:xfrm>
            <a:off x="1524000" y="6362700"/>
            <a:ext cx="6881700" cy="257100"/>
          </a:xfrm>
          <a:prstGeom prst="rect">
            <a:avLst/>
          </a:prstGeom>
          <a:noFill/>
          <a:ln>
            <a:noFill/>
          </a:ln>
        </p:spPr>
        <p:txBody>
          <a:bodyPr lIns="91425" tIns="91425" rIns="91425" bIns="91425" anchor="ctr" anchorCtr="0"/>
          <a:lstStyle>
            <a:lvl1pPr marL="0" marR="0" lvl="0" indent="0" algn="l"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90" name="Shape 90"/>
          <p:cNvSpPr txBox="1">
            <a:spLocks noGrp="1"/>
          </p:cNvSpPr>
          <p:nvPr>
            <p:ph type="sldNum" idx="12"/>
          </p:nvPr>
        </p:nvSpPr>
        <p:spPr>
          <a:xfrm>
            <a:off x="9829800" y="6362700"/>
            <a:ext cx="838200" cy="257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a:solidFill>
                  <a:srgbClr val="D8D8D8"/>
                </a:solidFill>
                <a:latin typeface="Galdeano"/>
                <a:ea typeface="Galdeano"/>
                <a:cs typeface="Galdeano"/>
                <a:sym typeface="Galdeano"/>
              </a:rPr>
              <a:t>‹#›</a:t>
            </a:fld>
            <a:endParaRPr lang="en-US" sz="800" b="0" i="0" u="none" strike="noStrike" cap="none">
              <a:solidFill>
                <a:srgbClr val="D8D8D8"/>
              </a:solidFill>
              <a:latin typeface="Galdeano"/>
              <a:ea typeface="Galdeano"/>
              <a:cs typeface="Galdeano"/>
              <a:sym typeface="Galdean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24000" y="457200"/>
            <a:ext cx="9144000" cy="1143000"/>
          </a:xfrm>
          <a:prstGeom prst="rect">
            <a:avLst/>
          </a:prstGeom>
          <a:noFill/>
          <a:ln>
            <a:noFill/>
          </a:ln>
        </p:spPr>
        <p:txBody>
          <a:bodyPr lIns="121900" tIns="121900" rIns="121900" bIns="121900" anchor="b" anchorCtr="0"/>
          <a:lstStyle>
            <a:lvl1pPr marL="0" marR="0" lvl="0" indent="0" algn="l" rtl="0">
              <a:lnSpc>
                <a:spcPct val="90000"/>
              </a:lnSpc>
              <a:spcBef>
                <a:spcPts val="0"/>
              </a:spcBef>
              <a:buClr>
                <a:schemeClr val="accent1"/>
              </a:buClr>
              <a:buFont typeface="Consolas"/>
              <a:buNone/>
              <a:defRPr sz="3400" b="0" i="0" u="none" strike="noStrike" cap="none">
                <a:solidFill>
                  <a:schemeClr val="accent1"/>
                </a:solidFill>
                <a:latin typeface="Consolas"/>
                <a:ea typeface="Consolas"/>
                <a:cs typeface="Consolas"/>
                <a:sym typeface="Consola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3" name="Shape 93"/>
          <p:cNvSpPr txBox="1">
            <a:spLocks noGrp="1"/>
          </p:cNvSpPr>
          <p:nvPr>
            <p:ph type="body" idx="1"/>
          </p:nvPr>
        </p:nvSpPr>
        <p:spPr>
          <a:xfrm>
            <a:off x="1524000" y="1825625"/>
            <a:ext cx="4343400" cy="42705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94" name="Shape 94"/>
          <p:cNvSpPr txBox="1">
            <a:spLocks noGrp="1"/>
          </p:cNvSpPr>
          <p:nvPr>
            <p:ph type="body" idx="2"/>
          </p:nvPr>
        </p:nvSpPr>
        <p:spPr>
          <a:xfrm>
            <a:off x="6324600" y="1825625"/>
            <a:ext cx="4343400" cy="42705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95" name="Shape 95"/>
          <p:cNvSpPr txBox="1">
            <a:spLocks noGrp="1"/>
          </p:cNvSpPr>
          <p:nvPr>
            <p:ph type="dt" idx="10"/>
          </p:nvPr>
        </p:nvSpPr>
        <p:spPr>
          <a:xfrm>
            <a:off x="8610600" y="6362700"/>
            <a:ext cx="990600" cy="257100"/>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96" name="Shape 96"/>
          <p:cNvSpPr txBox="1">
            <a:spLocks noGrp="1"/>
          </p:cNvSpPr>
          <p:nvPr>
            <p:ph type="ftr" idx="11"/>
          </p:nvPr>
        </p:nvSpPr>
        <p:spPr>
          <a:xfrm>
            <a:off x="1524000" y="6362700"/>
            <a:ext cx="6881700" cy="257100"/>
          </a:xfrm>
          <a:prstGeom prst="rect">
            <a:avLst/>
          </a:prstGeom>
          <a:noFill/>
          <a:ln>
            <a:noFill/>
          </a:ln>
        </p:spPr>
        <p:txBody>
          <a:bodyPr lIns="91425" tIns="91425" rIns="91425" bIns="91425" anchor="ctr" anchorCtr="0"/>
          <a:lstStyle>
            <a:lvl1pPr marL="0" marR="0" lvl="0" indent="0" algn="l"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97" name="Shape 97"/>
          <p:cNvSpPr txBox="1">
            <a:spLocks noGrp="1"/>
          </p:cNvSpPr>
          <p:nvPr>
            <p:ph type="sldNum" idx="12"/>
          </p:nvPr>
        </p:nvSpPr>
        <p:spPr>
          <a:xfrm>
            <a:off x="9829800" y="6362700"/>
            <a:ext cx="838200" cy="257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a:solidFill>
                  <a:srgbClr val="D8D8D8"/>
                </a:solidFill>
                <a:latin typeface="Galdeano"/>
                <a:ea typeface="Galdeano"/>
                <a:cs typeface="Galdeano"/>
                <a:sym typeface="Galdeano"/>
              </a:rPr>
              <a:t>‹#›</a:t>
            </a:fld>
            <a:endParaRPr lang="en-US" sz="800" b="0" i="0" u="none" strike="noStrike" cap="none">
              <a:solidFill>
                <a:srgbClr val="D8D8D8"/>
              </a:solidFill>
              <a:latin typeface="Galdeano"/>
              <a:ea typeface="Galdeano"/>
              <a:cs typeface="Galdeano"/>
              <a:sym typeface="Galdean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102"/>
        <p:cNvGrpSpPr/>
        <p:nvPr/>
      </p:nvGrpSpPr>
      <p:grpSpPr>
        <a:xfrm>
          <a:off x="0" y="0"/>
          <a:ext cx="0" cy="0"/>
          <a:chOff x="0" y="0"/>
          <a:chExt cx="0" cy="0"/>
        </a:xfrm>
      </p:grpSpPr>
      <p:grpSp>
        <p:nvGrpSpPr>
          <p:cNvPr id="103" name="Shape 103"/>
          <p:cNvGrpSpPr/>
          <p:nvPr/>
        </p:nvGrpSpPr>
        <p:grpSpPr>
          <a:xfrm>
            <a:off x="8130967" y="6"/>
            <a:ext cx="4060731" cy="2707359"/>
            <a:chOff x="6098378" y="4"/>
            <a:chExt cx="3045625" cy="2030570"/>
          </a:xfrm>
        </p:grpSpPr>
        <p:sp>
          <p:nvSpPr>
            <p:cNvPr id="104" name="Shape 104"/>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05" name="Shape 105"/>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106" name="Shape 106"/>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107" name="Shape 107"/>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08" name="Shape 108"/>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109" name="Shape 109"/>
          <p:cNvSpPr txBox="1">
            <a:spLocks noGrp="1"/>
          </p:cNvSpPr>
          <p:nvPr>
            <p:ph type="ctrTitle"/>
          </p:nvPr>
        </p:nvSpPr>
        <p:spPr>
          <a:xfrm>
            <a:off x="797466" y="2366963"/>
            <a:ext cx="10962900" cy="1118400"/>
          </a:xfrm>
          <a:prstGeom prst="rect">
            <a:avLst/>
          </a:prstGeom>
        </p:spPr>
        <p:txBody>
          <a:bodyPr lIns="121900" tIns="121900" rIns="121900" bIns="121900" anchor="b" anchorCtr="0"/>
          <a:lstStyle>
            <a:lvl1pPr lvl="0" rtl="0">
              <a:spcBef>
                <a:spcPts val="0"/>
              </a:spcBef>
              <a:buClr>
                <a:schemeClr val="lt1"/>
              </a:buClr>
              <a:buSzPct val="100000"/>
              <a:defRPr sz="5600">
                <a:solidFill>
                  <a:schemeClr val="lt1"/>
                </a:solidFill>
              </a:defRPr>
            </a:lvl1pPr>
            <a:lvl2pPr lvl="1" rtl="0">
              <a:spcBef>
                <a:spcPts val="0"/>
              </a:spcBef>
              <a:buClr>
                <a:schemeClr val="lt1"/>
              </a:buClr>
              <a:buSzPct val="100000"/>
              <a:defRPr sz="5600">
                <a:solidFill>
                  <a:schemeClr val="lt1"/>
                </a:solidFill>
              </a:defRPr>
            </a:lvl2pPr>
            <a:lvl3pPr lvl="2" rtl="0">
              <a:spcBef>
                <a:spcPts val="0"/>
              </a:spcBef>
              <a:buClr>
                <a:schemeClr val="lt1"/>
              </a:buClr>
              <a:buSzPct val="100000"/>
              <a:defRPr sz="5600">
                <a:solidFill>
                  <a:schemeClr val="lt1"/>
                </a:solidFill>
              </a:defRPr>
            </a:lvl3pPr>
            <a:lvl4pPr lvl="3" rtl="0">
              <a:spcBef>
                <a:spcPts val="0"/>
              </a:spcBef>
              <a:buClr>
                <a:schemeClr val="lt1"/>
              </a:buClr>
              <a:buSzPct val="100000"/>
              <a:defRPr sz="5600">
                <a:solidFill>
                  <a:schemeClr val="lt1"/>
                </a:solidFill>
              </a:defRPr>
            </a:lvl4pPr>
            <a:lvl5pPr lvl="4" rtl="0">
              <a:spcBef>
                <a:spcPts val="0"/>
              </a:spcBef>
              <a:buClr>
                <a:schemeClr val="lt1"/>
              </a:buClr>
              <a:buSzPct val="100000"/>
              <a:defRPr sz="5600">
                <a:solidFill>
                  <a:schemeClr val="lt1"/>
                </a:solidFill>
              </a:defRPr>
            </a:lvl5pPr>
            <a:lvl6pPr lvl="5" rtl="0">
              <a:spcBef>
                <a:spcPts val="0"/>
              </a:spcBef>
              <a:buClr>
                <a:schemeClr val="lt1"/>
              </a:buClr>
              <a:buSzPct val="100000"/>
              <a:defRPr sz="5600">
                <a:solidFill>
                  <a:schemeClr val="lt1"/>
                </a:solidFill>
              </a:defRPr>
            </a:lvl6pPr>
            <a:lvl7pPr lvl="6" rtl="0">
              <a:spcBef>
                <a:spcPts val="0"/>
              </a:spcBef>
              <a:buClr>
                <a:schemeClr val="lt1"/>
              </a:buClr>
              <a:buSzPct val="100000"/>
              <a:defRPr sz="5600">
                <a:solidFill>
                  <a:schemeClr val="lt1"/>
                </a:solidFill>
              </a:defRPr>
            </a:lvl7pPr>
            <a:lvl8pPr lvl="7" rtl="0">
              <a:spcBef>
                <a:spcPts val="0"/>
              </a:spcBef>
              <a:buClr>
                <a:schemeClr val="lt1"/>
              </a:buClr>
              <a:buSzPct val="100000"/>
              <a:defRPr sz="5600">
                <a:solidFill>
                  <a:schemeClr val="lt1"/>
                </a:solidFill>
              </a:defRPr>
            </a:lvl8pPr>
            <a:lvl9pPr lvl="8" rtl="0">
              <a:spcBef>
                <a:spcPts val="0"/>
              </a:spcBef>
              <a:buClr>
                <a:schemeClr val="lt1"/>
              </a:buClr>
              <a:buSzPct val="100000"/>
              <a:defRPr sz="5600">
                <a:solidFill>
                  <a:schemeClr val="lt1"/>
                </a:solidFill>
              </a:defRPr>
            </a:lvl9pPr>
          </a:lstStyle>
          <a:p>
            <a:endParaRPr/>
          </a:p>
        </p:txBody>
      </p:sp>
      <p:sp>
        <p:nvSpPr>
          <p:cNvPr id="110" name="Shape 110"/>
          <p:cNvSpPr txBox="1">
            <a:spLocks noGrp="1"/>
          </p:cNvSpPr>
          <p:nvPr>
            <p:ph type="subTitle" idx="1"/>
          </p:nvPr>
        </p:nvSpPr>
        <p:spPr>
          <a:xfrm>
            <a:off x="797450" y="3621217"/>
            <a:ext cx="10962900" cy="577200"/>
          </a:xfrm>
          <a:prstGeom prst="rect">
            <a:avLst/>
          </a:prstGeom>
        </p:spPr>
        <p:txBody>
          <a:bodyPr lIns="121900" tIns="121900" rIns="121900" bIns="121900" anchor="t" anchorCtr="0"/>
          <a:lstStyle>
            <a:lvl1pPr lvl="0" rtl="0">
              <a:lnSpc>
                <a:spcPct val="100000"/>
              </a:lnSpc>
              <a:spcBef>
                <a:spcPts val="0"/>
              </a:spcBef>
              <a:spcAft>
                <a:spcPts val="0"/>
              </a:spcAft>
              <a:buClr>
                <a:schemeClr val="lt1"/>
              </a:buClr>
              <a:buSzPct val="100000"/>
              <a:buNone/>
              <a:defRPr sz="2800">
                <a:solidFill>
                  <a:schemeClr val="lt1"/>
                </a:solidFill>
              </a:defRPr>
            </a:lvl1pPr>
            <a:lvl2pPr lvl="1" rtl="0">
              <a:lnSpc>
                <a:spcPct val="100000"/>
              </a:lnSpc>
              <a:spcBef>
                <a:spcPts val="0"/>
              </a:spcBef>
              <a:spcAft>
                <a:spcPts val="0"/>
              </a:spcAft>
              <a:buClr>
                <a:schemeClr val="lt1"/>
              </a:buClr>
              <a:buSzPct val="100000"/>
              <a:buNone/>
              <a:defRPr sz="2800">
                <a:solidFill>
                  <a:schemeClr val="lt1"/>
                </a:solidFill>
              </a:defRPr>
            </a:lvl2pPr>
            <a:lvl3pPr lvl="2" rtl="0">
              <a:lnSpc>
                <a:spcPct val="100000"/>
              </a:lnSpc>
              <a:spcBef>
                <a:spcPts val="0"/>
              </a:spcBef>
              <a:spcAft>
                <a:spcPts val="0"/>
              </a:spcAft>
              <a:buClr>
                <a:schemeClr val="lt1"/>
              </a:buClr>
              <a:buSzPct val="100000"/>
              <a:buNone/>
              <a:defRPr sz="2800">
                <a:solidFill>
                  <a:schemeClr val="lt1"/>
                </a:solidFill>
              </a:defRPr>
            </a:lvl3pPr>
            <a:lvl4pPr lvl="3" rtl="0">
              <a:lnSpc>
                <a:spcPct val="100000"/>
              </a:lnSpc>
              <a:spcBef>
                <a:spcPts val="0"/>
              </a:spcBef>
              <a:spcAft>
                <a:spcPts val="0"/>
              </a:spcAft>
              <a:buClr>
                <a:schemeClr val="lt1"/>
              </a:buClr>
              <a:buSzPct val="100000"/>
              <a:buNone/>
              <a:defRPr sz="2800">
                <a:solidFill>
                  <a:schemeClr val="lt1"/>
                </a:solidFill>
              </a:defRPr>
            </a:lvl4pPr>
            <a:lvl5pPr lvl="4" rtl="0">
              <a:lnSpc>
                <a:spcPct val="100000"/>
              </a:lnSpc>
              <a:spcBef>
                <a:spcPts val="0"/>
              </a:spcBef>
              <a:spcAft>
                <a:spcPts val="0"/>
              </a:spcAft>
              <a:buClr>
                <a:schemeClr val="lt1"/>
              </a:buClr>
              <a:buSzPct val="100000"/>
              <a:buNone/>
              <a:defRPr sz="2800">
                <a:solidFill>
                  <a:schemeClr val="lt1"/>
                </a:solidFill>
              </a:defRPr>
            </a:lvl5pPr>
            <a:lvl6pPr lvl="5" rtl="0">
              <a:lnSpc>
                <a:spcPct val="100000"/>
              </a:lnSpc>
              <a:spcBef>
                <a:spcPts val="0"/>
              </a:spcBef>
              <a:spcAft>
                <a:spcPts val="0"/>
              </a:spcAft>
              <a:buClr>
                <a:schemeClr val="lt1"/>
              </a:buClr>
              <a:buSzPct val="100000"/>
              <a:buNone/>
              <a:defRPr sz="2800">
                <a:solidFill>
                  <a:schemeClr val="lt1"/>
                </a:solidFill>
              </a:defRPr>
            </a:lvl6pPr>
            <a:lvl7pPr lvl="6" rtl="0">
              <a:lnSpc>
                <a:spcPct val="100000"/>
              </a:lnSpc>
              <a:spcBef>
                <a:spcPts val="0"/>
              </a:spcBef>
              <a:spcAft>
                <a:spcPts val="0"/>
              </a:spcAft>
              <a:buClr>
                <a:schemeClr val="lt1"/>
              </a:buClr>
              <a:buSzPct val="100000"/>
              <a:buNone/>
              <a:defRPr sz="2800">
                <a:solidFill>
                  <a:schemeClr val="lt1"/>
                </a:solidFill>
              </a:defRPr>
            </a:lvl7pPr>
            <a:lvl8pPr lvl="7" rtl="0">
              <a:lnSpc>
                <a:spcPct val="100000"/>
              </a:lnSpc>
              <a:spcBef>
                <a:spcPts val="0"/>
              </a:spcBef>
              <a:spcAft>
                <a:spcPts val="0"/>
              </a:spcAft>
              <a:buClr>
                <a:schemeClr val="lt1"/>
              </a:buClr>
              <a:buSzPct val="100000"/>
              <a:buNone/>
              <a:defRPr sz="2800">
                <a:solidFill>
                  <a:schemeClr val="lt1"/>
                </a:solidFill>
              </a:defRPr>
            </a:lvl8pPr>
            <a:lvl9pPr lvl="8" rtl="0">
              <a:lnSpc>
                <a:spcPct val="100000"/>
              </a:lnSpc>
              <a:spcBef>
                <a:spcPts val="0"/>
              </a:spcBef>
              <a:spcAft>
                <a:spcPts val="0"/>
              </a:spcAft>
              <a:buClr>
                <a:schemeClr val="lt1"/>
              </a:buClr>
              <a:buSzPct val="100000"/>
              <a:buNone/>
              <a:defRPr sz="2800">
                <a:solidFill>
                  <a:schemeClr val="lt1"/>
                </a:solidFill>
              </a:defRPr>
            </a:lvl9pPr>
          </a:lstStyle>
          <a:p>
            <a:endParaRPr/>
          </a:p>
        </p:txBody>
      </p:sp>
      <p:sp>
        <p:nvSpPr>
          <p:cNvPr id="111" name="Shape 11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8130967" y="6"/>
            <a:ext cx="4060731" cy="2707359"/>
            <a:chOff x="6098378" y="4"/>
            <a:chExt cx="3045625" cy="2030570"/>
          </a:xfrm>
        </p:grpSpPr>
        <p:sp>
          <p:nvSpPr>
            <p:cNvPr id="114" name="Shape 114"/>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15" name="Shape 115"/>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116" name="Shape 116"/>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117" name="Shape 117"/>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18" name="Shape 118"/>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119" name="Shape 119"/>
          <p:cNvSpPr txBox="1">
            <a:spLocks noGrp="1"/>
          </p:cNvSpPr>
          <p:nvPr>
            <p:ph type="title"/>
          </p:nvPr>
        </p:nvSpPr>
        <p:spPr>
          <a:xfrm>
            <a:off x="797466" y="2869796"/>
            <a:ext cx="10962900" cy="1118400"/>
          </a:xfrm>
          <a:prstGeom prst="rect">
            <a:avLst/>
          </a:prstGeom>
        </p:spPr>
        <p:txBody>
          <a:bodyPr lIns="121900" tIns="121900" rIns="121900" bIns="121900" anchor="ctr" anchorCtr="0"/>
          <a:lstStyle>
            <a:lvl1pPr lvl="0" rtl="0">
              <a:spcBef>
                <a:spcPts val="0"/>
              </a:spcBef>
              <a:buClr>
                <a:schemeClr val="lt1"/>
              </a:buClr>
              <a:buSzPct val="100000"/>
              <a:defRPr sz="5600">
                <a:solidFill>
                  <a:schemeClr val="lt1"/>
                </a:solidFill>
              </a:defRPr>
            </a:lvl1pPr>
            <a:lvl2pPr lvl="1" rtl="0">
              <a:spcBef>
                <a:spcPts val="0"/>
              </a:spcBef>
              <a:buClr>
                <a:schemeClr val="lt1"/>
              </a:buClr>
              <a:buSzPct val="100000"/>
              <a:defRPr sz="5600">
                <a:solidFill>
                  <a:schemeClr val="lt1"/>
                </a:solidFill>
              </a:defRPr>
            </a:lvl2pPr>
            <a:lvl3pPr lvl="2" rtl="0">
              <a:spcBef>
                <a:spcPts val="0"/>
              </a:spcBef>
              <a:buClr>
                <a:schemeClr val="lt1"/>
              </a:buClr>
              <a:buSzPct val="100000"/>
              <a:defRPr sz="5600">
                <a:solidFill>
                  <a:schemeClr val="lt1"/>
                </a:solidFill>
              </a:defRPr>
            </a:lvl3pPr>
            <a:lvl4pPr lvl="3" rtl="0">
              <a:spcBef>
                <a:spcPts val="0"/>
              </a:spcBef>
              <a:buClr>
                <a:schemeClr val="lt1"/>
              </a:buClr>
              <a:buSzPct val="100000"/>
              <a:defRPr sz="5600">
                <a:solidFill>
                  <a:schemeClr val="lt1"/>
                </a:solidFill>
              </a:defRPr>
            </a:lvl4pPr>
            <a:lvl5pPr lvl="4" rtl="0">
              <a:spcBef>
                <a:spcPts val="0"/>
              </a:spcBef>
              <a:buClr>
                <a:schemeClr val="lt1"/>
              </a:buClr>
              <a:buSzPct val="100000"/>
              <a:defRPr sz="5600">
                <a:solidFill>
                  <a:schemeClr val="lt1"/>
                </a:solidFill>
              </a:defRPr>
            </a:lvl5pPr>
            <a:lvl6pPr lvl="5" rtl="0">
              <a:spcBef>
                <a:spcPts val="0"/>
              </a:spcBef>
              <a:buClr>
                <a:schemeClr val="lt1"/>
              </a:buClr>
              <a:buSzPct val="100000"/>
              <a:defRPr sz="5600">
                <a:solidFill>
                  <a:schemeClr val="lt1"/>
                </a:solidFill>
              </a:defRPr>
            </a:lvl6pPr>
            <a:lvl7pPr lvl="6" rtl="0">
              <a:spcBef>
                <a:spcPts val="0"/>
              </a:spcBef>
              <a:buClr>
                <a:schemeClr val="lt1"/>
              </a:buClr>
              <a:buSzPct val="100000"/>
              <a:defRPr sz="5600">
                <a:solidFill>
                  <a:schemeClr val="lt1"/>
                </a:solidFill>
              </a:defRPr>
            </a:lvl7pPr>
            <a:lvl8pPr lvl="7" rtl="0">
              <a:spcBef>
                <a:spcPts val="0"/>
              </a:spcBef>
              <a:buClr>
                <a:schemeClr val="lt1"/>
              </a:buClr>
              <a:buSzPct val="100000"/>
              <a:defRPr sz="5600">
                <a:solidFill>
                  <a:schemeClr val="lt1"/>
                </a:solidFill>
              </a:defRPr>
            </a:lvl8pPr>
            <a:lvl9pPr lvl="8" rtl="0">
              <a:spcBef>
                <a:spcPts val="0"/>
              </a:spcBef>
              <a:buClr>
                <a:schemeClr val="lt1"/>
              </a:buClr>
              <a:buSzPct val="100000"/>
              <a:defRPr sz="5600">
                <a:solidFill>
                  <a:schemeClr val="lt1"/>
                </a:solidFill>
              </a:defRPr>
            </a:lvl9pPr>
          </a:lstStyle>
          <a:p>
            <a:endParaRPr/>
          </a:p>
        </p:txBody>
      </p:sp>
      <p:sp>
        <p:nvSpPr>
          <p:cNvPr id="120" name="Shape 120"/>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1"/>
        <p:cNvGrpSpPr/>
        <p:nvPr/>
      </p:nvGrpSpPr>
      <p:grpSpPr>
        <a:xfrm>
          <a:off x="0" y="0"/>
          <a:ext cx="0" cy="0"/>
          <a:chOff x="0" y="0"/>
          <a:chExt cx="0" cy="0"/>
        </a:xfrm>
      </p:grpSpPr>
      <p:grpSp>
        <p:nvGrpSpPr>
          <p:cNvPr id="122" name="Shape 122"/>
          <p:cNvGrpSpPr/>
          <p:nvPr/>
        </p:nvGrpSpPr>
        <p:grpSpPr>
          <a:xfrm>
            <a:off x="0" y="5204762"/>
            <a:ext cx="12191695" cy="1653192"/>
            <a:chOff x="0" y="3903669"/>
            <a:chExt cx="9144000" cy="1239925"/>
          </a:xfrm>
        </p:grpSpPr>
        <p:sp>
          <p:nvSpPr>
            <p:cNvPr id="123" name="Shape 123"/>
            <p:cNvSpPr/>
            <p:nvPr/>
          </p:nvSpPr>
          <p:spPr>
            <a:xfrm>
              <a:off x="8154895" y="3903669"/>
              <a:ext cx="989100" cy="9879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124" name="Shape 124"/>
            <p:cNvSpPr/>
            <p:nvPr/>
          </p:nvSpPr>
          <p:spPr>
            <a:xfrm flipH="1">
              <a:off x="6181162" y="3903669"/>
              <a:ext cx="989100" cy="9879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125" name="Shape 125"/>
            <p:cNvSpPr/>
            <p:nvPr/>
          </p:nvSpPr>
          <p:spPr>
            <a:xfrm>
              <a:off x="7170274" y="3903669"/>
              <a:ext cx="989100" cy="987900"/>
            </a:xfrm>
            <a:prstGeom prst="rect">
              <a:avLst/>
            </a:prstGeom>
            <a:solidFill>
              <a:schemeClr val="accent4"/>
            </a:solidFill>
            <a:ln>
              <a:noFill/>
            </a:ln>
          </p:spPr>
          <p:txBody>
            <a:bodyPr lIns="121900" tIns="121900" rIns="121900" bIns="121900" anchor="ctr" anchorCtr="0">
              <a:noAutofit/>
            </a:bodyPr>
            <a:lstStyle/>
            <a:p>
              <a:pPr lvl="0">
                <a:spcBef>
                  <a:spcPts val="0"/>
                </a:spcBef>
                <a:buNone/>
              </a:pPr>
              <a:endParaRPr/>
            </a:p>
          </p:txBody>
        </p:sp>
        <p:sp>
          <p:nvSpPr>
            <p:cNvPr id="126" name="Shape 126"/>
            <p:cNvSpPr/>
            <p:nvPr/>
          </p:nvSpPr>
          <p:spPr>
            <a:xfrm rot="10800000">
              <a:off x="8154757" y="3903682"/>
              <a:ext cx="989100" cy="987900"/>
            </a:xfrm>
            <a:prstGeom prst="rtTriangle">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127" name="Shape 127"/>
            <p:cNvSpPr/>
            <p:nvPr/>
          </p:nvSpPr>
          <p:spPr>
            <a:xfrm>
              <a:off x="0" y="4891594"/>
              <a:ext cx="9144000" cy="252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a:p>
          </p:txBody>
        </p:sp>
      </p:grpSp>
      <p:sp>
        <p:nvSpPr>
          <p:cNvPr id="128" name="Shape 128"/>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9" name="Shape 129"/>
          <p:cNvSpPr txBox="1">
            <a:spLocks noGrp="1"/>
          </p:cNvSpPr>
          <p:nvPr>
            <p:ph type="body" idx="1"/>
          </p:nvPr>
        </p:nvSpPr>
        <p:spPr>
          <a:xfrm>
            <a:off x="415600" y="1639833"/>
            <a:ext cx="11360700" cy="44520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3" name="Shape 133"/>
          <p:cNvSpPr txBox="1">
            <a:spLocks noGrp="1"/>
          </p:cNvSpPr>
          <p:nvPr>
            <p:ph type="body" idx="1"/>
          </p:nvPr>
        </p:nvSpPr>
        <p:spPr>
          <a:xfrm>
            <a:off x="415600" y="1639966"/>
            <a:ext cx="5333100" cy="44520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4" name="Shape 134"/>
          <p:cNvSpPr txBox="1">
            <a:spLocks noGrp="1"/>
          </p:cNvSpPr>
          <p:nvPr>
            <p:ph type="body" idx="2"/>
          </p:nvPr>
        </p:nvSpPr>
        <p:spPr>
          <a:xfrm>
            <a:off x="6443200" y="1639966"/>
            <a:ext cx="5333100" cy="44520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5" name="Shape 135"/>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141" name="Shape 141"/>
          <p:cNvSpPr txBox="1">
            <a:spLocks noGrp="1"/>
          </p:cNvSpPr>
          <p:nvPr>
            <p:ph type="body" idx="1"/>
          </p:nvPr>
        </p:nvSpPr>
        <p:spPr>
          <a:xfrm>
            <a:off x="415600" y="1954405"/>
            <a:ext cx="3744000" cy="4137600"/>
          </a:xfrm>
          <a:prstGeom prst="rect">
            <a:avLst/>
          </a:prstGeom>
        </p:spPr>
        <p:txBody>
          <a:bodyPr lIns="121900" tIns="121900" rIns="121900" bIns="121900"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42" name="Shape 142"/>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grpSp>
        <p:nvGrpSpPr>
          <p:cNvPr id="24" name="Shape 24"/>
          <p:cNvGrpSpPr/>
          <p:nvPr/>
        </p:nvGrpSpPr>
        <p:grpSpPr>
          <a:xfrm>
            <a:off x="8130967" y="6"/>
            <a:ext cx="4060731" cy="2707359"/>
            <a:chOff x="6098378" y="4"/>
            <a:chExt cx="3045625" cy="2030570"/>
          </a:xfrm>
        </p:grpSpPr>
        <p:sp>
          <p:nvSpPr>
            <p:cNvPr id="25" name="Shape 25"/>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26" name="Shape 26"/>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27" name="Shape 27"/>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28" name="Shape 28"/>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29" name="Shape 29"/>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30" name="Shape 30"/>
          <p:cNvSpPr txBox="1">
            <a:spLocks noGrp="1"/>
          </p:cNvSpPr>
          <p:nvPr>
            <p:ph type="title"/>
          </p:nvPr>
        </p:nvSpPr>
        <p:spPr>
          <a:xfrm>
            <a:off x="797466" y="2869796"/>
            <a:ext cx="10962900" cy="1118400"/>
          </a:xfrm>
          <a:prstGeom prst="rect">
            <a:avLst/>
          </a:prstGeom>
        </p:spPr>
        <p:txBody>
          <a:bodyPr lIns="121900" tIns="121900" rIns="121900" bIns="121900" anchor="ctr" anchorCtr="0"/>
          <a:lstStyle>
            <a:lvl1pPr lvl="0" rtl="0">
              <a:spcBef>
                <a:spcPts val="0"/>
              </a:spcBef>
              <a:buClr>
                <a:schemeClr val="lt1"/>
              </a:buClr>
              <a:buSzPct val="100000"/>
              <a:defRPr sz="5600">
                <a:solidFill>
                  <a:schemeClr val="lt1"/>
                </a:solidFill>
              </a:defRPr>
            </a:lvl1pPr>
            <a:lvl2pPr lvl="1" rtl="0">
              <a:spcBef>
                <a:spcPts val="0"/>
              </a:spcBef>
              <a:buClr>
                <a:schemeClr val="lt1"/>
              </a:buClr>
              <a:buSzPct val="100000"/>
              <a:defRPr sz="5600">
                <a:solidFill>
                  <a:schemeClr val="lt1"/>
                </a:solidFill>
              </a:defRPr>
            </a:lvl2pPr>
            <a:lvl3pPr lvl="2" rtl="0">
              <a:spcBef>
                <a:spcPts val="0"/>
              </a:spcBef>
              <a:buClr>
                <a:schemeClr val="lt1"/>
              </a:buClr>
              <a:buSzPct val="100000"/>
              <a:defRPr sz="5600">
                <a:solidFill>
                  <a:schemeClr val="lt1"/>
                </a:solidFill>
              </a:defRPr>
            </a:lvl3pPr>
            <a:lvl4pPr lvl="3" rtl="0">
              <a:spcBef>
                <a:spcPts val="0"/>
              </a:spcBef>
              <a:buClr>
                <a:schemeClr val="lt1"/>
              </a:buClr>
              <a:buSzPct val="100000"/>
              <a:defRPr sz="5600">
                <a:solidFill>
                  <a:schemeClr val="lt1"/>
                </a:solidFill>
              </a:defRPr>
            </a:lvl4pPr>
            <a:lvl5pPr lvl="4" rtl="0">
              <a:spcBef>
                <a:spcPts val="0"/>
              </a:spcBef>
              <a:buClr>
                <a:schemeClr val="lt1"/>
              </a:buClr>
              <a:buSzPct val="100000"/>
              <a:defRPr sz="5600">
                <a:solidFill>
                  <a:schemeClr val="lt1"/>
                </a:solidFill>
              </a:defRPr>
            </a:lvl5pPr>
            <a:lvl6pPr lvl="5" rtl="0">
              <a:spcBef>
                <a:spcPts val="0"/>
              </a:spcBef>
              <a:buClr>
                <a:schemeClr val="lt1"/>
              </a:buClr>
              <a:buSzPct val="100000"/>
              <a:defRPr sz="5600">
                <a:solidFill>
                  <a:schemeClr val="lt1"/>
                </a:solidFill>
              </a:defRPr>
            </a:lvl6pPr>
            <a:lvl7pPr lvl="6" rtl="0">
              <a:spcBef>
                <a:spcPts val="0"/>
              </a:spcBef>
              <a:buClr>
                <a:schemeClr val="lt1"/>
              </a:buClr>
              <a:buSzPct val="100000"/>
              <a:defRPr sz="5600">
                <a:solidFill>
                  <a:schemeClr val="lt1"/>
                </a:solidFill>
              </a:defRPr>
            </a:lvl7pPr>
            <a:lvl8pPr lvl="7" rtl="0">
              <a:spcBef>
                <a:spcPts val="0"/>
              </a:spcBef>
              <a:buClr>
                <a:schemeClr val="lt1"/>
              </a:buClr>
              <a:buSzPct val="100000"/>
              <a:defRPr sz="5600">
                <a:solidFill>
                  <a:schemeClr val="lt1"/>
                </a:solidFill>
              </a:defRPr>
            </a:lvl8pPr>
            <a:lvl9pPr lvl="8" rtl="0">
              <a:spcBef>
                <a:spcPts val="0"/>
              </a:spcBef>
              <a:buClr>
                <a:schemeClr val="lt1"/>
              </a:buClr>
              <a:buSzPct val="100000"/>
              <a:defRPr sz="5600">
                <a:solidFill>
                  <a:schemeClr val="lt1"/>
                </a:solidFill>
              </a:defRPr>
            </a:lvl9pPr>
          </a:lstStyle>
          <a:p>
            <a:endParaRPr/>
          </a:p>
        </p:txBody>
      </p:sp>
      <p:sp>
        <p:nvSpPr>
          <p:cNvPr id="31" name="Shape 3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143"/>
        <p:cNvGrpSpPr/>
        <p:nvPr/>
      </p:nvGrpSpPr>
      <p:grpSpPr>
        <a:xfrm>
          <a:off x="0" y="0"/>
          <a:ext cx="0" cy="0"/>
          <a:chOff x="0" y="0"/>
          <a:chExt cx="0" cy="0"/>
        </a:xfrm>
      </p:grpSpPr>
      <p:grpSp>
        <p:nvGrpSpPr>
          <p:cNvPr id="144" name="Shape 144"/>
          <p:cNvGrpSpPr/>
          <p:nvPr/>
        </p:nvGrpSpPr>
        <p:grpSpPr>
          <a:xfrm>
            <a:off x="8130967" y="6"/>
            <a:ext cx="4060731" cy="2707359"/>
            <a:chOff x="6098378" y="4"/>
            <a:chExt cx="3045625" cy="2030570"/>
          </a:xfrm>
        </p:grpSpPr>
        <p:sp>
          <p:nvSpPr>
            <p:cNvPr id="145" name="Shape 145"/>
            <p:cNvSpPr/>
            <p:nvPr/>
          </p:nvSpPr>
          <p:spPr>
            <a:xfrm>
              <a:off x="8128803" y="15"/>
              <a:ext cx="1015200" cy="10152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146" name="Shape 146"/>
            <p:cNvSpPr/>
            <p:nvPr/>
          </p:nvSpPr>
          <p:spPr>
            <a:xfrm flipH="1">
              <a:off x="7113463" y="4"/>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147" name="Shape 147"/>
            <p:cNvSpPr/>
            <p:nvPr/>
          </p:nvSpPr>
          <p:spPr>
            <a:xfrm rot="10800000" flipH="1">
              <a:off x="7113588" y="106"/>
              <a:ext cx="1015200" cy="1015200"/>
            </a:xfrm>
            <a:prstGeom prst="rtTriangle">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148" name="Shape 148"/>
            <p:cNvSpPr/>
            <p:nvPr/>
          </p:nvSpPr>
          <p:spPr>
            <a:xfrm rot="10800000">
              <a:off x="6098378" y="96"/>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149" name="Shape 149"/>
            <p:cNvSpPr/>
            <p:nvPr/>
          </p:nvSpPr>
          <p:spPr>
            <a:xfrm rot="10800000">
              <a:off x="8128789" y="1015375"/>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grpSp>
      <p:sp>
        <p:nvSpPr>
          <p:cNvPr id="150" name="Shape 150"/>
          <p:cNvSpPr txBox="1">
            <a:spLocks noGrp="1"/>
          </p:cNvSpPr>
          <p:nvPr>
            <p:ph type="title"/>
          </p:nvPr>
        </p:nvSpPr>
        <p:spPr>
          <a:xfrm>
            <a:off x="653666" y="701800"/>
            <a:ext cx="7491600" cy="5454300"/>
          </a:xfrm>
          <a:prstGeom prst="rect">
            <a:avLst/>
          </a:prstGeom>
        </p:spPr>
        <p:txBody>
          <a:bodyPr lIns="121900" tIns="121900" rIns="121900" bIns="121900" anchor="ctr" anchorCtr="0"/>
          <a:lstStyle>
            <a:lvl1pPr lvl="0" rtl="0">
              <a:spcBef>
                <a:spcPts val="0"/>
              </a:spcBef>
              <a:buClr>
                <a:schemeClr val="lt1"/>
              </a:buClr>
              <a:buSzPct val="100000"/>
              <a:defRPr sz="6400">
                <a:solidFill>
                  <a:schemeClr val="lt1"/>
                </a:solidFill>
              </a:defRPr>
            </a:lvl1pPr>
            <a:lvl2pPr lvl="1" rtl="0">
              <a:spcBef>
                <a:spcPts val="0"/>
              </a:spcBef>
              <a:buClr>
                <a:schemeClr val="lt1"/>
              </a:buClr>
              <a:buSzPct val="100000"/>
              <a:defRPr sz="6400">
                <a:solidFill>
                  <a:schemeClr val="lt1"/>
                </a:solidFill>
              </a:defRPr>
            </a:lvl2pPr>
            <a:lvl3pPr lvl="2" rtl="0">
              <a:spcBef>
                <a:spcPts val="0"/>
              </a:spcBef>
              <a:buClr>
                <a:schemeClr val="lt1"/>
              </a:buClr>
              <a:buSzPct val="100000"/>
              <a:defRPr sz="6400">
                <a:solidFill>
                  <a:schemeClr val="lt1"/>
                </a:solidFill>
              </a:defRPr>
            </a:lvl3pPr>
            <a:lvl4pPr lvl="3" rtl="0">
              <a:spcBef>
                <a:spcPts val="0"/>
              </a:spcBef>
              <a:buClr>
                <a:schemeClr val="lt1"/>
              </a:buClr>
              <a:buSzPct val="100000"/>
              <a:defRPr sz="6400">
                <a:solidFill>
                  <a:schemeClr val="lt1"/>
                </a:solidFill>
              </a:defRPr>
            </a:lvl4pPr>
            <a:lvl5pPr lvl="4" rtl="0">
              <a:spcBef>
                <a:spcPts val="0"/>
              </a:spcBef>
              <a:buClr>
                <a:schemeClr val="lt1"/>
              </a:buClr>
              <a:buSzPct val="100000"/>
              <a:defRPr sz="6400">
                <a:solidFill>
                  <a:schemeClr val="lt1"/>
                </a:solidFill>
              </a:defRPr>
            </a:lvl5pPr>
            <a:lvl6pPr lvl="5" rtl="0">
              <a:spcBef>
                <a:spcPts val="0"/>
              </a:spcBef>
              <a:buClr>
                <a:schemeClr val="lt1"/>
              </a:buClr>
              <a:buSzPct val="100000"/>
              <a:defRPr sz="6400">
                <a:solidFill>
                  <a:schemeClr val="lt1"/>
                </a:solidFill>
              </a:defRPr>
            </a:lvl6pPr>
            <a:lvl7pPr lvl="6" rtl="0">
              <a:spcBef>
                <a:spcPts val="0"/>
              </a:spcBef>
              <a:buClr>
                <a:schemeClr val="lt1"/>
              </a:buClr>
              <a:buSzPct val="100000"/>
              <a:defRPr sz="6400">
                <a:solidFill>
                  <a:schemeClr val="lt1"/>
                </a:solidFill>
              </a:defRPr>
            </a:lvl7pPr>
            <a:lvl8pPr lvl="7" rtl="0">
              <a:spcBef>
                <a:spcPts val="0"/>
              </a:spcBef>
              <a:buClr>
                <a:schemeClr val="lt1"/>
              </a:buClr>
              <a:buSzPct val="100000"/>
              <a:defRPr sz="6400">
                <a:solidFill>
                  <a:schemeClr val="lt1"/>
                </a:solidFill>
              </a:defRPr>
            </a:lvl8pPr>
            <a:lvl9pPr lvl="8" rtl="0">
              <a:spcBef>
                <a:spcPts val="0"/>
              </a:spcBef>
              <a:buClr>
                <a:schemeClr val="lt1"/>
              </a:buClr>
              <a:buSzPct val="100000"/>
              <a:defRPr sz="6400">
                <a:solidFill>
                  <a:schemeClr val="lt1"/>
                </a:solidFill>
              </a:defRPr>
            </a:lvl9pPr>
          </a:lstStyle>
          <a:p>
            <a:endParaRPr/>
          </a:p>
        </p:txBody>
      </p:sp>
      <p:sp>
        <p:nvSpPr>
          <p:cNvPr id="151" name="Shape 15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52"/>
        <p:cNvGrpSpPr/>
        <p:nvPr/>
      </p:nvGrpSpPr>
      <p:grpSpPr>
        <a:xfrm>
          <a:off x="0" y="0"/>
          <a:ext cx="0" cy="0"/>
          <a:chOff x="0" y="0"/>
          <a:chExt cx="0" cy="0"/>
        </a:xfrm>
      </p:grpSpPr>
      <p:sp>
        <p:nvSpPr>
          <p:cNvPr id="153" name="Shape 153"/>
          <p:cNvSpPr/>
          <p:nvPr/>
        </p:nvSpPr>
        <p:spPr>
          <a:xfrm>
            <a:off x="6096000" y="-2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a:p>
        </p:txBody>
      </p:sp>
      <p:cxnSp>
        <p:nvCxnSpPr>
          <p:cNvPr id="154" name="Shape 154"/>
          <p:cNvCxnSpPr/>
          <p:nvPr/>
        </p:nvCxnSpPr>
        <p:spPr>
          <a:xfrm>
            <a:off x="6706233" y="5994000"/>
            <a:ext cx="624300" cy="0"/>
          </a:xfrm>
          <a:prstGeom prst="straightConnector1">
            <a:avLst/>
          </a:prstGeom>
          <a:noFill/>
          <a:ln w="19050" cap="flat" cmpd="sng">
            <a:solidFill>
              <a:schemeClr val="lt1"/>
            </a:solidFill>
            <a:prstDash val="solid"/>
            <a:round/>
            <a:headEnd type="none" w="med" len="med"/>
            <a:tailEnd type="none" w="med" len="med"/>
          </a:ln>
        </p:spPr>
      </p:cxnSp>
      <p:sp>
        <p:nvSpPr>
          <p:cNvPr id="155" name="Shape 155"/>
          <p:cNvSpPr txBox="1">
            <a:spLocks noGrp="1"/>
          </p:cNvSpPr>
          <p:nvPr>
            <p:ph type="title"/>
          </p:nvPr>
        </p:nvSpPr>
        <p:spPr>
          <a:xfrm>
            <a:off x="354000" y="1534800"/>
            <a:ext cx="5393700" cy="2085900"/>
          </a:xfrm>
          <a:prstGeom prst="rect">
            <a:avLst/>
          </a:prstGeom>
        </p:spPr>
        <p:txBody>
          <a:bodyPr lIns="121900" tIns="121900" rIns="121900" bIns="121900"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156" name="Shape 156"/>
          <p:cNvSpPr txBox="1">
            <a:spLocks noGrp="1"/>
          </p:cNvSpPr>
          <p:nvPr>
            <p:ph type="subTitle" idx="1"/>
          </p:nvPr>
        </p:nvSpPr>
        <p:spPr>
          <a:xfrm>
            <a:off x="354000" y="3692001"/>
            <a:ext cx="5393700" cy="16923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57" name="Shape 157"/>
          <p:cNvSpPr txBox="1">
            <a:spLocks noGrp="1"/>
          </p:cNvSpPr>
          <p:nvPr>
            <p:ph type="body" idx="2"/>
          </p:nvPr>
        </p:nvSpPr>
        <p:spPr>
          <a:xfrm>
            <a:off x="6586000" y="965600"/>
            <a:ext cx="5115900" cy="4926900"/>
          </a:xfrm>
          <a:prstGeom prst="rect">
            <a:avLst/>
          </a:prstGeom>
        </p:spPr>
        <p:txBody>
          <a:bodyPr lIns="121900" tIns="121900" rIns="121900" bIns="121900"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158" name="Shape 158"/>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426000" y="5640766"/>
            <a:ext cx="7998300" cy="798300"/>
          </a:xfrm>
          <a:prstGeom prst="rect">
            <a:avLst/>
          </a:prstGeom>
        </p:spPr>
        <p:txBody>
          <a:bodyPr lIns="121900" tIns="121900" rIns="121900" bIns="121900" anchor="ctr" anchorCtr="0"/>
          <a:lstStyle>
            <a:lvl1pPr lvl="0" rtl="0">
              <a:lnSpc>
                <a:spcPct val="100000"/>
              </a:lnSpc>
              <a:spcBef>
                <a:spcPts val="0"/>
              </a:spcBef>
              <a:spcAft>
                <a:spcPts val="0"/>
              </a:spcAft>
              <a:buNone/>
              <a:defRPr/>
            </a:lvl1pPr>
          </a:lstStyle>
          <a:p>
            <a:endParaRPr/>
          </a:p>
        </p:txBody>
      </p:sp>
      <p:sp>
        <p:nvSpPr>
          <p:cNvPr id="161" name="Shape 16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162"/>
        <p:cNvGrpSpPr/>
        <p:nvPr/>
      </p:nvGrpSpPr>
      <p:grpSpPr>
        <a:xfrm>
          <a:off x="0" y="0"/>
          <a:ext cx="0" cy="0"/>
          <a:chOff x="0" y="0"/>
          <a:chExt cx="0" cy="0"/>
        </a:xfrm>
      </p:grpSpPr>
      <p:grpSp>
        <p:nvGrpSpPr>
          <p:cNvPr id="163" name="Shape 163"/>
          <p:cNvGrpSpPr/>
          <p:nvPr/>
        </p:nvGrpSpPr>
        <p:grpSpPr>
          <a:xfrm>
            <a:off x="8130967" y="6"/>
            <a:ext cx="4060731" cy="2707359"/>
            <a:chOff x="6098378" y="4"/>
            <a:chExt cx="3045625" cy="2030570"/>
          </a:xfrm>
        </p:grpSpPr>
        <p:sp>
          <p:nvSpPr>
            <p:cNvPr id="164" name="Shape 164"/>
            <p:cNvSpPr/>
            <p:nvPr/>
          </p:nvSpPr>
          <p:spPr>
            <a:xfrm>
              <a:off x="8128803" y="15"/>
              <a:ext cx="1015200" cy="101520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65" name="Shape 165"/>
            <p:cNvSpPr/>
            <p:nvPr/>
          </p:nvSpPr>
          <p:spPr>
            <a:xfrm flipH="1">
              <a:off x="7113463" y="4"/>
              <a:ext cx="1015200" cy="1015200"/>
            </a:xfrm>
            <a:prstGeom prst="rtTriangle">
              <a:avLst/>
            </a:prstGeom>
            <a:solidFill>
              <a:schemeClr val="accent2"/>
            </a:solidFill>
            <a:ln>
              <a:noFill/>
            </a:ln>
          </p:spPr>
          <p:txBody>
            <a:bodyPr lIns="121900" tIns="121900" rIns="121900" bIns="121900" anchor="ctr" anchorCtr="0">
              <a:noAutofit/>
            </a:bodyPr>
            <a:lstStyle/>
            <a:p>
              <a:pPr lvl="0">
                <a:spcBef>
                  <a:spcPts val="0"/>
                </a:spcBef>
                <a:buNone/>
              </a:pPr>
              <a:endParaRPr/>
            </a:p>
          </p:txBody>
        </p:sp>
        <p:sp>
          <p:nvSpPr>
            <p:cNvPr id="166" name="Shape 166"/>
            <p:cNvSpPr/>
            <p:nvPr/>
          </p:nvSpPr>
          <p:spPr>
            <a:xfrm rot="10800000" flipH="1">
              <a:off x="7113588" y="106"/>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sp>
          <p:nvSpPr>
            <p:cNvPr id="167" name="Shape 167"/>
            <p:cNvSpPr/>
            <p:nvPr/>
          </p:nvSpPr>
          <p:spPr>
            <a:xfrm rot="10800000">
              <a:off x="6098378" y="96"/>
              <a:ext cx="1015200" cy="1015200"/>
            </a:xfrm>
            <a:prstGeom prst="rtTriangle">
              <a:avLst/>
            </a:prstGeom>
            <a:solidFill>
              <a:schemeClr val="accent1"/>
            </a:solidFill>
            <a:ln>
              <a:noFill/>
            </a:ln>
          </p:spPr>
          <p:txBody>
            <a:bodyPr lIns="121900" tIns="121900" rIns="121900" bIns="121900" anchor="ctr" anchorCtr="0">
              <a:noAutofit/>
            </a:bodyPr>
            <a:lstStyle/>
            <a:p>
              <a:pPr lvl="0">
                <a:spcBef>
                  <a:spcPts val="0"/>
                </a:spcBef>
                <a:buNone/>
              </a:pPr>
              <a:endParaRPr/>
            </a:p>
          </p:txBody>
        </p:sp>
        <p:sp>
          <p:nvSpPr>
            <p:cNvPr id="168" name="Shape 168"/>
            <p:cNvSpPr/>
            <p:nvPr/>
          </p:nvSpPr>
          <p:spPr>
            <a:xfrm rot="10800000">
              <a:off x="8128789" y="1015375"/>
              <a:ext cx="1015200" cy="1015200"/>
            </a:xfrm>
            <a:prstGeom prst="rtTriangle">
              <a:avLst/>
            </a:prstGeom>
            <a:solidFill>
              <a:schemeClr val="accent6"/>
            </a:solidFill>
            <a:ln>
              <a:noFill/>
            </a:ln>
          </p:spPr>
          <p:txBody>
            <a:bodyPr lIns="121900" tIns="121900" rIns="121900" bIns="121900" anchor="ctr" anchorCtr="0">
              <a:noAutofit/>
            </a:bodyPr>
            <a:lstStyle/>
            <a:p>
              <a:pPr lvl="0">
                <a:spcBef>
                  <a:spcPts val="0"/>
                </a:spcBef>
                <a:buNone/>
              </a:pPr>
              <a:endParaRPr/>
            </a:p>
          </p:txBody>
        </p:sp>
      </p:grpSp>
      <p:sp>
        <p:nvSpPr>
          <p:cNvPr id="169" name="Shape 169"/>
          <p:cNvSpPr txBox="1">
            <a:spLocks noGrp="1"/>
          </p:cNvSpPr>
          <p:nvPr>
            <p:ph type="title"/>
          </p:nvPr>
        </p:nvSpPr>
        <p:spPr>
          <a:xfrm>
            <a:off x="415600" y="1674733"/>
            <a:ext cx="11360700" cy="2707500"/>
          </a:xfrm>
          <a:prstGeom prst="rect">
            <a:avLst/>
          </a:prstGeom>
        </p:spPr>
        <p:txBody>
          <a:bodyPr lIns="121900" tIns="121900" rIns="121900" bIns="121900" anchor="b" anchorCtr="0"/>
          <a:lstStyle>
            <a:lvl1pPr lvl="0" algn="ctr" rtl="0">
              <a:spcBef>
                <a:spcPts val="0"/>
              </a:spcBef>
              <a:buClr>
                <a:schemeClr val="lt1"/>
              </a:buClr>
              <a:buSzPct val="100000"/>
              <a:defRPr sz="16000">
                <a:solidFill>
                  <a:schemeClr val="lt1"/>
                </a:solidFill>
              </a:defRPr>
            </a:lvl1pPr>
            <a:lvl2pPr lvl="1" algn="ctr" rtl="0">
              <a:spcBef>
                <a:spcPts val="0"/>
              </a:spcBef>
              <a:buClr>
                <a:schemeClr val="lt1"/>
              </a:buClr>
              <a:buSzPct val="100000"/>
              <a:defRPr sz="16000">
                <a:solidFill>
                  <a:schemeClr val="lt1"/>
                </a:solidFill>
              </a:defRPr>
            </a:lvl2pPr>
            <a:lvl3pPr lvl="2" algn="ctr" rtl="0">
              <a:spcBef>
                <a:spcPts val="0"/>
              </a:spcBef>
              <a:buClr>
                <a:schemeClr val="lt1"/>
              </a:buClr>
              <a:buSzPct val="100000"/>
              <a:defRPr sz="16000">
                <a:solidFill>
                  <a:schemeClr val="lt1"/>
                </a:solidFill>
              </a:defRPr>
            </a:lvl3pPr>
            <a:lvl4pPr lvl="3" algn="ctr" rtl="0">
              <a:spcBef>
                <a:spcPts val="0"/>
              </a:spcBef>
              <a:buClr>
                <a:schemeClr val="lt1"/>
              </a:buClr>
              <a:buSzPct val="100000"/>
              <a:defRPr sz="16000">
                <a:solidFill>
                  <a:schemeClr val="lt1"/>
                </a:solidFill>
              </a:defRPr>
            </a:lvl4pPr>
            <a:lvl5pPr lvl="4" algn="ctr" rtl="0">
              <a:spcBef>
                <a:spcPts val="0"/>
              </a:spcBef>
              <a:buClr>
                <a:schemeClr val="lt1"/>
              </a:buClr>
              <a:buSzPct val="100000"/>
              <a:defRPr sz="16000">
                <a:solidFill>
                  <a:schemeClr val="lt1"/>
                </a:solidFill>
              </a:defRPr>
            </a:lvl5pPr>
            <a:lvl6pPr lvl="5" algn="ctr" rtl="0">
              <a:spcBef>
                <a:spcPts val="0"/>
              </a:spcBef>
              <a:buClr>
                <a:schemeClr val="lt1"/>
              </a:buClr>
              <a:buSzPct val="100000"/>
              <a:defRPr sz="16000">
                <a:solidFill>
                  <a:schemeClr val="lt1"/>
                </a:solidFill>
              </a:defRPr>
            </a:lvl6pPr>
            <a:lvl7pPr lvl="6" algn="ctr" rtl="0">
              <a:spcBef>
                <a:spcPts val="0"/>
              </a:spcBef>
              <a:buClr>
                <a:schemeClr val="lt1"/>
              </a:buClr>
              <a:buSzPct val="100000"/>
              <a:defRPr sz="16000">
                <a:solidFill>
                  <a:schemeClr val="lt1"/>
                </a:solidFill>
              </a:defRPr>
            </a:lvl7pPr>
            <a:lvl8pPr lvl="7" algn="ctr" rtl="0">
              <a:spcBef>
                <a:spcPts val="0"/>
              </a:spcBef>
              <a:buClr>
                <a:schemeClr val="lt1"/>
              </a:buClr>
              <a:buSzPct val="100000"/>
              <a:defRPr sz="16000">
                <a:solidFill>
                  <a:schemeClr val="lt1"/>
                </a:solidFill>
              </a:defRPr>
            </a:lvl8pPr>
            <a:lvl9pPr lvl="8" algn="ctr" rtl="0">
              <a:spcBef>
                <a:spcPts val="0"/>
              </a:spcBef>
              <a:buClr>
                <a:schemeClr val="lt1"/>
              </a:buClr>
              <a:buSzPct val="100000"/>
              <a:defRPr sz="16000">
                <a:solidFill>
                  <a:schemeClr val="lt1"/>
                </a:solidFill>
              </a:defRPr>
            </a:lvl9pPr>
          </a:lstStyle>
          <a:p>
            <a:endParaRPr/>
          </a:p>
        </p:txBody>
      </p:sp>
      <p:sp>
        <p:nvSpPr>
          <p:cNvPr id="170" name="Shape 170"/>
          <p:cNvSpPr txBox="1">
            <a:spLocks noGrp="1"/>
          </p:cNvSpPr>
          <p:nvPr>
            <p:ph type="body" idx="1"/>
          </p:nvPr>
        </p:nvSpPr>
        <p:spPr>
          <a:xfrm>
            <a:off x="415600" y="4492300"/>
            <a:ext cx="11360700" cy="1709100"/>
          </a:xfrm>
          <a:prstGeom prst="rect">
            <a:avLst/>
          </a:prstGeom>
        </p:spPr>
        <p:txBody>
          <a:bodyPr lIns="121900" tIns="121900" rIns="121900" bIns="121900"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171" name="Shape 17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524000" y="457200"/>
            <a:ext cx="9144000" cy="1143000"/>
          </a:xfrm>
          <a:prstGeom prst="rect">
            <a:avLst/>
          </a:prstGeom>
          <a:noFill/>
          <a:ln>
            <a:noFill/>
          </a:ln>
        </p:spPr>
        <p:txBody>
          <a:bodyPr lIns="121900" tIns="121900" rIns="121900" bIns="121900" anchor="b" anchorCtr="0"/>
          <a:lstStyle>
            <a:lvl1pPr marL="0" marR="0" lvl="0" indent="0" algn="l" rtl="0">
              <a:lnSpc>
                <a:spcPct val="90000"/>
              </a:lnSpc>
              <a:spcBef>
                <a:spcPts val="0"/>
              </a:spcBef>
              <a:buClr>
                <a:schemeClr val="accent1"/>
              </a:buClr>
              <a:buFont typeface="Consolas"/>
              <a:buNone/>
              <a:defRPr sz="3400" b="0" i="0" u="none" strike="noStrike" cap="none">
                <a:solidFill>
                  <a:schemeClr val="accent1"/>
                </a:solidFill>
                <a:latin typeface="Consolas"/>
                <a:ea typeface="Consolas"/>
                <a:cs typeface="Consolas"/>
                <a:sym typeface="Consola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6" name="Shape 176"/>
          <p:cNvSpPr txBox="1">
            <a:spLocks noGrp="1"/>
          </p:cNvSpPr>
          <p:nvPr>
            <p:ph type="body" idx="1"/>
          </p:nvPr>
        </p:nvSpPr>
        <p:spPr>
          <a:xfrm>
            <a:off x="1524000" y="1828800"/>
            <a:ext cx="9144000" cy="42672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177" name="Shape 177"/>
          <p:cNvSpPr txBox="1">
            <a:spLocks noGrp="1"/>
          </p:cNvSpPr>
          <p:nvPr>
            <p:ph type="dt" idx="10"/>
          </p:nvPr>
        </p:nvSpPr>
        <p:spPr>
          <a:xfrm>
            <a:off x="8610600" y="6362700"/>
            <a:ext cx="990600" cy="257100"/>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178" name="Shape 178"/>
          <p:cNvSpPr txBox="1">
            <a:spLocks noGrp="1"/>
          </p:cNvSpPr>
          <p:nvPr>
            <p:ph type="ftr" idx="11"/>
          </p:nvPr>
        </p:nvSpPr>
        <p:spPr>
          <a:xfrm>
            <a:off x="1524000" y="6362700"/>
            <a:ext cx="6881700" cy="257100"/>
          </a:xfrm>
          <a:prstGeom prst="rect">
            <a:avLst/>
          </a:prstGeom>
          <a:noFill/>
          <a:ln>
            <a:noFill/>
          </a:ln>
        </p:spPr>
        <p:txBody>
          <a:bodyPr lIns="91425" tIns="91425" rIns="91425" bIns="91425" anchor="ctr" anchorCtr="0"/>
          <a:lstStyle>
            <a:lvl1pPr marL="0" marR="0" lvl="0" indent="0" algn="l"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179" name="Shape 179"/>
          <p:cNvSpPr txBox="1">
            <a:spLocks noGrp="1"/>
          </p:cNvSpPr>
          <p:nvPr>
            <p:ph type="sldNum" idx="12"/>
          </p:nvPr>
        </p:nvSpPr>
        <p:spPr>
          <a:xfrm>
            <a:off x="9829800" y="6362700"/>
            <a:ext cx="838200" cy="257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a:solidFill>
                  <a:srgbClr val="D8D8D8"/>
                </a:solidFill>
                <a:latin typeface="Galdeano"/>
                <a:ea typeface="Galdeano"/>
                <a:cs typeface="Galdeano"/>
                <a:sym typeface="Galdeano"/>
              </a:rPr>
              <a:t>‹#›</a:t>
            </a:fld>
            <a:endParaRPr lang="en-US" sz="800" b="0" i="0" u="none" strike="noStrike" cap="none">
              <a:solidFill>
                <a:srgbClr val="D8D8D8"/>
              </a:solidFill>
              <a:latin typeface="Galdeano"/>
              <a:ea typeface="Galdeano"/>
              <a:cs typeface="Galdeano"/>
              <a:sym typeface="Galdean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524000" y="457200"/>
            <a:ext cx="9144000" cy="1143000"/>
          </a:xfrm>
          <a:prstGeom prst="rect">
            <a:avLst/>
          </a:prstGeom>
          <a:noFill/>
          <a:ln>
            <a:noFill/>
          </a:ln>
        </p:spPr>
        <p:txBody>
          <a:bodyPr lIns="121900" tIns="121900" rIns="121900" bIns="121900" anchor="b" anchorCtr="0"/>
          <a:lstStyle>
            <a:lvl1pPr marL="0" marR="0" lvl="0" indent="0" algn="l" rtl="0">
              <a:lnSpc>
                <a:spcPct val="90000"/>
              </a:lnSpc>
              <a:spcBef>
                <a:spcPts val="0"/>
              </a:spcBef>
              <a:buClr>
                <a:schemeClr val="accent1"/>
              </a:buClr>
              <a:buFont typeface="Consolas"/>
              <a:buNone/>
              <a:defRPr sz="3400" b="0" i="0" u="none" strike="noStrike" cap="none">
                <a:solidFill>
                  <a:schemeClr val="accent1"/>
                </a:solidFill>
                <a:latin typeface="Consolas"/>
                <a:ea typeface="Consolas"/>
                <a:cs typeface="Consolas"/>
                <a:sym typeface="Consola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2" name="Shape 182"/>
          <p:cNvSpPr txBox="1">
            <a:spLocks noGrp="1"/>
          </p:cNvSpPr>
          <p:nvPr>
            <p:ph type="body" idx="1"/>
          </p:nvPr>
        </p:nvSpPr>
        <p:spPr>
          <a:xfrm>
            <a:off x="1524000" y="1825625"/>
            <a:ext cx="4343400" cy="42705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183" name="Shape 183"/>
          <p:cNvSpPr txBox="1">
            <a:spLocks noGrp="1"/>
          </p:cNvSpPr>
          <p:nvPr>
            <p:ph type="body" idx="2"/>
          </p:nvPr>
        </p:nvSpPr>
        <p:spPr>
          <a:xfrm>
            <a:off x="6324600" y="1825625"/>
            <a:ext cx="4343400" cy="4270500"/>
          </a:xfrm>
          <a:prstGeom prst="rect">
            <a:avLst/>
          </a:prstGeom>
          <a:noFill/>
          <a:ln>
            <a:noFill/>
          </a:ln>
        </p:spPr>
        <p:txBody>
          <a:bodyPr lIns="121900" tIns="121900" rIns="121900" bIns="121900" anchor="t" anchorCtr="0"/>
          <a:lstStyle>
            <a:lvl1pPr marL="228600" marR="0" lvl="0" indent="-101600" algn="l" rtl="0">
              <a:lnSpc>
                <a:spcPct val="90000"/>
              </a:lnSpc>
              <a:spcBef>
                <a:spcPts val="1800"/>
              </a:spcBef>
              <a:buClr>
                <a:schemeClr val="accent1"/>
              </a:buClr>
              <a:buSzPct val="100000"/>
              <a:buFont typeface="Arial"/>
              <a:buChar char="•"/>
              <a:defRPr sz="2000" b="0" i="0" u="none" strike="noStrike" cap="none">
                <a:solidFill>
                  <a:srgbClr val="D8D8D8"/>
                </a:solidFill>
                <a:latin typeface="Galdeano"/>
                <a:ea typeface="Galdeano"/>
                <a:cs typeface="Galdeano"/>
                <a:sym typeface="Galdeano"/>
              </a:defRPr>
            </a:lvl1pPr>
            <a:lvl2pPr marL="594360" marR="0" lvl="1" indent="-124459" algn="l" rtl="0">
              <a:lnSpc>
                <a:spcPct val="90000"/>
              </a:lnSpc>
              <a:spcBef>
                <a:spcPts val="1000"/>
              </a:spcBef>
              <a:buClr>
                <a:schemeClr val="accent1"/>
              </a:buClr>
              <a:buSzPct val="100000"/>
              <a:buFont typeface="Arial"/>
              <a:buChar char="•"/>
              <a:defRPr sz="1800" b="0" i="0" u="none" strike="noStrike" cap="none">
                <a:solidFill>
                  <a:srgbClr val="D8D8D8"/>
                </a:solidFill>
                <a:latin typeface="Galdeano"/>
                <a:ea typeface="Galdeano"/>
                <a:cs typeface="Galdeano"/>
                <a:sym typeface="Galdeano"/>
              </a:defRPr>
            </a:lvl2pPr>
            <a:lvl3pPr marL="914400" marR="0" lvl="2" indent="-127000" algn="l" rtl="0">
              <a:lnSpc>
                <a:spcPct val="90000"/>
              </a:lnSpc>
              <a:spcBef>
                <a:spcPts val="800"/>
              </a:spcBef>
              <a:buClr>
                <a:schemeClr val="accent1"/>
              </a:buClr>
              <a:buSzPct val="100000"/>
              <a:buFont typeface="Arial"/>
              <a:buChar char="•"/>
              <a:defRPr sz="1600" b="0" i="0" u="none" strike="noStrike" cap="none">
                <a:solidFill>
                  <a:srgbClr val="D8D8D8"/>
                </a:solidFill>
                <a:latin typeface="Galdeano"/>
                <a:ea typeface="Galdeano"/>
                <a:cs typeface="Galdeano"/>
                <a:sym typeface="Galdeano"/>
              </a:defRPr>
            </a:lvl3pPr>
            <a:lvl4pPr marL="1234440" marR="0" lvl="3" indent="-142239"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4pPr>
            <a:lvl5pPr marL="1508760" marR="0" lvl="4" indent="-149860" algn="l" rtl="0">
              <a:lnSpc>
                <a:spcPct val="90000"/>
              </a:lnSpc>
              <a:spcBef>
                <a:spcPts val="800"/>
              </a:spcBef>
              <a:buClr>
                <a:schemeClr val="accent1"/>
              </a:buClr>
              <a:buSzPct val="100000"/>
              <a:buFont typeface="Arial"/>
              <a:buChar char="•"/>
              <a:defRPr sz="1400" b="0" i="0" u="none" strike="noStrike" cap="none">
                <a:solidFill>
                  <a:srgbClr val="D8D8D8"/>
                </a:solidFill>
                <a:latin typeface="Galdeano"/>
                <a:ea typeface="Galdeano"/>
                <a:cs typeface="Galdeano"/>
                <a:sym typeface="Galdeano"/>
              </a:defRPr>
            </a:lvl5pPr>
            <a:lvl6pPr marL="1783079" marR="0" lvl="5" indent="-14477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6pPr>
            <a:lvl7pPr marL="2057400" marR="0" lvl="6" indent="-13970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7pPr>
            <a:lvl8pPr marL="2331720" marR="0" lvl="7" indent="-147320"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8pPr>
            <a:lvl9pPr marL="2606040" marR="0" lvl="8" indent="-142239" algn="l" rtl="0">
              <a:lnSpc>
                <a:spcPct val="90000"/>
              </a:lnSpc>
              <a:spcBef>
                <a:spcPts val="800"/>
              </a:spcBef>
              <a:buClr>
                <a:schemeClr val="accent1"/>
              </a:buClr>
              <a:buSzPct val="100000"/>
              <a:buFont typeface="Arial"/>
              <a:buChar char="•"/>
              <a:defRPr sz="1400" b="0" i="0" u="none" strike="noStrike" cap="none">
                <a:solidFill>
                  <a:schemeClr val="lt1"/>
                </a:solidFill>
                <a:latin typeface="Galdeano"/>
                <a:ea typeface="Galdeano"/>
                <a:cs typeface="Galdeano"/>
                <a:sym typeface="Galdeano"/>
              </a:defRPr>
            </a:lvl9pPr>
          </a:lstStyle>
          <a:p>
            <a:endParaRPr/>
          </a:p>
        </p:txBody>
      </p:sp>
      <p:sp>
        <p:nvSpPr>
          <p:cNvPr id="184" name="Shape 184"/>
          <p:cNvSpPr txBox="1">
            <a:spLocks noGrp="1"/>
          </p:cNvSpPr>
          <p:nvPr>
            <p:ph type="dt" idx="10"/>
          </p:nvPr>
        </p:nvSpPr>
        <p:spPr>
          <a:xfrm>
            <a:off x="8610600" y="6362700"/>
            <a:ext cx="990600" cy="257100"/>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185" name="Shape 185"/>
          <p:cNvSpPr txBox="1">
            <a:spLocks noGrp="1"/>
          </p:cNvSpPr>
          <p:nvPr>
            <p:ph type="ftr" idx="11"/>
          </p:nvPr>
        </p:nvSpPr>
        <p:spPr>
          <a:xfrm>
            <a:off x="1524000" y="6362700"/>
            <a:ext cx="6881700" cy="257100"/>
          </a:xfrm>
          <a:prstGeom prst="rect">
            <a:avLst/>
          </a:prstGeom>
          <a:noFill/>
          <a:ln>
            <a:noFill/>
          </a:ln>
        </p:spPr>
        <p:txBody>
          <a:bodyPr lIns="91425" tIns="91425" rIns="91425" bIns="91425" anchor="ctr" anchorCtr="0"/>
          <a:lstStyle>
            <a:lvl1pPr marL="0" marR="0" lvl="0" indent="0" algn="l" rtl="0">
              <a:spcBef>
                <a:spcPts val="0"/>
              </a:spcBef>
              <a:buNone/>
              <a:defRPr sz="800" b="0" i="0" u="none" strike="noStrike" cap="none">
                <a:solidFill>
                  <a:srgbClr val="D8D8D8"/>
                </a:solidFill>
                <a:latin typeface="Galdeano"/>
                <a:ea typeface="Galdeano"/>
                <a:cs typeface="Galdeano"/>
                <a:sym typeface="Galdeano"/>
              </a:defRPr>
            </a:lvl1pPr>
            <a:lvl2pPr marL="457200" marR="0" lvl="1" indent="0" algn="l" rtl="0">
              <a:spcBef>
                <a:spcPts val="0"/>
              </a:spcBef>
              <a:buNone/>
              <a:defRPr sz="1800" b="0" i="0" u="none" strike="noStrike" cap="none">
                <a:solidFill>
                  <a:schemeClr val="lt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lt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lt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lt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lt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lt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lt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lt1"/>
                </a:solidFill>
                <a:latin typeface="Galdeano"/>
                <a:ea typeface="Galdeano"/>
                <a:cs typeface="Galdeano"/>
                <a:sym typeface="Galdeano"/>
              </a:defRPr>
            </a:lvl9pPr>
          </a:lstStyle>
          <a:p>
            <a:endParaRPr/>
          </a:p>
        </p:txBody>
      </p:sp>
      <p:sp>
        <p:nvSpPr>
          <p:cNvPr id="186" name="Shape 186"/>
          <p:cNvSpPr txBox="1">
            <a:spLocks noGrp="1"/>
          </p:cNvSpPr>
          <p:nvPr>
            <p:ph type="sldNum" idx="12"/>
          </p:nvPr>
        </p:nvSpPr>
        <p:spPr>
          <a:xfrm>
            <a:off x="9829800" y="6362700"/>
            <a:ext cx="838200" cy="257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a:solidFill>
                  <a:srgbClr val="D8D8D8"/>
                </a:solidFill>
                <a:latin typeface="Galdeano"/>
                <a:ea typeface="Galdeano"/>
                <a:cs typeface="Galdeano"/>
                <a:sym typeface="Galdeano"/>
              </a:rPr>
              <a:t>‹#›</a:t>
            </a:fld>
            <a:endParaRPr lang="en-US" sz="800" b="0" i="0" u="none" strike="noStrike" cap="none">
              <a:solidFill>
                <a:srgbClr val="D8D8D8"/>
              </a:solidFill>
              <a:latin typeface="Galdeano"/>
              <a:ea typeface="Galdeano"/>
              <a:cs typeface="Galdeano"/>
              <a:sym typeface="Galdean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2"/>
        <p:cNvGrpSpPr/>
        <p:nvPr/>
      </p:nvGrpSpPr>
      <p:grpSpPr>
        <a:xfrm>
          <a:off x="0" y="0"/>
          <a:ext cx="0" cy="0"/>
          <a:chOff x="0" y="0"/>
          <a:chExt cx="0" cy="0"/>
        </a:xfrm>
      </p:grpSpPr>
      <p:grpSp>
        <p:nvGrpSpPr>
          <p:cNvPr id="33" name="Shape 33"/>
          <p:cNvGrpSpPr/>
          <p:nvPr/>
        </p:nvGrpSpPr>
        <p:grpSpPr>
          <a:xfrm>
            <a:off x="0" y="5204762"/>
            <a:ext cx="12191695" cy="1653192"/>
            <a:chOff x="0" y="3903669"/>
            <a:chExt cx="9144000" cy="1239925"/>
          </a:xfrm>
        </p:grpSpPr>
        <p:sp>
          <p:nvSpPr>
            <p:cNvPr id="34" name="Shape 34"/>
            <p:cNvSpPr/>
            <p:nvPr/>
          </p:nvSpPr>
          <p:spPr>
            <a:xfrm>
              <a:off x="8154895" y="3903669"/>
              <a:ext cx="989100" cy="9879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35" name="Shape 35"/>
            <p:cNvSpPr/>
            <p:nvPr/>
          </p:nvSpPr>
          <p:spPr>
            <a:xfrm flipH="1">
              <a:off x="6181162" y="3903669"/>
              <a:ext cx="989100" cy="9879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36" name="Shape 36"/>
            <p:cNvSpPr/>
            <p:nvPr/>
          </p:nvSpPr>
          <p:spPr>
            <a:xfrm>
              <a:off x="7170274" y="3903669"/>
              <a:ext cx="989100" cy="987900"/>
            </a:xfrm>
            <a:prstGeom prst="rect">
              <a:avLst/>
            </a:prstGeom>
            <a:solidFill>
              <a:schemeClr val="accent4"/>
            </a:solidFill>
            <a:ln>
              <a:noFill/>
            </a:ln>
          </p:spPr>
          <p:txBody>
            <a:bodyPr lIns="121900" tIns="121900" rIns="121900" bIns="121900" anchor="ctr" anchorCtr="0">
              <a:noAutofit/>
            </a:bodyPr>
            <a:lstStyle/>
            <a:p>
              <a:pPr lvl="0">
                <a:spcBef>
                  <a:spcPts val="0"/>
                </a:spcBef>
                <a:buNone/>
              </a:pPr>
              <a:endParaRPr/>
            </a:p>
          </p:txBody>
        </p:sp>
        <p:sp>
          <p:nvSpPr>
            <p:cNvPr id="37" name="Shape 37"/>
            <p:cNvSpPr/>
            <p:nvPr/>
          </p:nvSpPr>
          <p:spPr>
            <a:xfrm rot="10800000">
              <a:off x="8154757" y="3903682"/>
              <a:ext cx="989100" cy="987900"/>
            </a:xfrm>
            <a:prstGeom prst="rtTriangle">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38" name="Shape 38"/>
            <p:cNvSpPr/>
            <p:nvPr/>
          </p:nvSpPr>
          <p:spPr>
            <a:xfrm>
              <a:off x="0" y="4891594"/>
              <a:ext cx="9144000" cy="252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a:p>
          </p:txBody>
        </p:sp>
      </p:grpSp>
      <p:sp>
        <p:nvSpPr>
          <p:cNvPr id="39" name="Shape 39"/>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415600" y="1639833"/>
            <a:ext cx="11360700" cy="44520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415600" y="1639966"/>
            <a:ext cx="5333100" cy="44520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5" name="Shape 45"/>
          <p:cNvSpPr txBox="1">
            <a:spLocks noGrp="1"/>
          </p:cNvSpPr>
          <p:nvPr>
            <p:ph type="body" idx="2"/>
          </p:nvPr>
        </p:nvSpPr>
        <p:spPr>
          <a:xfrm>
            <a:off x="6443200" y="1639966"/>
            <a:ext cx="5333100" cy="44520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6" name="Shape 46"/>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15600" y="546666"/>
            <a:ext cx="11360700" cy="8103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52" name="Shape 52"/>
          <p:cNvSpPr txBox="1">
            <a:spLocks noGrp="1"/>
          </p:cNvSpPr>
          <p:nvPr>
            <p:ph type="body" idx="1"/>
          </p:nvPr>
        </p:nvSpPr>
        <p:spPr>
          <a:xfrm>
            <a:off x="415600" y="1954405"/>
            <a:ext cx="3744000" cy="4137600"/>
          </a:xfrm>
          <a:prstGeom prst="rect">
            <a:avLst/>
          </a:prstGeom>
        </p:spPr>
        <p:txBody>
          <a:bodyPr lIns="121900" tIns="121900" rIns="121900" bIns="121900"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53" name="Shape 53"/>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54"/>
        <p:cNvGrpSpPr/>
        <p:nvPr/>
      </p:nvGrpSpPr>
      <p:grpSpPr>
        <a:xfrm>
          <a:off x="0" y="0"/>
          <a:ext cx="0" cy="0"/>
          <a:chOff x="0" y="0"/>
          <a:chExt cx="0" cy="0"/>
        </a:xfrm>
      </p:grpSpPr>
      <p:grpSp>
        <p:nvGrpSpPr>
          <p:cNvPr id="55" name="Shape 55"/>
          <p:cNvGrpSpPr/>
          <p:nvPr/>
        </p:nvGrpSpPr>
        <p:grpSpPr>
          <a:xfrm>
            <a:off x="8130967" y="6"/>
            <a:ext cx="4060731" cy="2707359"/>
            <a:chOff x="6098378" y="4"/>
            <a:chExt cx="3045625" cy="2030570"/>
          </a:xfrm>
        </p:grpSpPr>
        <p:sp>
          <p:nvSpPr>
            <p:cNvPr id="56" name="Shape 56"/>
            <p:cNvSpPr/>
            <p:nvPr/>
          </p:nvSpPr>
          <p:spPr>
            <a:xfrm>
              <a:off x="8128803" y="15"/>
              <a:ext cx="1015200" cy="10152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57" name="Shape 57"/>
            <p:cNvSpPr/>
            <p:nvPr/>
          </p:nvSpPr>
          <p:spPr>
            <a:xfrm flipH="1">
              <a:off x="7113463" y="4"/>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58" name="Shape 58"/>
            <p:cNvSpPr/>
            <p:nvPr/>
          </p:nvSpPr>
          <p:spPr>
            <a:xfrm rot="10800000" flipH="1">
              <a:off x="7113588" y="106"/>
              <a:ext cx="1015200" cy="1015200"/>
            </a:xfrm>
            <a:prstGeom prst="rtTriangle">
              <a:avLst/>
            </a:prstGeom>
            <a:solidFill>
              <a:schemeClr val="accent3"/>
            </a:solidFill>
            <a:ln>
              <a:noFill/>
            </a:ln>
          </p:spPr>
          <p:txBody>
            <a:bodyPr lIns="121900" tIns="121900" rIns="121900" bIns="121900" anchor="ctr" anchorCtr="0">
              <a:noAutofit/>
            </a:bodyPr>
            <a:lstStyle/>
            <a:p>
              <a:pPr lvl="0">
                <a:spcBef>
                  <a:spcPts val="0"/>
                </a:spcBef>
                <a:buNone/>
              </a:pPr>
              <a:endParaRPr/>
            </a:p>
          </p:txBody>
        </p:sp>
        <p:sp>
          <p:nvSpPr>
            <p:cNvPr id="59" name="Shape 59"/>
            <p:cNvSpPr/>
            <p:nvPr/>
          </p:nvSpPr>
          <p:spPr>
            <a:xfrm rot="10800000">
              <a:off x="6098378" y="96"/>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sp>
          <p:nvSpPr>
            <p:cNvPr id="60" name="Shape 60"/>
            <p:cNvSpPr/>
            <p:nvPr/>
          </p:nvSpPr>
          <p:spPr>
            <a:xfrm rot="10800000">
              <a:off x="8128789" y="1015375"/>
              <a:ext cx="1015200" cy="1015200"/>
            </a:xfrm>
            <a:prstGeom prst="rtTriangle">
              <a:avLst/>
            </a:prstGeom>
            <a:solidFill>
              <a:schemeClr val="accent5"/>
            </a:solidFill>
            <a:ln>
              <a:noFill/>
            </a:ln>
          </p:spPr>
          <p:txBody>
            <a:bodyPr lIns="121900" tIns="121900" rIns="121900" bIns="121900" anchor="ctr" anchorCtr="0">
              <a:noAutofit/>
            </a:bodyPr>
            <a:lstStyle/>
            <a:p>
              <a:pPr lvl="0">
                <a:spcBef>
                  <a:spcPts val="0"/>
                </a:spcBef>
                <a:buNone/>
              </a:pPr>
              <a:endParaRPr/>
            </a:p>
          </p:txBody>
        </p:sp>
      </p:grpSp>
      <p:sp>
        <p:nvSpPr>
          <p:cNvPr id="61" name="Shape 61"/>
          <p:cNvSpPr txBox="1">
            <a:spLocks noGrp="1"/>
          </p:cNvSpPr>
          <p:nvPr>
            <p:ph type="title"/>
          </p:nvPr>
        </p:nvSpPr>
        <p:spPr>
          <a:xfrm>
            <a:off x="653666" y="701800"/>
            <a:ext cx="7491600" cy="5454300"/>
          </a:xfrm>
          <a:prstGeom prst="rect">
            <a:avLst/>
          </a:prstGeom>
        </p:spPr>
        <p:txBody>
          <a:bodyPr lIns="121900" tIns="121900" rIns="121900" bIns="121900" anchor="ctr" anchorCtr="0"/>
          <a:lstStyle>
            <a:lvl1pPr lvl="0" rtl="0">
              <a:spcBef>
                <a:spcPts val="0"/>
              </a:spcBef>
              <a:buClr>
                <a:schemeClr val="lt1"/>
              </a:buClr>
              <a:buSzPct val="100000"/>
              <a:defRPr sz="6400">
                <a:solidFill>
                  <a:schemeClr val="lt1"/>
                </a:solidFill>
              </a:defRPr>
            </a:lvl1pPr>
            <a:lvl2pPr lvl="1" rtl="0">
              <a:spcBef>
                <a:spcPts val="0"/>
              </a:spcBef>
              <a:buClr>
                <a:schemeClr val="lt1"/>
              </a:buClr>
              <a:buSzPct val="100000"/>
              <a:defRPr sz="6400">
                <a:solidFill>
                  <a:schemeClr val="lt1"/>
                </a:solidFill>
              </a:defRPr>
            </a:lvl2pPr>
            <a:lvl3pPr lvl="2" rtl="0">
              <a:spcBef>
                <a:spcPts val="0"/>
              </a:spcBef>
              <a:buClr>
                <a:schemeClr val="lt1"/>
              </a:buClr>
              <a:buSzPct val="100000"/>
              <a:defRPr sz="6400">
                <a:solidFill>
                  <a:schemeClr val="lt1"/>
                </a:solidFill>
              </a:defRPr>
            </a:lvl3pPr>
            <a:lvl4pPr lvl="3" rtl="0">
              <a:spcBef>
                <a:spcPts val="0"/>
              </a:spcBef>
              <a:buClr>
                <a:schemeClr val="lt1"/>
              </a:buClr>
              <a:buSzPct val="100000"/>
              <a:defRPr sz="6400">
                <a:solidFill>
                  <a:schemeClr val="lt1"/>
                </a:solidFill>
              </a:defRPr>
            </a:lvl4pPr>
            <a:lvl5pPr lvl="4" rtl="0">
              <a:spcBef>
                <a:spcPts val="0"/>
              </a:spcBef>
              <a:buClr>
                <a:schemeClr val="lt1"/>
              </a:buClr>
              <a:buSzPct val="100000"/>
              <a:defRPr sz="6400">
                <a:solidFill>
                  <a:schemeClr val="lt1"/>
                </a:solidFill>
              </a:defRPr>
            </a:lvl5pPr>
            <a:lvl6pPr lvl="5" rtl="0">
              <a:spcBef>
                <a:spcPts val="0"/>
              </a:spcBef>
              <a:buClr>
                <a:schemeClr val="lt1"/>
              </a:buClr>
              <a:buSzPct val="100000"/>
              <a:defRPr sz="6400">
                <a:solidFill>
                  <a:schemeClr val="lt1"/>
                </a:solidFill>
              </a:defRPr>
            </a:lvl6pPr>
            <a:lvl7pPr lvl="6" rtl="0">
              <a:spcBef>
                <a:spcPts val="0"/>
              </a:spcBef>
              <a:buClr>
                <a:schemeClr val="lt1"/>
              </a:buClr>
              <a:buSzPct val="100000"/>
              <a:defRPr sz="6400">
                <a:solidFill>
                  <a:schemeClr val="lt1"/>
                </a:solidFill>
              </a:defRPr>
            </a:lvl7pPr>
            <a:lvl8pPr lvl="7" rtl="0">
              <a:spcBef>
                <a:spcPts val="0"/>
              </a:spcBef>
              <a:buClr>
                <a:schemeClr val="lt1"/>
              </a:buClr>
              <a:buSzPct val="100000"/>
              <a:defRPr sz="6400">
                <a:solidFill>
                  <a:schemeClr val="lt1"/>
                </a:solidFill>
              </a:defRPr>
            </a:lvl8pPr>
            <a:lvl9pPr lvl="8" rtl="0">
              <a:spcBef>
                <a:spcPts val="0"/>
              </a:spcBef>
              <a:buClr>
                <a:schemeClr val="lt1"/>
              </a:buClr>
              <a:buSzPct val="100000"/>
              <a:defRPr sz="6400">
                <a:solidFill>
                  <a:schemeClr val="lt1"/>
                </a:solidFill>
              </a:defRPr>
            </a:lvl9pPr>
          </a:lstStyle>
          <a:p>
            <a:endParaRPr/>
          </a:p>
        </p:txBody>
      </p:sp>
      <p:sp>
        <p:nvSpPr>
          <p:cNvPr id="62" name="Shape 62"/>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3"/>
        <p:cNvGrpSpPr/>
        <p:nvPr/>
      </p:nvGrpSpPr>
      <p:grpSpPr>
        <a:xfrm>
          <a:off x="0" y="0"/>
          <a:ext cx="0" cy="0"/>
          <a:chOff x="0" y="0"/>
          <a:chExt cx="0" cy="0"/>
        </a:xfrm>
      </p:grpSpPr>
      <p:sp>
        <p:nvSpPr>
          <p:cNvPr id="64" name="Shape 64"/>
          <p:cNvSpPr/>
          <p:nvPr/>
        </p:nvSpPr>
        <p:spPr>
          <a:xfrm>
            <a:off x="6096000" y="-2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a:p>
        </p:txBody>
      </p:sp>
      <p:cxnSp>
        <p:nvCxnSpPr>
          <p:cNvPr id="65" name="Shape 65"/>
          <p:cNvCxnSpPr/>
          <p:nvPr/>
        </p:nvCxnSpPr>
        <p:spPr>
          <a:xfrm>
            <a:off x="6706233" y="5994000"/>
            <a:ext cx="624300" cy="0"/>
          </a:xfrm>
          <a:prstGeom prst="straightConnector1">
            <a:avLst/>
          </a:prstGeom>
          <a:noFill/>
          <a:ln w="19050" cap="flat" cmpd="sng">
            <a:solidFill>
              <a:schemeClr val="lt1"/>
            </a:solidFill>
            <a:prstDash val="solid"/>
            <a:round/>
            <a:headEnd type="none" w="med" len="med"/>
            <a:tailEnd type="none" w="med" len="med"/>
          </a:ln>
        </p:spPr>
      </p:cxnSp>
      <p:sp>
        <p:nvSpPr>
          <p:cNvPr id="66" name="Shape 66"/>
          <p:cNvSpPr txBox="1">
            <a:spLocks noGrp="1"/>
          </p:cNvSpPr>
          <p:nvPr>
            <p:ph type="title"/>
          </p:nvPr>
        </p:nvSpPr>
        <p:spPr>
          <a:xfrm>
            <a:off x="354000" y="1534800"/>
            <a:ext cx="5393700" cy="2085900"/>
          </a:xfrm>
          <a:prstGeom prst="rect">
            <a:avLst/>
          </a:prstGeom>
        </p:spPr>
        <p:txBody>
          <a:bodyPr lIns="121900" tIns="121900" rIns="121900" bIns="121900"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67" name="Shape 67"/>
          <p:cNvSpPr txBox="1">
            <a:spLocks noGrp="1"/>
          </p:cNvSpPr>
          <p:nvPr>
            <p:ph type="subTitle" idx="1"/>
          </p:nvPr>
        </p:nvSpPr>
        <p:spPr>
          <a:xfrm>
            <a:off x="354000" y="3692001"/>
            <a:ext cx="5393700" cy="16923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8" name="Shape 68"/>
          <p:cNvSpPr txBox="1">
            <a:spLocks noGrp="1"/>
          </p:cNvSpPr>
          <p:nvPr>
            <p:ph type="body" idx="2"/>
          </p:nvPr>
        </p:nvSpPr>
        <p:spPr>
          <a:xfrm>
            <a:off x="6586000" y="965600"/>
            <a:ext cx="5115900" cy="4926900"/>
          </a:xfrm>
          <a:prstGeom prst="rect">
            <a:avLst/>
          </a:prstGeom>
        </p:spPr>
        <p:txBody>
          <a:bodyPr lIns="121900" tIns="121900" rIns="121900" bIns="121900"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69" name="Shape 69"/>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426000" y="5640766"/>
            <a:ext cx="7998300" cy="798300"/>
          </a:xfrm>
          <a:prstGeom prst="rect">
            <a:avLst/>
          </a:prstGeom>
        </p:spPr>
        <p:txBody>
          <a:bodyPr lIns="121900" tIns="121900" rIns="121900" bIns="121900" anchor="ctr" anchorCtr="0"/>
          <a:lstStyle>
            <a:lvl1pPr lvl="0" rtl="0">
              <a:lnSpc>
                <a:spcPct val="100000"/>
              </a:lnSpc>
              <a:spcBef>
                <a:spcPts val="0"/>
              </a:spcBef>
              <a:spcAft>
                <a:spcPts val="0"/>
              </a:spcAft>
              <a:buNone/>
              <a:defRPr/>
            </a:lvl1pPr>
          </a:lstStyle>
          <a:p>
            <a:endParaRPr/>
          </a:p>
        </p:txBody>
      </p:sp>
      <p:sp>
        <p:nvSpPr>
          <p:cNvPr id="72" name="Shape 72"/>
          <p:cNvSpPr txBox="1">
            <a:spLocks noGrp="1"/>
          </p:cNvSpPr>
          <p:nvPr>
            <p:ph type="sldNum" idx="12"/>
          </p:nvPr>
        </p:nvSpPr>
        <p:spPr>
          <a:xfrm>
            <a:off x="11280575" y="6201586"/>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2F3">
            <a:alpha val="53460"/>
          </a:srgb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46666"/>
            <a:ext cx="11360700" cy="810300"/>
          </a:xfrm>
          <a:prstGeom prst="rect">
            <a:avLst/>
          </a:prstGeom>
          <a:noFill/>
          <a:ln>
            <a:noFill/>
          </a:ln>
        </p:spPr>
        <p:txBody>
          <a:bodyPr lIns="121900" tIns="121900" rIns="121900" bIns="121900" anchor="t" anchorCtr="0"/>
          <a:lstStyle>
            <a:lvl1pPr lvl="0" rtl="0">
              <a:spcBef>
                <a:spcPts val="0"/>
              </a:spcBef>
              <a:buClr>
                <a:schemeClr val="dk1"/>
              </a:buClr>
              <a:buSzPct val="100000"/>
              <a:buFont typeface="Roboto"/>
              <a:buNone/>
              <a:defRPr sz="4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4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4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4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4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4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4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4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4000">
                <a:solidFill>
                  <a:schemeClr val="dk1"/>
                </a:solidFill>
                <a:latin typeface="Roboto"/>
                <a:ea typeface="Roboto"/>
                <a:cs typeface="Roboto"/>
                <a:sym typeface="Roboto"/>
              </a:defRPr>
            </a:lvl9pPr>
          </a:lstStyle>
          <a:p>
            <a:endParaRPr/>
          </a:p>
        </p:txBody>
      </p:sp>
      <p:sp>
        <p:nvSpPr>
          <p:cNvPr id="11" name="Shape 11"/>
          <p:cNvSpPr txBox="1">
            <a:spLocks noGrp="1"/>
          </p:cNvSpPr>
          <p:nvPr>
            <p:ph type="body" idx="1"/>
          </p:nvPr>
        </p:nvSpPr>
        <p:spPr>
          <a:xfrm>
            <a:off x="415600" y="1639833"/>
            <a:ext cx="11360700" cy="4452000"/>
          </a:xfrm>
          <a:prstGeom prst="rect">
            <a:avLst/>
          </a:prstGeom>
          <a:noFill/>
          <a:ln>
            <a:noFill/>
          </a:ln>
        </p:spPr>
        <p:txBody>
          <a:bodyPr lIns="121900" tIns="121900" rIns="121900" bIns="121900" anchor="t" anchorCtr="0"/>
          <a:lstStyle>
            <a:lvl1pPr lvl="0" rtl="0">
              <a:lnSpc>
                <a:spcPct val="115000"/>
              </a:lnSpc>
              <a:spcBef>
                <a:spcPts val="0"/>
              </a:spcBef>
              <a:spcAft>
                <a:spcPts val="2100"/>
              </a:spcAft>
              <a:buClr>
                <a:schemeClr val="dk2"/>
              </a:buClr>
              <a:buSzPct val="100000"/>
              <a:buFont typeface="Roboto"/>
              <a:defRPr sz="2400">
                <a:solidFill>
                  <a:schemeClr val="dk2"/>
                </a:solidFill>
                <a:latin typeface="Roboto"/>
                <a:ea typeface="Roboto"/>
                <a:cs typeface="Roboto"/>
                <a:sym typeface="Roboto"/>
              </a:defRPr>
            </a:lvl1pPr>
            <a:lvl2pPr lvl="1"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2pPr>
            <a:lvl3pPr lvl="2"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3pPr>
            <a:lvl4pPr lvl="3"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4pPr>
            <a:lvl5pPr lvl="4"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5pPr>
            <a:lvl6pPr lvl="5"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6pPr>
            <a:lvl7pPr lvl="6"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7pPr>
            <a:lvl8pPr lvl="7"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8pPr>
            <a:lvl9pPr lvl="8"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9pPr>
          </a:lstStyle>
          <a:p>
            <a:endParaRPr/>
          </a:p>
        </p:txBody>
      </p:sp>
      <p:sp>
        <p:nvSpPr>
          <p:cNvPr id="12" name="Shape 12"/>
          <p:cNvSpPr txBox="1">
            <a:spLocks noGrp="1"/>
          </p:cNvSpPr>
          <p:nvPr>
            <p:ph type="sldNum" idx="12"/>
          </p:nvPr>
        </p:nvSpPr>
        <p:spPr>
          <a:xfrm>
            <a:off x="11280575" y="6201586"/>
            <a:ext cx="731700" cy="524700"/>
          </a:xfrm>
          <a:prstGeom prst="rect">
            <a:avLst/>
          </a:prstGeom>
          <a:noFill/>
          <a:ln>
            <a:noFill/>
          </a:ln>
        </p:spPr>
        <p:txBody>
          <a:bodyPr lIns="121900" tIns="121900" rIns="121900" bIns="121900" anchor="ctr" anchorCtr="0">
            <a:noAutofit/>
          </a:bodyPr>
          <a:lstStyle/>
          <a:p>
            <a:pPr lvl="0" algn="r" rtl="0">
              <a:spcBef>
                <a:spcPts val="0"/>
              </a:spcBef>
              <a:buNone/>
            </a:pPr>
            <a:fld id="{00000000-1234-1234-1234-123412341234}" type="slidenum">
              <a:rPr lang="en-US" sz="1300">
                <a:solidFill>
                  <a:schemeClr val="lt1"/>
                </a:solidFill>
                <a:latin typeface="Roboto"/>
                <a:ea typeface="Roboto"/>
                <a:cs typeface="Roboto"/>
                <a:sym typeface="Roboto"/>
              </a:rPr>
              <a:t>‹#›</a:t>
            </a:fld>
            <a:endParaRPr lang="en-US" sz="13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15600" y="546666"/>
            <a:ext cx="11360700" cy="810300"/>
          </a:xfrm>
          <a:prstGeom prst="rect">
            <a:avLst/>
          </a:prstGeom>
          <a:noFill/>
          <a:ln>
            <a:noFill/>
          </a:ln>
        </p:spPr>
        <p:txBody>
          <a:bodyPr lIns="121900" tIns="121900" rIns="121900" bIns="121900" anchor="t" anchorCtr="0"/>
          <a:lstStyle>
            <a:lvl1pPr lvl="0" rtl="0">
              <a:spcBef>
                <a:spcPts val="0"/>
              </a:spcBef>
              <a:buClr>
                <a:schemeClr val="dk1"/>
              </a:buClr>
              <a:buSzPct val="100000"/>
              <a:buFont typeface="Roboto"/>
              <a:buNone/>
              <a:defRPr sz="4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4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4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4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4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4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4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4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4000">
                <a:solidFill>
                  <a:schemeClr val="dk1"/>
                </a:solidFill>
                <a:latin typeface="Roboto"/>
                <a:ea typeface="Roboto"/>
                <a:cs typeface="Roboto"/>
                <a:sym typeface="Roboto"/>
              </a:defRPr>
            </a:lvl9pPr>
          </a:lstStyle>
          <a:p>
            <a:endParaRPr/>
          </a:p>
        </p:txBody>
      </p:sp>
      <p:sp>
        <p:nvSpPr>
          <p:cNvPr id="100" name="Shape 100"/>
          <p:cNvSpPr txBox="1">
            <a:spLocks noGrp="1"/>
          </p:cNvSpPr>
          <p:nvPr>
            <p:ph type="body" idx="1"/>
          </p:nvPr>
        </p:nvSpPr>
        <p:spPr>
          <a:xfrm>
            <a:off x="415600" y="1639833"/>
            <a:ext cx="11360700" cy="4452000"/>
          </a:xfrm>
          <a:prstGeom prst="rect">
            <a:avLst/>
          </a:prstGeom>
          <a:noFill/>
          <a:ln>
            <a:noFill/>
          </a:ln>
        </p:spPr>
        <p:txBody>
          <a:bodyPr lIns="121900" tIns="121900" rIns="121900" bIns="121900" anchor="t" anchorCtr="0"/>
          <a:lstStyle>
            <a:lvl1pPr lvl="0" rtl="0">
              <a:lnSpc>
                <a:spcPct val="115000"/>
              </a:lnSpc>
              <a:spcBef>
                <a:spcPts val="0"/>
              </a:spcBef>
              <a:spcAft>
                <a:spcPts val="2100"/>
              </a:spcAft>
              <a:buClr>
                <a:schemeClr val="dk2"/>
              </a:buClr>
              <a:buSzPct val="100000"/>
              <a:buFont typeface="Roboto"/>
              <a:defRPr sz="2400">
                <a:solidFill>
                  <a:schemeClr val="dk2"/>
                </a:solidFill>
                <a:latin typeface="Roboto"/>
                <a:ea typeface="Roboto"/>
                <a:cs typeface="Roboto"/>
                <a:sym typeface="Roboto"/>
              </a:defRPr>
            </a:lvl1pPr>
            <a:lvl2pPr lvl="1"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2pPr>
            <a:lvl3pPr lvl="2"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3pPr>
            <a:lvl4pPr lvl="3"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4pPr>
            <a:lvl5pPr lvl="4"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5pPr>
            <a:lvl6pPr lvl="5"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6pPr>
            <a:lvl7pPr lvl="6"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7pPr>
            <a:lvl8pPr lvl="7"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8pPr>
            <a:lvl9pPr lvl="8" rtl="0">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9pPr>
          </a:lstStyle>
          <a:p>
            <a:endParaRPr/>
          </a:p>
        </p:txBody>
      </p:sp>
      <p:sp>
        <p:nvSpPr>
          <p:cNvPr id="101" name="Shape 101"/>
          <p:cNvSpPr txBox="1">
            <a:spLocks noGrp="1"/>
          </p:cNvSpPr>
          <p:nvPr>
            <p:ph type="sldNum" idx="12"/>
          </p:nvPr>
        </p:nvSpPr>
        <p:spPr>
          <a:xfrm>
            <a:off x="11280575" y="6201586"/>
            <a:ext cx="731700" cy="524700"/>
          </a:xfrm>
          <a:prstGeom prst="rect">
            <a:avLst/>
          </a:prstGeom>
          <a:noFill/>
          <a:ln>
            <a:noFill/>
          </a:ln>
        </p:spPr>
        <p:txBody>
          <a:bodyPr lIns="121900" tIns="121900" rIns="121900" bIns="121900" anchor="ctr" anchorCtr="0">
            <a:noAutofit/>
          </a:bodyPr>
          <a:lstStyle/>
          <a:p>
            <a:pPr lvl="0" algn="r" rtl="0">
              <a:spcBef>
                <a:spcPts val="0"/>
              </a:spcBef>
              <a:buNone/>
            </a:pPr>
            <a:fld id="{00000000-1234-1234-1234-123412341234}" type="slidenum">
              <a:rPr lang="en-US" sz="1300">
                <a:solidFill>
                  <a:schemeClr val="lt1"/>
                </a:solidFill>
                <a:latin typeface="Roboto"/>
                <a:ea typeface="Roboto"/>
                <a:cs typeface="Roboto"/>
                <a:sym typeface="Roboto"/>
              </a:rPr>
              <a:t>‹#›</a:t>
            </a:fld>
            <a:endParaRPr lang="en-US" sz="13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nlm.nih.gov/cgi/mesh/2011/MB_cgi?mode=&amp;term=Electromyography"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76200" y="342175"/>
            <a:ext cx="9091800" cy="2038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lt1"/>
              </a:buClr>
              <a:buSzPct val="25000"/>
              <a:buFont typeface="Consolas"/>
              <a:buNone/>
            </a:pPr>
            <a:r>
              <a:rPr lang="en-US" sz="4500" b="1">
                <a:solidFill>
                  <a:srgbClr val="000000"/>
                </a:solidFill>
                <a:latin typeface="Consolas"/>
                <a:ea typeface="Consolas"/>
                <a:cs typeface="Consolas"/>
                <a:sym typeface="Consolas"/>
              </a:rPr>
              <a:t>Human-Machine Interface </a:t>
            </a:r>
          </a:p>
          <a:p>
            <a:pPr marL="0" marR="0" lvl="0" indent="0" algn="ctr" rtl="0">
              <a:lnSpc>
                <a:spcPct val="80000"/>
              </a:lnSpc>
              <a:spcBef>
                <a:spcPts val="0"/>
              </a:spcBef>
              <a:buClr>
                <a:schemeClr val="lt1"/>
              </a:buClr>
              <a:buSzPct val="25000"/>
              <a:buFont typeface="Consolas"/>
              <a:buNone/>
            </a:pPr>
            <a:r>
              <a:rPr lang="en-US" sz="4500" b="1">
                <a:solidFill>
                  <a:srgbClr val="000000"/>
                </a:solidFill>
                <a:latin typeface="Consolas"/>
                <a:ea typeface="Consolas"/>
                <a:cs typeface="Consolas"/>
                <a:sym typeface="Consolas"/>
              </a:rPr>
              <a:t>for Myoelectric Applications using EMG and IMU</a:t>
            </a:r>
          </a:p>
        </p:txBody>
      </p:sp>
      <p:sp>
        <p:nvSpPr>
          <p:cNvPr id="192" name="Shape 192"/>
          <p:cNvSpPr txBox="1">
            <a:spLocks noGrp="1"/>
          </p:cNvSpPr>
          <p:nvPr>
            <p:ph type="subTitle" idx="1"/>
          </p:nvPr>
        </p:nvSpPr>
        <p:spPr>
          <a:xfrm>
            <a:off x="762000" y="2921700"/>
            <a:ext cx="11430000" cy="39363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chemeClr val="accent1"/>
              </a:buClr>
              <a:buSzPct val="25000"/>
              <a:buFont typeface="Arial"/>
              <a:buNone/>
            </a:pPr>
            <a:r>
              <a:rPr lang="en-US" sz="3000">
                <a:solidFill>
                  <a:schemeClr val="accent1"/>
                </a:solidFill>
                <a:latin typeface="Consolas"/>
                <a:ea typeface="Consolas"/>
                <a:cs typeface="Consolas"/>
                <a:sym typeface="Consolas"/>
              </a:rPr>
              <a:t>Bianca Doronila, James Dalton, </a:t>
            </a:r>
            <a:r>
              <a:rPr lang="en-US" sz="3000" b="0" i="0" u="none" strike="noStrike" cap="none">
                <a:solidFill>
                  <a:schemeClr val="accent1"/>
                </a:solidFill>
                <a:latin typeface="Consolas"/>
                <a:ea typeface="Consolas"/>
                <a:cs typeface="Consolas"/>
                <a:sym typeface="Consolas"/>
              </a:rPr>
              <a:t>Jeffrey Yan, </a:t>
            </a:r>
          </a:p>
          <a:p>
            <a:pPr marL="0" marR="0" lvl="0" indent="0" algn="r" rtl="0">
              <a:lnSpc>
                <a:spcPct val="90000"/>
              </a:lnSpc>
              <a:spcBef>
                <a:spcPts val="0"/>
              </a:spcBef>
              <a:spcAft>
                <a:spcPts val="0"/>
              </a:spcAft>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Victor Melara, </a:t>
            </a:r>
            <a:r>
              <a:rPr lang="en-US" sz="3000">
                <a:solidFill>
                  <a:schemeClr val="accent1"/>
                </a:solidFill>
                <a:latin typeface="Consolas"/>
                <a:ea typeface="Consolas"/>
                <a:cs typeface="Consolas"/>
                <a:sym typeface="Consolas"/>
              </a:rPr>
              <a:t>Kattia Chang Kam </a:t>
            </a:r>
            <a:r>
              <a:rPr lang="en-US" sz="3000" b="0" i="0" u="none" strike="noStrike" cap="none">
                <a:solidFill>
                  <a:schemeClr val="accent1"/>
                </a:solidFill>
                <a:latin typeface="Consolas"/>
                <a:ea typeface="Consolas"/>
                <a:cs typeface="Consolas"/>
                <a:sym typeface="Consolas"/>
              </a:rPr>
              <a:t> </a:t>
            </a:r>
          </a:p>
          <a:p>
            <a:pPr marL="0" marR="0" lvl="0" indent="0" algn="r" rtl="0">
              <a:lnSpc>
                <a:spcPct val="90000"/>
              </a:lnSpc>
              <a:spcBef>
                <a:spcPts val="0"/>
              </a:spcBef>
              <a:spcAft>
                <a:spcPts val="0"/>
              </a:spcAft>
              <a:buClr>
                <a:schemeClr val="accent1"/>
              </a:buClr>
              <a:buSzPct val="25000"/>
              <a:buFont typeface="Arial"/>
              <a:buNone/>
            </a:pPr>
            <a:endParaRPr sz="3000">
              <a:solidFill>
                <a:schemeClr val="accent1"/>
              </a:solidFill>
              <a:latin typeface="Consolas"/>
              <a:ea typeface="Consolas"/>
              <a:cs typeface="Consolas"/>
              <a:sym typeface="Consolas"/>
            </a:endParaRPr>
          </a:p>
          <a:p>
            <a:pPr marL="0" marR="0" lvl="0" indent="0" algn="r" rtl="0">
              <a:lnSpc>
                <a:spcPct val="90000"/>
              </a:lnSpc>
              <a:spcBef>
                <a:spcPts val="0"/>
              </a:spcBef>
              <a:spcAft>
                <a:spcPts val="0"/>
              </a:spcAft>
              <a:buClr>
                <a:schemeClr val="accent1"/>
              </a:buClr>
              <a:buSzPct val="25000"/>
              <a:buFont typeface="Arial"/>
              <a:buNone/>
            </a:pPr>
            <a:endParaRPr sz="1000" b="0" i="0" u="none" strike="noStrike" cap="none">
              <a:solidFill>
                <a:schemeClr val="accent1"/>
              </a:solidFill>
              <a:latin typeface="Consolas"/>
              <a:ea typeface="Consolas"/>
              <a:cs typeface="Consolas"/>
              <a:sym typeface="Consolas"/>
            </a:endParaRPr>
          </a:p>
          <a:p>
            <a:pPr marL="0" marR="0" lvl="0" indent="0" algn="r" rtl="0">
              <a:lnSpc>
                <a:spcPct val="90000"/>
              </a:lnSpc>
              <a:spcBef>
                <a:spcPts val="0"/>
              </a:spcBef>
              <a:spcAft>
                <a:spcPts val="0"/>
              </a:spcAft>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Advisor: Dr. Xiaorong Zhang</a:t>
            </a:r>
          </a:p>
          <a:p>
            <a:pPr marL="0" marR="0" lvl="0" indent="0" algn="r" rtl="0">
              <a:lnSpc>
                <a:spcPct val="90000"/>
              </a:lnSpc>
              <a:spcBef>
                <a:spcPts val="0"/>
              </a:spcBef>
              <a:spcAft>
                <a:spcPts val="0"/>
              </a:spcAft>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Mentor: Ian Donovan</a:t>
            </a:r>
          </a:p>
          <a:p>
            <a:pPr marL="0" marR="0" lvl="0" indent="0" algn="r" rtl="0">
              <a:lnSpc>
                <a:spcPct val="90000"/>
              </a:lnSpc>
              <a:spcBef>
                <a:spcPts val="0"/>
              </a:spcBef>
              <a:spcAft>
                <a:spcPts val="0"/>
              </a:spcAft>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ASPIRES Summer 2016</a:t>
            </a:r>
            <a:r>
              <a:rPr lang="en-US" sz="3000">
                <a:solidFill>
                  <a:schemeClr val="accent1"/>
                </a:solidFill>
                <a:latin typeface="Consolas"/>
                <a:ea typeface="Consolas"/>
                <a:cs typeface="Consolas"/>
                <a:sym typeface="Consolas"/>
              </a:rPr>
              <a:t> | </a:t>
            </a:r>
            <a:r>
              <a:rPr lang="en-US" sz="3000" b="0" i="0" u="none" strike="noStrike" cap="none">
                <a:solidFill>
                  <a:schemeClr val="accent1"/>
                </a:solidFill>
                <a:latin typeface="Consolas"/>
                <a:ea typeface="Consolas"/>
                <a:cs typeface="Consolas"/>
                <a:sym typeface="Consolas"/>
              </a:rPr>
              <a:t>Computer Engineer</a:t>
            </a:r>
            <a:r>
              <a:rPr lang="en-US" sz="3000">
                <a:solidFill>
                  <a:schemeClr val="accent1"/>
                </a:solidFill>
                <a:latin typeface="Consolas"/>
                <a:ea typeface="Consolas"/>
                <a:cs typeface="Consolas"/>
                <a:sym typeface="Consolas"/>
              </a:rPr>
              <a:t>ing</a:t>
            </a:r>
          </a:p>
          <a:p>
            <a:pPr marL="0" marR="0" lvl="0" indent="0" algn="r" rtl="0">
              <a:lnSpc>
                <a:spcPct val="90000"/>
              </a:lnSpc>
              <a:spcBef>
                <a:spcPts val="0"/>
              </a:spcBef>
              <a:spcAft>
                <a:spcPts val="0"/>
              </a:spcAft>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San Francisco State University</a:t>
            </a:r>
          </a:p>
          <a:p>
            <a:pPr marL="0" marR="0" lvl="0" indent="0" algn="r" rtl="0">
              <a:lnSpc>
                <a:spcPct val="90000"/>
              </a:lnSpc>
              <a:spcBef>
                <a:spcPts val="0"/>
              </a:spcBef>
              <a:buClr>
                <a:schemeClr val="accent1"/>
              </a:buClr>
              <a:buSzPct val="25000"/>
              <a:buFont typeface="Arial"/>
              <a:buNone/>
            </a:pPr>
            <a:r>
              <a:rPr lang="en-US" sz="3000" b="0" i="0" u="none" strike="noStrike" cap="none">
                <a:solidFill>
                  <a:schemeClr val="accent1"/>
                </a:solidFill>
                <a:latin typeface="Consolas"/>
                <a:ea typeface="Consolas"/>
                <a:cs typeface="Consolas"/>
                <a:sym typeface="Consolas"/>
              </a:rPr>
              <a:t>Ca</a:t>
            </a:r>
            <a:r>
              <a:rPr lang="en-US" sz="3000">
                <a:solidFill>
                  <a:schemeClr val="accent1"/>
                </a:solidFill>
                <a:latin typeface="Consolas"/>
                <a:ea typeface="Consolas"/>
                <a:cs typeface="Consolas"/>
                <a:sym typeface="Consolas"/>
              </a:rPr>
              <a:t>ñ</a:t>
            </a:r>
            <a:r>
              <a:rPr lang="en-US" sz="3000" b="0" i="0" u="none" strike="noStrike" cap="none">
                <a:solidFill>
                  <a:schemeClr val="accent1"/>
                </a:solidFill>
                <a:latin typeface="Consolas"/>
                <a:ea typeface="Consolas"/>
                <a:cs typeface="Consolas"/>
                <a:sym typeface="Consolas"/>
              </a:rPr>
              <a:t>ada College</a:t>
            </a:r>
          </a:p>
        </p:txBody>
      </p:sp>
      <p:pic>
        <p:nvPicPr>
          <p:cNvPr id="193" name="Shape 193"/>
          <p:cNvPicPr preferRelativeResize="0"/>
          <p:nvPr/>
        </p:nvPicPr>
        <p:blipFill>
          <a:blip r:embed="rId3">
            <a:alphaModFix/>
          </a:blip>
          <a:stretch>
            <a:fillRect/>
          </a:stretch>
        </p:blipFill>
        <p:spPr>
          <a:xfrm>
            <a:off x="76199" y="5243049"/>
            <a:ext cx="1538748" cy="1538748"/>
          </a:xfrm>
          <a:prstGeom prst="rect">
            <a:avLst/>
          </a:prstGeom>
          <a:noFill/>
          <a:ln>
            <a:noFill/>
          </a:ln>
        </p:spPr>
      </p:pic>
      <p:pic>
        <p:nvPicPr>
          <p:cNvPr id="194" name="Shape 194"/>
          <p:cNvPicPr preferRelativeResize="0"/>
          <p:nvPr/>
        </p:nvPicPr>
        <p:blipFill>
          <a:blip r:embed="rId4">
            <a:alphaModFix/>
          </a:blip>
          <a:stretch>
            <a:fillRect/>
          </a:stretch>
        </p:blipFill>
        <p:spPr>
          <a:xfrm>
            <a:off x="1681275" y="5243050"/>
            <a:ext cx="1538749" cy="153874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a:blip r:embed="rId3">
            <a:alphaModFix/>
          </a:blip>
          <a:stretch>
            <a:fillRect/>
          </a:stretch>
        </p:blipFill>
        <p:spPr>
          <a:xfrm>
            <a:off x="444000" y="1941025"/>
            <a:ext cx="5410474" cy="4378774"/>
          </a:xfrm>
          <a:prstGeom prst="rect">
            <a:avLst/>
          </a:prstGeom>
          <a:noFill/>
          <a:ln w="38100" cap="flat" cmpd="sng">
            <a:solidFill>
              <a:schemeClr val="dk2"/>
            </a:solidFill>
            <a:prstDash val="solid"/>
            <a:round/>
            <a:headEnd type="none" w="med" len="med"/>
            <a:tailEnd type="none" w="med" len="med"/>
          </a:ln>
        </p:spPr>
      </p:pic>
      <p:sp>
        <p:nvSpPr>
          <p:cNvPr id="295" name="Shape 295"/>
          <p:cNvSpPr txBox="1">
            <a:spLocks noGrp="1"/>
          </p:cNvSpPr>
          <p:nvPr>
            <p:ph type="title"/>
          </p:nvPr>
        </p:nvSpPr>
        <p:spPr>
          <a:xfrm>
            <a:off x="1524000" y="592275"/>
            <a:ext cx="9144000" cy="1143000"/>
          </a:xfrm>
          <a:prstGeom prst="rect">
            <a:avLst/>
          </a:prstGeom>
        </p:spPr>
        <p:txBody>
          <a:bodyPr lIns="121900" tIns="121900" rIns="121900" bIns="121900" anchor="b" anchorCtr="0">
            <a:noAutofit/>
          </a:bodyPr>
          <a:lstStyle/>
          <a:p>
            <a:pPr lvl="0" algn="ctr" rtl="0">
              <a:lnSpc>
                <a:spcPct val="100000"/>
              </a:lnSpc>
              <a:spcBef>
                <a:spcPts val="2400"/>
              </a:spcBef>
              <a:spcAft>
                <a:spcPts val="600"/>
              </a:spcAft>
              <a:buNone/>
            </a:pPr>
            <a:endParaRPr sz="5750" b="1">
              <a:solidFill>
                <a:srgbClr val="000000"/>
              </a:solidFill>
              <a:highlight>
                <a:srgbClr val="FFFFFF"/>
              </a:highlight>
              <a:latin typeface="Arial"/>
              <a:ea typeface="Arial"/>
              <a:cs typeface="Arial"/>
              <a:sym typeface="Arial"/>
            </a:endParaRPr>
          </a:p>
          <a:p>
            <a:pPr lvl="0" rtl="0">
              <a:spcBef>
                <a:spcPts val="0"/>
              </a:spcBef>
              <a:buNone/>
            </a:pPr>
            <a:r>
              <a:rPr lang="en-US" sz="3600">
                <a:solidFill>
                  <a:srgbClr val="000000"/>
                </a:solidFill>
                <a:latin typeface="Galdeano"/>
                <a:ea typeface="Galdeano"/>
                <a:cs typeface="Galdeano"/>
                <a:sym typeface="Galdeano"/>
              </a:rPr>
              <a:t>Support Vector Machine (SVM)</a:t>
            </a:r>
          </a:p>
        </p:txBody>
      </p:sp>
      <p:sp>
        <p:nvSpPr>
          <p:cNvPr id="296" name="Shape 296"/>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Classifiers (cont.)</a:t>
            </a:r>
          </a:p>
        </p:txBody>
      </p:sp>
      <p:pic>
        <p:nvPicPr>
          <p:cNvPr id="297" name="Shape 297"/>
          <p:cNvPicPr preferRelativeResize="0"/>
          <p:nvPr/>
        </p:nvPicPr>
        <p:blipFill>
          <a:blip r:embed="rId4">
            <a:alphaModFix/>
          </a:blip>
          <a:stretch>
            <a:fillRect/>
          </a:stretch>
        </p:blipFill>
        <p:spPr>
          <a:xfrm>
            <a:off x="6337562" y="1844412"/>
            <a:ext cx="4600575" cy="4572000"/>
          </a:xfrm>
          <a:prstGeom prst="rect">
            <a:avLst/>
          </a:prstGeom>
          <a:noFill/>
          <a:ln w="38100" cap="flat" cmpd="sng">
            <a:solidFill>
              <a:schemeClr val="dk2"/>
            </a:solidFill>
            <a:prstDash val="solid"/>
            <a:round/>
            <a:headEnd type="none" w="med" len="med"/>
            <a:tailEnd type="none" w="med" len="med"/>
          </a:ln>
        </p:spPr>
      </p:pic>
      <p:sp>
        <p:nvSpPr>
          <p:cNvPr id="299" name="Shape 299"/>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a:alphaModFix/>
          </a:blip>
          <a:srcRect t="3855"/>
          <a:stretch/>
        </p:blipFill>
        <p:spPr>
          <a:xfrm>
            <a:off x="601275" y="313950"/>
            <a:ext cx="10989451" cy="6230100"/>
          </a:xfrm>
          <a:prstGeom prst="rect">
            <a:avLst/>
          </a:prstGeom>
          <a:noFill/>
          <a:ln w="28575" cap="flat" cmpd="sng">
            <a:solidFill>
              <a:schemeClr val="dk2"/>
            </a:solidFill>
            <a:prstDash val="solid"/>
            <a:round/>
            <a:headEnd type="none" w="med" len="med"/>
            <a:tailEnd type="none" w="med" len="med"/>
          </a:ln>
        </p:spPr>
      </p:pic>
      <p:sp>
        <p:nvSpPr>
          <p:cNvPr id="305" name="Shape 305"/>
          <p:cNvSpPr/>
          <p:nvPr/>
        </p:nvSpPr>
        <p:spPr>
          <a:xfrm>
            <a:off x="4611150" y="807700"/>
            <a:ext cx="1542000" cy="7197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Train Gestures</a:t>
            </a:r>
          </a:p>
          <a:p>
            <a:pPr lvl="0" rtl="0">
              <a:spcBef>
                <a:spcPts val="0"/>
              </a:spcBef>
              <a:buNone/>
            </a:pPr>
            <a:endParaRPr b="1"/>
          </a:p>
        </p:txBody>
      </p:sp>
      <p:sp>
        <p:nvSpPr>
          <p:cNvPr id="306" name="Shape 306"/>
          <p:cNvSpPr/>
          <p:nvPr/>
        </p:nvSpPr>
        <p:spPr>
          <a:xfrm>
            <a:off x="2986625" y="5233500"/>
            <a:ext cx="1542000" cy="7197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Create Model</a:t>
            </a:r>
          </a:p>
          <a:p>
            <a:pPr lvl="0" rtl="0">
              <a:spcBef>
                <a:spcPts val="0"/>
              </a:spcBef>
              <a:buNone/>
            </a:pPr>
            <a:endParaRPr/>
          </a:p>
        </p:txBody>
      </p:sp>
      <p:sp>
        <p:nvSpPr>
          <p:cNvPr id="307" name="Shape 307"/>
          <p:cNvSpPr/>
          <p:nvPr/>
        </p:nvSpPr>
        <p:spPr>
          <a:xfrm>
            <a:off x="7559300" y="4167025"/>
            <a:ext cx="1912800" cy="7965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Live gesture classification</a:t>
            </a:r>
          </a:p>
          <a:p>
            <a:pPr lvl="0" rtl="0">
              <a:spcBef>
                <a:spcPts val="0"/>
              </a:spcBef>
              <a:buNone/>
            </a:pPr>
            <a:endParaRPr/>
          </a:p>
        </p:txBody>
      </p:sp>
      <p:sp>
        <p:nvSpPr>
          <p:cNvPr id="309" name="Shape 309"/>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Group Project Goals</a:t>
            </a:r>
          </a:p>
        </p:txBody>
      </p:sp>
      <p:sp>
        <p:nvSpPr>
          <p:cNvPr id="315" name="Shape 315"/>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Expand current low-cost and flexible HMI for myoelectric controlled applications</a:t>
            </a:r>
          </a:p>
          <a:p>
            <a:pPr marL="457200" lvl="0" indent="-457200" rtl="0">
              <a:spcBef>
                <a:spcPts val="0"/>
              </a:spcBef>
              <a:spcAft>
                <a:spcPts val="0"/>
              </a:spcAft>
              <a:buClr>
                <a:srgbClr val="000000"/>
              </a:buClr>
              <a:buSzPct val="100000"/>
            </a:pPr>
            <a:r>
              <a:rPr lang="en-US" sz="3600" dirty="0">
                <a:solidFill>
                  <a:srgbClr val="000000"/>
                </a:solidFill>
              </a:rPr>
              <a:t> Static and dynamic gesture recognition algorithm</a:t>
            </a:r>
          </a:p>
          <a:p>
            <a:pPr marL="1234440" lvl="2" indent="-457200">
              <a:spcBef>
                <a:spcPts val="0"/>
              </a:spcBef>
              <a:spcAft>
                <a:spcPts val="0"/>
              </a:spcAft>
              <a:buClr>
                <a:srgbClr val="000000"/>
              </a:buClr>
              <a:buFont typeface="Courier New" panose="02070309020205020404" pitchFamily="49" charset="0"/>
              <a:buChar char="o"/>
            </a:pPr>
            <a:r>
              <a:rPr lang="en-US" sz="3400" dirty="0">
                <a:solidFill>
                  <a:srgbClr val="000000"/>
                </a:solidFill>
              </a:rPr>
              <a:t>EMG and IMU compared to EMG only</a:t>
            </a:r>
          </a:p>
          <a:p>
            <a:pPr marL="457200" lvl="0" indent="-457200" rtl="0">
              <a:spcBef>
                <a:spcPts val="0"/>
              </a:spcBef>
              <a:spcAft>
                <a:spcPts val="0"/>
              </a:spcAft>
              <a:buClr>
                <a:srgbClr val="000000"/>
              </a:buClr>
              <a:buSzPct val="100000"/>
            </a:pPr>
            <a:r>
              <a:rPr lang="en-US" sz="3600" dirty="0">
                <a:solidFill>
                  <a:srgbClr val="000000"/>
                </a:solidFill>
              </a:rPr>
              <a:t>Friendly and flexible interface that provides output</a:t>
            </a:r>
          </a:p>
          <a:p>
            <a:pPr marL="457200" lvl="0" indent="-457200" rtl="0">
              <a:spcBef>
                <a:spcPts val="0"/>
              </a:spcBef>
              <a:spcAft>
                <a:spcPts val="0"/>
              </a:spcAft>
              <a:buClr>
                <a:srgbClr val="000000"/>
              </a:buClr>
              <a:buSzPct val="100000"/>
            </a:pPr>
            <a:r>
              <a:rPr lang="en-US" sz="3600" dirty="0">
                <a:solidFill>
                  <a:srgbClr val="000000"/>
                </a:solidFill>
              </a:rPr>
              <a:t>Develop a usability assessment platform </a:t>
            </a:r>
          </a:p>
          <a:p>
            <a:pPr marL="457200" lvl="0" indent="-457200" rtl="0">
              <a:spcBef>
                <a:spcPts val="0"/>
              </a:spcBef>
              <a:spcAft>
                <a:spcPts val="0"/>
              </a:spcAft>
              <a:buClr>
                <a:srgbClr val="000000"/>
              </a:buClr>
              <a:buSzPct val="100000"/>
            </a:pPr>
            <a:r>
              <a:rPr lang="en-US" sz="3600" dirty="0">
                <a:solidFill>
                  <a:srgbClr val="000000"/>
                </a:solidFill>
              </a:rPr>
              <a:t>Backend architecture work for further development</a:t>
            </a:r>
          </a:p>
        </p:txBody>
      </p:sp>
      <p:sp>
        <p:nvSpPr>
          <p:cNvPr id="317" name="Shape 317"/>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Additions/Changes</a:t>
            </a:r>
          </a:p>
        </p:txBody>
      </p:sp>
      <p:sp>
        <p:nvSpPr>
          <p:cNvPr id="323" name="Shape 323"/>
          <p:cNvSpPr txBox="1">
            <a:spLocks noGrp="1"/>
          </p:cNvSpPr>
          <p:nvPr>
            <p:ph type="body" idx="1"/>
          </p:nvPr>
        </p:nvSpPr>
        <p:spPr>
          <a:xfrm>
            <a:off x="875100" y="1237275"/>
            <a:ext cx="11772600" cy="55440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a:solidFill>
                  <a:srgbClr val="000000"/>
                </a:solidFill>
              </a:rPr>
              <a:t>‘Feature Selection’ grid</a:t>
            </a:r>
          </a:p>
          <a:p>
            <a:pPr marL="457200" lvl="0" indent="-457200" rtl="0">
              <a:spcBef>
                <a:spcPts val="0"/>
              </a:spcBef>
              <a:spcAft>
                <a:spcPts val="0"/>
              </a:spcAft>
              <a:buClr>
                <a:srgbClr val="000000"/>
              </a:buClr>
              <a:buSzPct val="100000"/>
            </a:pPr>
            <a:r>
              <a:rPr lang="en-US" sz="3600">
                <a:solidFill>
                  <a:srgbClr val="000000"/>
                </a:solidFill>
              </a:rPr>
              <a:t>Use IMU data for rudimentary dynamic gesture recognition</a:t>
            </a:r>
          </a:p>
          <a:p>
            <a:pPr marL="457200" lvl="0" indent="-457200" rtl="0">
              <a:spcBef>
                <a:spcPts val="0"/>
              </a:spcBef>
              <a:spcAft>
                <a:spcPts val="0"/>
              </a:spcAft>
              <a:buClr>
                <a:srgbClr val="000000"/>
              </a:buClr>
              <a:buSzPct val="100000"/>
            </a:pPr>
            <a:r>
              <a:rPr lang="en-US" sz="3600">
                <a:solidFill>
                  <a:srgbClr val="000000"/>
                </a:solidFill>
              </a:rPr>
              <a:t>Auto-train feature</a:t>
            </a:r>
          </a:p>
          <a:p>
            <a:pPr marL="457200" lvl="0" indent="-457200" rtl="0">
              <a:spcBef>
                <a:spcPts val="0"/>
              </a:spcBef>
              <a:spcAft>
                <a:spcPts val="0"/>
              </a:spcAft>
              <a:buClr>
                <a:srgbClr val="000000"/>
              </a:buClr>
              <a:buSzPct val="100000"/>
            </a:pPr>
            <a:r>
              <a:rPr lang="en-US" sz="3600">
                <a:solidFill>
                  <a:srgbClr val="000000"/>
                </a:solidFill>
              </a:rPr>
              <a:t>Picture output for static gestures</a:t>
            </a:r>
          </a:p>
          <a:p>
            <a:pPr marL="457200" lvl="0" indent="-457200" rtl="0">
              <a:spcBef>
                <a:spcPts val="0"/>
              </a:spcBef>
              <a:spcAft>
                <a:spcPts val="0"/>
              </a:spcAft>
              <a:buClr>
                <a:srgbClr val="000000"/>
              </a:buClr>
              <a:buSzPct val="100000"/>
            </a:pPr>
            <a:r>
              <a:rPr lang="en-US" sz="3600">
                <a:solidFill>
                  <a:srgbClr val="000000"/>
                </a:solidFill>
              </a:rPr>
              <a:t>CrossAccuracy function </a:t>
            </a:r>
          </a:p>
          <a:p>
            <a:pPr marL="457200" lvl="0" indent="-457200" rtl="0">
              <a:spcBef>
                <a:spcPts val="0"/>
              </a:spcBef>
              <a:spcAft>
                <a:spcPts val="0"/>
              </a:spcAft>
              <a:buClr>
                <a:srgbClr val="000000"/>
              </a:buClr>
              <a:buSzPct val="100000"/>
            </a:pPr>
            <a:r>
              <a:rPr lang="en-US" sz="3600">
                <a:solidFill>
                  <a:srgbClr val="000000"/>
                </a:solidFill>
              </a:rPr>
              <a:t>Pipeline to VR game</a:t>
            </a:r>
          </a:p>
          <a:p>
            <a:pPr marL="457200" lvl="0" indent="-457200" rtl="0">
              <a:spcBef>
                <a:spcPts val="0"/>
              </a:spcBef>
              <a:spcAft>
                <a:spcPts val="0"/>
              </a:spcAft>
              <a:buClr>
                <a:srgbClr val="000000"/>
              </a:buClr>
              <a:buSzPct val="100000"/>
            </a:pPr>
            <a:r>
              <a:rPr lang="en-US" sz="3600">
                <a:solidFill>
                  <a:srgbClr val="000000"/>
                </a:solidFill>
              </a:rPr>
              <a:t>Haptic feedback</a:t>
            </a:r>
          </a:p>
        </p:txBody>
      </p:sp>
      <p:sp>
        <p:nvSpPr>
          <p:cNvPr id="325" name="Shape 325"/>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524000" y="457200"/>
            <a:ext cx="9144000" cy="1143000"/>
          </a:xfrm>
          <a:prstGeom prst="rect">
            <a:avLst/>
          </a:prstGeom>
        </p:spPr>
        <p:txBody>
          <a:bodyPr lIns="121900" tIns="121900" rIns="121900" bIns="121900" anchor="b" anchorCtr="0">
            <a:noAutofit/>
          </a:bodyPr>
          <a:lstStyle/>
          <a:p>
            <a:pPr lvl="0">
              <a:spcBef>
                <a:spcPts val="0"/>
              </a:spcBef>
              <a:buNone/>
            </a:pPr>
            <a:endParaRPr/>
          </a:p>
        </p:txBody>
      </p:sp>
      <p:sp>
        <p:nvSpPr>
          <p:cNvPr id="332" name="Shape 332"/>
          <p:cNvSpPr txBox="1">
            <a:spLocks noGrp="1"/>
          </p:cNvSpPr>
          <p:nvPr>
            <p:ph type="body" idx="1"/>
          </p:nvPr>
        </p:nvSpPr>
        <p:spPr>
          <a:xfrm>
            <a:off x="1524000" y="1828800"/>
            <a:ext cx="9144000" cy="4267200"/>
          </a:xfrm>
          <a:prstGeom prst="rect">
            <a:avLst/>
          </a:prstGeom>
        </p:spPr>
        <p:txBody>
          <a:bodyPr lIns="121900" tIns="121900" rIns="121900" bIns="121900" anchor="t" anchorCtr="0">
            <a:noAutofit/>
          </a:bodyPr>
          <a:lstStyle/>
          <a:p>
            <a:pPr lvl="0">
              <a:spcBef>
                <a:spcPts val="0"/>
              </a:spcBef>
              <a:buNone/>
            </a:pPr>
            <a:endParaRPr/>
          </a:p>
        </p:txBody>
      </p:sp>
      <p:pic>
        <p:nvPicPr>
          <p:cNvPr id="333" name="Shape 333" descr="Feature Selection TAB.png"/>
          <p:cNvPicPr preferRelativeResize="0"/>
          <p:nvPr/>
        </p:nvPicPr>
        <p:blipFill>
          <a:blip r:embed="rId3">
            <a:alphaModFix/>
          </a:blip>
          <a:stretch>
            <a:fillRect/>
          </a:stretch>
        </p:blipFill>
        <p:spPr>
          <a:xfrm>
            <a:off x="622250" y="474924"/>
            <a:ext cx="10947498" cy="5908174"/>
          </a:xfrm>
          <a:prstGeom prst="rect">
            <a:avLst/>
          </a:prstGeom>
          <a:noFill/>
          <a:ln w="28575" cap="flat" cmpd="sng">
            <a:solidFill>
              <a:schemeClr val="dk2"/>
            </a:solidFill>
            <a:prstDash val="solid"/>
            <a:round/>
            <a:headEnd type="none" w="med" len="med"/>
            <a:tailEnd type="none" w="med" len="med"/>
          </a:ln>
        </p:spPr>
      </p:pic>
      <p:sp>
        <p:nvSpPr>
          <p:cNvPr id="334" name="Shape 334"/>
          <p:cNvSpPr/>
          <p:nvPr/>
        </p:nvSpPr>
        <p:spPr>
          <a:xfrm>
            <a:off x="2307025" y="731500"/>
            <a:ext cx="1542000" cy="7197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Feature Selection Grid</a:t>
            </a:r>
          </a:p>
          <a:p>
            <a:pPr lvl="0" rtl="0">
              <a:spcBef>
                <a:spcPts val="0"/>
              </a:spcBef>
              <a:buNone/>
            </a:pPr>
            <a:endParaRPr b="1"/>
          </a:p>
        </p:txBody>
      </p:sp>
      <p:sp>
        <p:nvSpPr>
          <p:cNvPr id="335" name="Shape 335"/>
          <p:cNvSpPr/>
          <p:nvPr/>
        </p:nvSpPr>
        <p:spPr>
          <a:xfrm>
            <a:off x="5983925" y="3480925"/>
            <a:ext cx="1894500" cy="8400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Dynamic Gesture Recognition</a:t>
            </a:r>
          </a:p>
          <a:p>
            <a:pPr lvl="0" rtl="0">
              <a:spcBef>
                <a:spcPts val="0"/>
              </a:spcBef>
              <a:buNone/>
            </a:pPr>
            <a:endParaRPr b="1"/>
          </a:p>
        </p:txBody>
      </p:sp>
      <p:sp>
        <p:nvSpPr>
          <p:cNvPr id="337" name="Shape 337"/>
          <p:cNvSpPr/>
          <p:nvPr/>
        </p:nvSpPr>
        <p:spPr>
          <a:xfrm>
            <a:off x="747975" y="2457600"/>
            <a:ext cx="2690700" cy="2913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0000"/>
              </a:solidFill>
            </a:endParaRPr>
          </a:p>
        </p:txBody>
      </p:sp>
      <p:sp>
        <p:nvSpPr>
          <p:cNvPr id="338" name="Shape 338"/>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524000" y="457200"/>
            <a:ext cx="9144000" cy="1143000"/>
          </a:xfrm>
          <a:prstGeom prst="rect">
            <a:avLst/>
          </a:prstGeom>
        </p:spPr>
        <p:txBody>
          <a:bodyPr lIns="121900" tIns="121900" rIns="121900" bIns="121900" anchor="b" anchorCtr="0">
            <a:noAutofit/>
          </a:bodyPr>
          <a:lstStyle/>
          <a:p>
            <a:pPr lvl="0">
              <a:spcBef>
                <a:spcPts val="0"/>
              </a:spcBef>
              <a:buNone/>
            </a:pPr>
            <a:endParaRPr/>
          </a:p>
        </p:txBody>
      </p:sp>
      <p:sp>
        <p:nvSpPr>
          <p:cNvPr id="345" name="Shape 345"/>
          <p:cNvSpPr txBox="1">
            <a:spLocks noGrp="1"/>
          </p:cNvSpPr>
          <p:nvPr>
            <p:ph type="body" idx="1"/>
          </p:nvPr>
        </p:nvSpPr>
        <p:spPr>
          <a:xfrm>
            <a:off x="1524000" y="1828800"/>
            <a:ext cx="9144000" cy="4267200"/>
          </a:xfrm>
          <a:prstGeom prst="rect">
            <a:avLst/>
          </a:prstGeom>
        </p:spPr>
        <p:txBody>
          <a:bodyPr lIns="121900" tIns="121900" rIns="121900" bIns="121900" anchor="t" anchorCtr="0">
            <a:noAutofit/>
          </a:bodyPr>
          <a:lstStyle/>
          <a:p>
            <a:pPr lvl="0">
              <a:spcBef>
                <a:spcPts val="0"/>
              </a:spcBef>
              <a:buNone/>
            </a:pPr>
            <a:endParaRPr/>
          </a:p>
        </p:txBody>
      </p:sp>
      <p:pic>
        <p:nvPicPr>
          <p:cNvPr id="346" name="Shape 346" descr="AutoRunPictureSelection.png"/>
          <p:cNvPicPr preferRelativeResize="0"/>
          <p:nvPr/>
        </p:nvPicPr>
        <p:blipFill>
          <a:blip r:embed="rId3">
            <a:alphaModFix/>
          </a:blip>
          <a:stretch>
            <a:fillRect/>
          </a:stretch>
        </p:blipFill>
        <p:spPr>
          <a:xfrm>
            <a:off x="558212" y="452512"/>
            <a:ext cx="11075576" cy="5952973"/>
          </a:xfrm>
          <a:prstGeom prst="rect">
            <a:avLst/>
          </a:prstGeom>
          <a:noFill/>
          <a:ln w="28575" cap="flat" cmpd="sng">
            <a:solidFill>
              <a:schemeClr val="dk2"/>
            </a:solidFill>
            <a:prstDash val="solid"/>
            <a:round/>
            <a:headEnd type="none" w="med" len="med"/>
            <a:tailEnd type="none" w="med" len="med"/>
          </a:ln>
        </p:spPr>
      </p:pic>
      <p:sp>
        <p:nvSpPr>
          <p:cNvPr id="347" name="Shape 347"/>
          <p:cNvSpPr/>
          <p:nvPr/>
        </p:nvSpPr>
        <p:spPr>
          <a:xfrm>
            <a:off x="6701275" y="1224550"/>
            <a:ext cx="1542000" cy="7197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solidFill>
                <a:srgbClr val="FF0000"/>
              </a:solidFill>
            </a:endParaRPr>
          </a:p>
          <a:p>
            <a:pPr lvl="0" algn="ctr" rtl="0">
              <a:spcBef>
                <a:spcPts val="0"/>
              </a:spcBef>
              <a:buNone/>
            </a:pPr>
            <a:r>
              <a:rPr lang="en-US" b="1">
                <a:solidFill>
                  <a:srgbClr val="FF0000"/>
                </a:solidFill>
              </a:rPr>
              <a:t>Picture Output</a:t>
            </a:r>
          </a:p>
          <a:p>
            <a:pPr lvl="0" rtl="0">
              <a:spcBef>
                <a:spcPts val="0"/>
              </a:spcBef>
              <a:buNone/>
            </a:pPr>
            <a:endParaRPr b="1"/>
          </a:p>
        </p:txBody>
      </p:sp>
      <p:sp>
        <p:nvSpPr>
          <p:cNvPr id="348" name="Shape 348"/>
          <p:cNvSpPr/>
          <p:nvPr/>
        </p:nvSpPr>
        <p:spPr>
          <a:xfrm>
            <a:off x="3602725" y="2424500"/>
            <a:ext cx="846000" cy="4305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1524000" y="1828800"/>
            <a:ext cx="9144000" cy="4267200"/>
          </a:xfrm>
          <a:prstGeom prst="rect">
            <a:avLst/>
          </a:prstGeom>
        </p:spPr>
        <p:txBody>
          <a:bodyPr lIns="121900" tIns="121900" rIns="121900" bIns="121900" anchor="t" anchorCtr="0">
            <a:noAutofit/>
          </a:bodyPr>
          <a:lstStyle/>
          <a:p>
            <a:pPr lvl="0">
              <a:spcBef>
                <a:spcPts val="0"/>
              </a:spcBef>
              <a:buNone/>
            </a:pPr>
            <a:endParaRPr/>
          </a:p>
        </p:txBody>
      </p:sp>
      <p:pic>
        <p:nvPicPr>
          <p:cNvPr id="357" name="Shape 357" descr="SVM model.png"/>
          <p:cNvPicPr preferRelativeResize="0"/>
          <p:nvPr/>
        </p:nvPicPr>
        <p:blipFill>
          <a:blip r:embed="rId3">
            <a:alphaModFix/>
          </a:blip>
          <a:stretch>
            <a:fillRect/>
          </a:stretch>
        </p:blipFill>
        <p:spPr>
          <a:xfrm>
            <a:off x="552100" y="385199"/>
            <a:ext cx="4985150" cy="6087599"/>
          </a:xfrm>
          <a:prstGeom prst="rect">
            <a:avLst/>
          </a:prstGeom>
          <a:noFill/>
          <a:ln w="28575" cap="flat" cmpd="sng">
            <a:solidFill>
              <a:schemeClr val="dk2"/>
            </a:solidFill>
            <a:prstDash val="solid"/>
            <a:round/>
            <a:headEnd type="none" w="med" len="med"/>
            <a:tailEnd type="none" w="med" len="med"/>
          </a:ln>
        </p:spPr>
      </p:pic>
      <p:pic>
        <p:nvPicPr>
          <p:cNvPr id="358" name="Shape 358" descr="LDA - Copy.png"/>
          <p:cNvPicPr preferRelativeResize="0"/>
          <p:nvPr/>
        </p:nvPicPr>
        <p:blipFill>
          <a:blip r:embed="rId4">
            <a:alphaModFix/>
          </a:blip>
          <a:stretch>
            <a:fillRect/>
          </a:stretch>
        </p:blipFill>
        <p:spPr>
          <a:xfrm>
            <a:off x="6694150" y="385200"/>
            <a:ext cx="4997049" cy="6087599"/>
          </a:xfrm>
          <a:prstGeom prst="rect">
            <a:avLst/>
          </a:prstGeom>
          <a:noFill/>
          <a:ln w="28575" cap="flat" cmpd="sng">
            <a:solidFill>
              <a:schemeClr val="dk2"/>
            </a:solidFill>
            <a:prstDash val="solid"/>
            <a:round/>
            <a:headEnd type="none" w="med" len="med"/>
            <a:tailEnd type="none" w="med" len="med"/>
          </a:ln>
        </p:spPr>
      </p:pic>
      <p:sp>
        <p:nvSpPr>
          <p:cNvPr id="359" name="Shape 359"/>
          <p:cNvSpPr/>
          <p:nvPr/>
        </p:nvSpPr>
        <p:spPr>
          <a:xfrm>
            <a:off x="725075" y="4048325"/>
            <a:ext cx="4743300" cy="23565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0000"/>
              </a:solidFill>
            </a:endParaRPr>
          </a:p>
        </p:txBody>
      </p:sp>
      <p:sp>
        <p:nvSpPr>
          <p:cNvPr id="360" name="Shape 360"/>
          <p:cNvSpPr/>
          <p:nvPr/>
        </p:nvSpPr>
        <p:spPr>
          <a:xfrm>
            <a:off x="6947900" y="4048325"/>
            <a:ext cx="4743300" cy="23565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0000"/>
              </a:solidFill>
            </a:endParaRPr>
          </a:p>
        </p:txBody>
      </p:sp>
      <p:sp>
        <p:nvSpPr>
          <p:cNvPr id="362" name="Shape 362"/>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Experimental Protocol</a:t>
            </a:r>
          </a:p>
        </p:txBody>
      </p:sp>
      <p:sp>
        <p:nvSpPr>
          <p:cNvPr id="368" name="Shape 368"/>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Chris developed a VR game as an application for the HMI</a:t>
            </a:r>
          </a:p>
          <a:p>
            <a:pPr marL="457200" lvl="0" indent="-457200" rtl="0">
              <a:spcBef>
                <a:spcPts val="0"/>
              </a:spcBef>
              <a:spcAft>
                <a:spcPts val="0"/>
              </a:spcAft>
              <a:buClr>
                <a:srgbClr val="000000"/>
              </a:buClr>
              <a:buSzPct val="100000"/>
            </a:pPr>
            <a:r>
              <a:rPr lang="en-US" sz="3600" dirty="0">
                <a:solidFill>
                  <a:srgbClr val="000000"/>
                </a:solidFill>
              </a:rPr>
              <a:t>The game was used as a usability assessment platform to test the usability of the </a:t>
            </a:r>
            <a:r>
              <a:rPr lang="en-US" sz="3600" dirty="0" err="1">
                <a:solidFill>
                  <a:srgbClr val="000000"/>
                </a:solidFill>
              </a:rPr>
              <a:t>Myo</a:t>
            </a:r>
            <a:r>
              <a:rPr lang="en-US" sz="3600" dirty="0">
                <a:solidFill>
                  <a:srgbClr val="000000"/>
                </a:solidFill>
              </a:rPr>
              <a:t> Armband as a controller</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Gesture classifications</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IMU arm swings</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Haptic feedback</a:t>
            </a:r>
          </a:p>
          <a:p>
            <a:pPr marL="457200" lvl="0" indent="-457200" rtl="0">
              <a:spcBef>
                <a:spcPts val="0"/>
              </a:spcBef>
              <a:spcAft>
                <a:spcPts val="0"/>
              </a:spcAft>
              <a:buClr>
                <a:srgbClr val="000000"/>
              </a:buClr>
              <a:buSzPct val="100000"/>
            </a:pPr>
            <a:r>
              <a:rPr lang="en-US" sz="3600" dirty="0">
                <a:solidFill>
                  <a:srgbClr val="000000"/>
                </a:solidFill>
              </a:rPr>
              <a:t>Metrics used</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Hit-miss ratio</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Remaining health</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Final score </a:t>
            </a:r>
          </a:p>
        </p:txBody>
      </p:sp>
      <p:pic>
        <p:nvPicPr>
          <p:cNvPr id="369" name="Shape 369"/>
          <p:cNvPicPr preferRelativeResize="0"/>
          <p:nvPr/>
        </p:nvPicPr>
        <p:blipFill rotWithShape="1">
          <a:blip r:embed="rId3">
            <a:alphaModFix/>
          </a:blip>
          <a:srcRect l="10646" r="3560" b="6006"/>
          <a:stretch/>
        </p:blipFill>
        <p:spPr>
          <a:xfrm>
            <a:off x="6148175" y="3250200"/>
            <a:ext cx="5730473" cy="2949523"/>
          </a:xfrm>
          <a:prstGeom prst="rect">
            <a:avLst/>
          </a:prstGeom>
          <a:noFill/>
          <a:ln w="38100" cap="flat" cmpd="sng">
            <a:solidFill>
              <a:schemeClr val="dk2"/>
            </a:solidFill>
            <a:prstDash val="solid"/>
            <a:round/>
            <a:headEnd type="none" w="med" len="med"/>
            <a:tailEnd type="none" w="med" len="med"/>
          </a:ln>
        </p:spPr>
      </p:pic>
      <p:sp>
        <p:nvSpPr>
          <p:cNvPr id="371" name="Shape 371"/>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Experimental Protocol </a:t>
            </a:r>
            <a:r>
              <a:rPr lang="en-US" sz="3800" b="1"/>
              <a:t>(cont.)</a:t>
            </a:r>
          </a:p>
        </p:txBody>
      </p:sp>
      <p:sp>
        <p:nvSpPr>
          <p:cNvPr id="377" name="Shape 377"/>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a:solidFill>
                  <a:srgbClr val="000000"/>
                </a:solidFill>
              </a:rPr>
              <a:t>11 subjects (9 male, 2 female)</a:t>
            </a:r>
          </a:p>
          <a:p>
            <a:pPr marL="457200" lvl="0" indent="-457200" rtl="0">
              <a:spcBef>
                <a:spcPts val="0"/>
              </a:spcBef>
              <a:spcAft>
                <a:spcPts val="0"/>
              </a:spcAft>
              <a:buClr>
                <a:srgbClr val="000000"/>
              </a:buClr>
              <a:buSzPct val="100000"/>
            </a:pPr>
            <a:r>
              <a:rPr lang="en-US" sz="3600">
                <a:solidFill>
                  <a:srgbClr val="000000"/>
                </a:solidFill>
              </a:rPr>
              <a:t>Four gestures: </a:t>
            </a:r>
            <a:r>
              <a:rPr lang="en-US" sz="3000">
                <a:solidFill>
                  <a:srgbClr val="000000"/>
                </a:solidFill>
              </a:rPr>
              <a:t>fist (shoot), rock on</a:t>
            </a:r>
          </a:p>
          <a:p>
            <a:pPr marL="0" lvl="0" indent="0" rtl="0">
              <a:spcBef>
                <a:spcPts val="0"/>
              </a:spcBef>
              <a:spcAft>
                <a:spcPts val="0"/>
              </a:spcAft>
              <a:buNone/>
            </a:pPr>
            <a:r>
              <a:rPr lang="en-US" sz="3000">
                <a:solidFill>
                  <a:srgbClr val="000000"/>
                </a:solidFill>
              </a:rPr>
              <a:t>(change weapon), fist right (reload), and</a:t>
            </a:r>
          </a:p>
          <a:p>
            <a:pPr marL="0" lvl="0" indent="0" rtl="0">
              <a:spcBef>
                <a:spcPts val="0"/>
              </a:spcBef>
              <a:spcAft>
                <a:spcPts val="0"/>
              </a:spcAft>
              <a:buNone/>
            </a:pPr>
            <a:r>
              <a:rPr lang="en-US" sz="3000">
                <a:solidFill>
                  <a:srgbClr val="000000"/>
                </a:solidFill>
              </a:rPr>
              <a:t>index, middle, ring fingers up (headlight) </a:t>
            </a:r>
          </a:p>
          <a:p>
            <a:pPr marL="457200" lvl="0" indent="-457200" rtl="0">
              <a:spcBef>
                <a:spcPts val="0"/>
              </a:spcBef>
              <a:spcAft>
                <a:spcPts val="0"/>
              </a:spcAft>
              <a:buClr>
                <a:srgbClr val="000000"/>
              </a:buClr>
              <a:buSzPct val="100000"/>
            </a:pPr>
            <a:r>
              <a:rPr lang="en-US" sz="3600">
                <a:solidFill>
                  <a:srgbClr val="000000"/>
                </a:solidFill>
              </a:rPr>
              <a:t>Pre-survey</a:t>
            </a:r>
          </a:p>
          <a:p>
            <a:pPr marL="457200" lvl="0" indent="-457200" rtl="0">
              <a:spcBef>
                <a:spcPts val="0"/>
              </a:spcBef>
              <a:spcAft>
                <a:spcPts val="0"/>
              </a:spcAft>
              <a:buClr>
                <a:srgbClr val="000000"/>
              </a:buClr>
              <a:buSzPct val="100000"/>
            </a:pPr>
            <a:r>
              <a:rPr lang="en-US" sz="3600">
                <a:solidFill>
                  <a:srgbClr val="000000"/>
                </a:solidFill>
              </a:rPr>
              <a:t>Training </a:t>
            </a:r>
          </a:p>
          <a:p>
            <a:pPr marL="457200" lvl="0" indent="-457200" rtl="0">
              <a:spcBef>
                <a:spcPts val="0"/>
              </a:spcBef>
              <a:spcAft>
                <a:spcPts val="0"/>
              </a:spcAft>
              <a:buClr>
                <a:srgbClr val="000000"/>
              </a:buClr>
              <a:buSzPct val="100000"/>
            </a:pPr>
            <a:r>
              <a:rPr lang="en-US" sz="3600">
                <a:solidFill>
                  <a:srgbClr val="000000"/>
                </a:solidFill>
              </a:rPr>
              <a:t>Two trials per subject</a:t>
            </a:r>
          </a:p>
          <a:p>
            <a:pPr marL="914400" lvl="1" indent="-457200" rtl="0">
              <a:spcBef>
                <a:spcPts val="0"/>
              </a:spcBef>
              <a:spcAft>
                <a:spcPts val="0"/>
              </a:spcAft>
              <a:buClr>
                <a:srgbClr val="000000"/>
              </a:buClr>
              <a:buSzPct val="100000"/>
            </a:pPr>
            <a:r>
              <a:rPr lang="en-US" sz="3600">
                <a:solidFill>
                  <a:srgbClr val="000000"/>
                </a:solidFill>
              </a:rPr>
              <a:t>Trial #1: mouse</a:t>
            </a:r>
          </a:p>
          <a:p>
            <a:pPr marL="914400" lvl="1" indent="-457200" rtl="0">
              <a:spcBef>
                <a:spcPts val="0"/>
              </a:spcBef>
              <a:spcAft>
                <a:spcPts val="0"/>
              </a:spcAft>
              <a:buClr>
                <a:srgbClr val="000000"/>
              </a:buClr>
              <a:buSzPct val="100000"/>
            </a:pPr>
            <a:r>
              <a:rPr lang="en-US" sz="3600">
                <a:solidFill>
                  <a:srgbClr val="000000"/>
                </a:solidFill>
              </a:rPr>
              <a:t>Trial #2: Myo armband</a:t>
            </a:r>
          </a:p>
          <a:p>
            <a:pPr marL="457200" lvl="0" indent="-457200" rtl="0">
              <a:spcBef>
                <a:spcPts val="0"/>
              </a:spcBef>
              <a:spcAft>
                <a:spcPts val="0"/>
              </a:spcAft>
              <a:buClr>
                <a:srgbClr val="000000"/>
              </a:buClr>
              <a:buSzPct val="100000"/>
            </a:pPr>
            <a:r>
              <a:rPr lang="en-US" sz="3600">
                <a:solidFill>
                  <a:srgbClr val="000000"/>
                </a:solidFill>
              </a:rPr>
              <a:t>Post-survey</a:t>
            </a:r>
          </a:p>
        </p:txBody>
      </p:sp>
      <p:pic>
        <p:nvPicPr>
          <p:cNvPr id="378" name="Shape 378"/>
          <p:cNvPicPr preferRelativeResize="0"/>
          <p:nvPr/>
        </p:nvPicPr>
        <p:blipFill>
          <a:blip r:embed="rId3">
            <a:alphaModFix/>
          </a:blip>
          <a:stretch>
            <a:fillRect/>
          </a:stretch>
        </p:blipFill>
        <p:spPr>
          <a:xfrm>
            <a:off x="7850850" y="1262425"/>
            <a:ext cx="3829942" cy="5106574"/>
          </a:xfrm>
          <a:prstGeom prst="rect">
            <a:avLst/>
          </a:prstGeom>
          <a:noFill/>
          <a:ln w="38100" cap="flat" cmpd="sng">
            <a:solidFill>
              <a:schemeClr val="dk2"/>
            </a:solidFill>
            <a:prstDash val="solid"/>
            <a:round/>
            <a:headEnd type="none" w="med" len="med"/>
            <a:tailEnd type="none" w="med" len="med"/>
          </a:ln>
        </p:spPr>
      </p:pic>
      <p:sp>
        <p:nvSpPr>
          <p:cNvPr id="380" name="Shape 380"/>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Results/Discussion</a:t>
            </a:r>
          </a:p>
        </p:txBody>
      </p:sp>
      <p:sp>
        <p:nvSpPr>
          <p:cNvPr id="386" name="Shape 386"/>
          <p:cNvSpPr txBox="1">
            <a:spLocks noGrp="1"/>
          </p:cNvSpPr>
          <p:nvPr>
            <p:ph type="body" idx="1"/>
          </p:nvPr>
        </p:nvSpPr>
        <p:spPr>
          <a:xfrm>
            <a:off x="492750" y="1143000"/>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Usability</a:t>
            </a:r>
          </a:p>
          <a:p>
            <a:pPr marL="457200" lvl="0" indent="-457200" rtl="0">
              <a:spcBef>
                <a:spcPts val="0"/>
              </a:spcBef>
              <a:spcAft>
                <a:spcPts val="0"/>
              </a:spcAft>
              <a:buClr>
                <a:srgbClr val="000000"/>
              </a:buClr>
              <a:buSzPct val="100000"/>
            </a:pPr>
            <a:r>
              <a:rPr lang="en-US" sz="3600" dirty="0">
                <a:solidFill>
                  <a:srgbClr val="000000"/>
                </a:solidFill>
              </a:rPr>
              <a:t>Improved Functionality</a:t>
            </a:r>
          </a:p>
          <a:p>
            <a:pPr marL="1028700" lvl="1" indent="-571500" rtl="0">
              <a:spcBef>
                <a:spcPts val="0"/>
              </a:spcBef>
              <a:spcAft>
                <a:spcPts val="0"/>
              </a:spcAft>
              <a:buClr>
                <a:srgbClr val="000000"/>
              </a:buClr>
              <a:buSzPct val="100000"/>
              <a:buFont typeface="Courier New" panose="02070309020205020404" pitchFamily="49" charset="0"/>
              <a:buChar char="o"/>
            </a:pPr>
            <a:r>
              <a:rPr lang="en-US" sz="3600" dirty="0">
                <a:solidFill>
                  <a:srgbClr val="000000"/>
                </a:solidFill>
              </a:rPr>
              <a:t>Interface can recognize more gestures (IMU, arm swings)</a:t>
            </a:r>
          </a:p>
          <a:p>
            <a:pPr marL="457200" lvl="0" indent="-457200" rtl="0">
              <a:spcBef>
                <a:spcPts val="0"/>
              </a:spcBef>
              <a:spcAft>
                <a:spcPts val="0"/>
              </a:spcAft>
              <a:buClr>
                <a:srgbClr val="000000"/>
              </a:buClr>
              <a:buSzPct val="100000"/>
            </a:pPr>
            <a:r>
              <a:rPr lang="en-US" sz="3600" dirty="0">
                <a:solidFill>
                  <a:srgbClr val="000000"/>
                </a:solidFill>
              </a:rPr>
              <a:t>Groundwork for Continued Development of the Interface</a:t>
            </a:r>
          </a:p>
          <a:p>
            <a:pPr marL="1028700" lvl="1" indent="-571500" rtl="0">
              <a:spcBef>
                <a:spcPts val="0"/>
              </a:spcBef>
              <a:spcAft>
                <a:spcPts val="0"/>
              </a:spcAft>
              <a:buClr>
                <a:srgbClr val="000000"/>
              </a:buClr>
              <a:buSzPct val="100000"/>
              <a:buFont typeface="Courier New" panose="02070309020205020404" pitchFamily="49" charset="0"/>
              <a:buChar char="o"/>
            </a:pPr>
            <a:r>
              <a:rPr lang="en-US" sz="3600" dirty="0">
                <a:solidFill>
                  <a:srgbClr val="000000"/>
                </a:solidFill>
              </a:rPr>
              <a:t>Addition of more features</a:t>
            </a:r>
          </a:p>
          <a:p>
            <a:pPr marL="1028700" lvl="1" indent="-571500" rtl="0">
              <a:spcBef>
                <a:spcPts val="0"/>
              </a:spcBef>
              <a:spcAft>
                <a:spcPts val="0"/>
              </a:spcAft>
              <a:buClr>
                <a:srgbClr val="000000"/>
              </a:buClr>
              <a:buSzPct val="100000"/>
              <a:buFont typeface="Courier New" panose="02070309020205020404" pitchFamily="49" charset="0"/>
              <a:buChar char="o"/>
            </a:pPr>
            <a:r>
              <a:rPr lang="en-US" sz="3600" dirty="0">
                <a:solidFill>
                  <a:srgbClr val="000000"/>
                </a:solidFill>
              </a:rPr>
              <a:t>Steady state finder</a:t>
            </a:r>
          </a:p>
        </p:txBody>
      </p:sp>
      <p:sp>
        <p:nvSpPr>
          <p:cNvPr id="388" name="Shape 388"/>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04525" y="185450"/>
            <a:ext cx="9144000" cy="1525800"/>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onsolas"/>
              <a:buNone/>
            </a:pPr>
            <a:r>
              <a:rPr lang="en-US" sz="5500" b="1">
                <a:latin typeface="Consolas"/>
                <a:ea typeface="Consolas"/>
                <a:cs typeface="Consolas"/>
                <a:sym typeface="Consolas"/>
              </a:rPr>
              <a:t>HMI for Myoelectric </a:t>
            </a:r>
          </a:p>
          <a:p>
            <a:pPr marL="0" marR="0" lvl="0" indent="0" rtl="0">
              <a:lnSpc>
                <a:spcPct val="90000"/>
              </a:lnSpc>
              <a:spcBef>
                <a:spcPts val="0"/>
              </a:spcBef>
              <a:buClr>
                <a:schemeClr val="accent1"/>
              </a:buClr>
              <a:buSzPct val="25000"/>
              <a:buFont typeface="Consolas"/>
              <a:buNone/>
            </a:pPr>
            <a:r>
              <a:rPr lang="en-US" sz="5500" b="1">
                <a:latin typeface="Consolas"/>
                <a:ea typeface="Consolas"/>
                <a:cs typeface="Consolas"/>
                <a:sym typeface="Consolas"/>
              </a:rPr>
              <a:t>Controlled Applications</a:t>
            </a:r>
          </a:p>
        </p:txBody>
      </p:sp>
      <p:sp>
        <p:nvSpPr>
          <p:cNvPr id="200" name="Shape 200"/>
          <p:cNvSpPr txBox="1">
            <a:spLocks noGrp="1"/>
          </p:cNvSpPr>
          <p:nvPr>
            <p:ph type="body" idx="1"/>
          </p:nvPr>
        </p:nvSpPr>
        <p:spPr>
          <a:xfrm>
            <a:off x="602118" y="1792375"/>
            <a:ext cx="11474700" cy="4965900"/>
          </a:xfrm>
          <a:prstGeom prst="rect">
            <a:avLst/>
          </a:prstGeom>
          <a:noFill/>
          <a:ln>
            <a:noFill/>
          </a:ln>
        </p:spPr>
        <p:txBody>
          <a:bodyPr lIns="91425" tIns="45700" rIns="91425" bIns="45700" anchor="t" anchorCtr="0">
            <a:noAutofit/>
          </a:bodyPr>
          <a:lstStyle/>
          <a:p>
            <a:pPr marL="571500" lvl="0" indent="-571500" rtl="0">
              <a:lnSpc>
                <a:spcPct val="90000"/>
              </a:lnSpc>
              <a:spcBef>
                <a:spcPts val="0"/>
              </a:spcBef>
              <a:spcAft>
                <a:spcPts val="0"/>
              </a:spcAft>
              <a:buClr>
                <a:srgbClr val="000000"/>
              </a:buClr>
              <a:buSzPct val="100000"/>
              <a:buFont typeface="Arial" panose="020B0604020202020204" pitchFamily="34" charset="0"/>
              <a:buChar char="•"/>
            </a:pPr>
            <a:r>
              <a:rPr lang="en-US" sz="3600" dirty="0">
                <a:solidFill>
                  <a:srgbClr val="000000"/>
                </a:solidFill>
                <a:latin typeface="Galdeano"/>
                <a:ea typeface="Galdeano"/>
                <a:cs typeface="Galdeano"/>
                <a:sym typeface="Galdeano"/>
              </a:rPr>
              <a:t>Myoelectric - electric properties of muscles</a:t>
            </a:r>
          </a:p>
          <a:p>
            <a:pPr marL="571500" marR="0" lvl="0" indent="-571500" algn="l" rtl="0">
              <a:lnSpc>
                <a:spcPct val="90000"/>
              </a:lnSpc>
              <a:spcBef>
                <a:spcPts val="0"/>
              </a:spcBef>
              <a:spcAft>
                <a:spcPts val="0"/>
              </a:spcAft>
              <a:buClr>
                <a:srgbClr val="000000"/>
              </a:buClr>
              <a:buSzPct val="100000"/>
              <a:buFont typeface="Arial" panose="020B0604020202020204" pitchFamily="34" charset="0"/>
              <a:buChar char="•"/>
            </a:pPr>
            <a:r>
              <a:rPr lang="en-US" sz="3600" dirty="0">
                <a:solidFill>
                  <a:srgbClr val="000000"/>
                </a:solidFill>
                <a:latin typeface="Galdeano"/>
                <a:ea typeface="Galdeano"/>
                <a:cs typeface="Galdeano"/>
                <a:sym typeface="Galdeano"/>
              </a:rPr>
              <a:t>Designed to aid and improve human lifestyle</a:t>
            </a:r>
          </a:p>
          <a:p>
            <a:pPr marL="933450" lvl="1" indent="-457200" rtl="0">
              <a:lnSpc>
                <a:spcPct val="90000"/>
              </a:lnSpc>
              <a:spcBef>
                <a:spcPts val="0"/>
              </a:spcBef>
              <a:spcAft>
                <a:spcPts val="0"/>
              </a:spcAft>
              <a:buClr>
                <a:srgbClr val="000000"/>
              </a:buClr>
              <a:buSzPct val="100000"/>
              <a:buFont typeface="Arial" panose="020B0604020202020204" pitchFamily="34" charset="0"/>
              <a:buChar char="•"/>
            </a:pPr>
            <a:r>
              <a:rPr lang="en-US" sz="3300" dirty="0">
                <a:solidFill>
                  <a:srgbClr val="000000"/>
                </a:solidFill>
                <a:latin typeface="Galdeano"/>
                <a:ea typeface="Galdeano"/>
                <a:cs typeface="Galdeano"/>
                <a:sym typeface="Galdeano"/>
              </a:rPr>
              <a:t>Rehabilitation</a:t>
            </a:r>
          </a:p>
          <a:p>
            <a:pPr marL="1390650" lvl="2" indent="-457200" rtl="0">
              <a:lnSpc>
                <a:spcPct val="90000"/>
              </a:lnSpc>
              <a:spcBef>
                <a:spcPts val="0"/>
              </a:spcBef>
              <a:spcAft>
                <a:spcPts val="0"/>
              </a:spcAft>
              <a:buClr>
                <a:srgbClr val="000000"/>
              </a:buClr>
              <a:buSzPct val="100000"/>
              <a:buFont typeface="Courier New" panose="02070309020205020404" pitchFamily="49" charset="0"/>
              <a:buChar char="o"/>
            </a:pPr>
            <a:r>
              <a:rPr lang="en-US" sz="3300" dirty="0">
                <a:solidFill>
                  <a:srgbClr val="000000"/>
                </a:solidFill>
                <a:latin typeface="Galdeano"/>
                <a:ea typeface="Galdeano"/>
                <a:cs typeface="Galdeano"/>
                <a:sym typeface="Galdeano"/>
              </a:rPr>
              <a:t>Prostheses</a:t>
            </a:r>
          </a:p>
          <a:p>
            <a:pPr marL="933450" lvl="1" indent="-457200" rtl="0">
              <a:lnSpc>
                <a:spcPct val="90000"/>
              </a:lnSpc>
              <a:spcBef>
                <a:spcPts val="0"/>
              </a:spcBef>
              <a:spcAft>
                <a:spcPts val="0"/>
              </a:spcAft>
              <a:buClr>
                <a:srgbClr val="000000"/>
              </a:buClr>
              <a:buSzPct val="100000"/>
              <a:buFont typeface="Arial" panose="020B0604020202020204" pitchFamily="34" charset="0"/>
              <a:buChar char="•"/>
            </a:pPr>
            <a:r>
              <a:rPr lang="en-US" sz="3300" dirty="0">
                <a:solidFill>
                  <a:srgbClr val="000000"/>
                </a:solidFill>
                <a:latin typeface="Galdeano"/>
                <a:ea typeface="Galdeano"/>
                <a:cs typeface="Galdeano"/>
                <a:sym typeface="Galdeano"/>
              </a:rPr>
              <a:t>Virtual Reality</a:t>
            </a:r>
          </a:p>
          <a:p>
            <a:pPr marL="1390650" lvl="2" indent="-457200" rtl="0">
              <a:lnSpc>
                <a:spcPct val="90000"/>
              </a:lnSpc>
              <a:spcBef>
                <a:spcPts val="0"/>
              </a:spcBef>
              <a:spcAft>
                <a:spcPts val="0"/>
              </a:spcAft>
              <a:buClr>
                <a:srgbClr val="000000"/>
              </a:buClr>
              <a:buSzPct val="100000"/>
              <a:buFont typeface="Courier New" panose="02070309020205020404" pitchFamily="49" charset="0"/>
              <a:buChar char="o"/>
            </a:pPr>
            <a:r>
              <a:rPr lang="en-US" sz="3300" dirty="0">
                <a:solidFill>
                  <a:srgbClr val="000000"/>
                </a:solidFill>
                <a:latin typeface="Galdeano"/>
                <a:ea typeface="Galdeano"/>
                <a:cs typeface="Galdeano"/>
                <a:sym typeface="Galdeano"/>
              </a:rPr>
              <a:t>Gaming</a:t>
            </a:r>
          </a:p>
          <a:p>
            <a:pPr marL="457200" lvl="0" indent="-457200" rtl="0">
              <a:lnSpc>
                <a:spcPct val="90000"/>
              </a:lnSpc>
              <a:spcBef>
                <a:spcPts val="0"/>
              </a:spcBef>
              <a:spcAft>
                <a:spcPts val="0"/>
              </a:spcAft>
              <a:buClr>
                <a:srgbClr val="000000"/>
              </a:buClr>
              <a:buSzPct val="100000"/>
              <a:buFont typeface="Arial"/>
            </a:pPr>
            <a:r>
              <a:rPr lang="en-US" sz="3600" b="1" dirty="0">
                <a:solidFill>
                  <a:srgbClr val="000000"/>
                </a:solidFill>
                <a:latin typeface="Galdeano"/>
                <a:ea typeface="Galdeano"/>
                <a:cs typeface="Galdeano"/>
                <a:sym typeface="Galdeano"/>
              </a:rPr>
              <a:t>Main goal: </a:t>
            </a:r>
            <a:r>
              <a:rPr lang="en-US" sz="3600" dirty="0">
                <a:solidFill>
                  <a:srgbClr val="000000"/>
                </a:solidFill>
                <a:latin typeface="Galdeano"/>
                <a:ea typeface="Galdeano"/>
                <a:cs typeface="Galdeano"/>
                <a:sym typeface="Galdeano"/>
              </a:rPr>
              <a:t>Further develop existing low cost, open source and flexible HMI</a:t>
            </a:r>
          </a:p>
          <a:p>
            <a:pPr marL="914400" lvl="1" indent="-457200" rtl="0">
              <a:lnSpc>
                <a:spcPct val="90000"/>
              </a:lnSpc>
              <a:spcBef>
                <a:spcPts val="0"/>
              </a:spcBef>
              <a:spcAft>
                <a:spcPts val="0"/>
              </a:spcAft>
              <a:buClr>
                <a:srgbClr val="000000"/>
              </a:buClr>
              <a:buSzPct val="109090"/>
              <a:buFont typeface="Arial" panose="020B0604020202020204" pitchFamily="34" charset="0"/>
              <a:buChar char="•"/>
            </a:pPr>
            <a:r>
              <a:rPr lang="en-US" sz="3300" dirty="0">
                <a:solidFill>
                  <a:srgbClr val="000000"/>
                </a:solidFill>
                <a:latin typeface="Galdeano"/>
                <a:ea typeface="Galdeano"/>
                <a:cs typeface="Galdeano"/>
                <a:sym typeface="Galdeano"/>
              </a:rPr>
              <a:t>More gestures and implement VR</a:t>
            </a:r>
          </a:p>
        </p:txBody>
      </p:sp>
      <p:pic>
        <p:nvPicPr>
          <p:cNvPr id="201" name="Shape 201"/>
          <p:cNvPicPr preferRelativeResize="0"/>
          <p:nvPr/>
        </p:nvPicPr>
        <p:blipFill>
          <a:blip r:embed="rId3">
            <a:alphaModFix/>
          </a:blip>
          <a:stretch>
            <a:fillRect/>
          </a:stretch>
        </p:blipFill>
        <p:spPr>
          <a:xfrm>
            <a:off x="9329375" y="141175"/>
            <a:ext cx="1357800" cy="1525800"/>
          </a:xfrm>
          <a:prstGeom prst="rect">
            <a:avLst/>
          </a:prstGeom>
          <a:noFill/>
          <a:ln>
            <a:noFill/>
          </a:ln>
        </p:spPr>
      </p:pic>
      <p:pic>
        <p:nvPicPr>
          <p:cNvPr id="202" name="Shape 202"/>
          <p:cNvPicPr preferRelativeResize="0"/>
          <p:nvPr/>
        </p:nvPicPr>
        <p:blipFill>
          <a:blip r:embed="rId4">
            <a:alphaModFix/>
          </a:blip>
          <a:stretch>
            <a:fillRect/>
          </a:stretch>
        </p:blipFill>
        <p:spPr>
          <a:xfrm>
            <a:off x="10687175" y="141175"/>
            <a:ext cx="1357800" cy="1525800"/>
          </a:xfrm>
          <a:prstGeom prst="rect">
            <a:avLst/>
          </a:prstGeom>
          <a:noFill/>
          <a:ln>
            <a:noFill/>
          </a:ln>
        </p:spPr>
      </p:pic>
      <p:sp>
        <p:nvSpPr>
          <p:cNvPr id="203" name="Shape 203"/>
          <p:cNvSpPr txBox="1"/>
          <p:nvPr/>
        </p:nvSpPr>
        <p:spPr>
          <a:xfrm>
            <a:off x="3714161" y="3152898"/>
            <a:ext cx="6448500" cy="739800"/>
          </a:xfrm>
          <a:prstGeom prst="rect">
            <a:avLst/>
          </a:prstGeom>
          <a:noFill/>
          <a:ln>
            <a:noFill/>
          </a:ln>
        </p:spPr>
        <p:txBody>
          <a:bodyPr lIns="91425" tIns="91425" rIns="91425" bIns="91425" anchor="ctr" anchorCtr="0">
            <a:noAutofit/>
          </a:bodyPr>
          <a:lstStyle/>
          <a:p>
            <a:pPr marL="1390650" lvl="2" indent="-457200" rtl="0">
              <a:lnSpc>
                <a:spcPct val="90000"/>
              </a:lnSpc>
              <a:spcBef>
                <a:spcPts val="0"/>
              </a:spcBef>
              <a:buClr>
                <a:srgbClr val="000000"/>
              </a:buClr>
              <a:buSzPct val="100000"/>
              <a:buFont typeface="Courier New" panose="02070309020205020404" pitchFamily="49" charset="0"/>
              <a:buChar char="o"/>
            </a:pPr>
            <a:r>
              <a:rPr lang="en-US" sz="3300" dirty="0">
                <a:latin typeface="Galdeano"/>
                <a:ea typeface="Galdeano"/>
                <a:cs typeface="Galdeano"/>
                <a:sym typeface="Galdeano"/>
              </a:rPr>
              <a:t>Exoskeletons/Stroke Therapy</a:t>
            </a:r>
          </a:p>
        </p:txBody>
      </p:sp>
      <p:sp>
        <p:nvSpPr>
          <p:cNvPr id="204" name="Shape 204"/>
          <p:cNvSpPr txBox="1"/>
          <p:nvPr/>
        </p:nvSpPr>
        <p:spPr>
          <a:xfrm>
            <a:off x="11504975" y="6299875"/>
            <a:ext cx="540000" cy="458400"/>
          </a:xfrm>
          <a:prstGeom prst="rect">
            <a:avLst/>
          </a:prstGeom>
          <a:noFill/>
          <a:ln>
            <a:noFill/>
          </a:ln>
        </p:spPr>
        <p:txBody>
          <a:bodyPr lIns="91425" tIns="91425" rIns="91425" bIns="91425" anchor="t" anchorCtr="0">
            <a:noAutofit/>
          </a:bodyPr>
          <a:lstStyle/>
          <a:p>
            <a:pPr lvl="0">
              <a:spcBef>
                <a:spcPts val="0"/>
              </a:spcBef>
              <a:buNone/>
            </a:pPr>
            <a:r>
              <a:rPr lang="en-US" sz="180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alpha val="53460"/>
          </a:srgbClr>
        </a:solidFill>
        <a:effectLst/>
      </p:bgPr>
    </p:bg>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Future Plans</a:t>
            </a:r>
          </a:p>
        </p:txBody>
      </p:sp>
      <p:sp>
        <p:nvSpPr>
          <p:cNvPr id="394" name="Shape 394"/>
          <p:cNvSpPr txBox="1">
            <a:spLocks noGrp="1"/>
          </p:cNvSpPr>
          <p:nvPr>
            <p:ph type="body" idx="1"/>
          </p:nvPr>
        </p:nvSpPr>
        <p:spPr>
          <a:xfrm>
            <a:off x="875100" y="1262425"/>
            <a:ext cx="11067900" cy="54246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000000"/>
              </a:buClr>
              <a:buSzPct val="100000"/>
              <a:buFont typeface="Arial"/>
            </a:pPr>
            <a:r>
              <a:rPr lang="en-US" sz="3600">
                <a:solidFill>
                  <a:srgbClr val="000000"/>
                </a:solidFill>
              </a:rPr>
              <a:t>Feature optimization</a:t>
            </a:r>
          </a:p>
          <a:p>
            <a:pPr marL="457200" lvl="0" indent="-457200" rtl="0">
              <a:spcBef>
                <a:spcPts val="0"/>
              </a:spcBef>
              <a:spcAft>
                <a:spcPts val="0"/>
              </a:spcAft>
              <a:buClr>
                <a:srgbClr val="000000"/>
              </a:buClr>
              <a:buSzPct val="100000"/>
            </a:pPr>
            <a:r>
              <a:rPr lang="en-US" sz="3600">
                <a:solidFill>
                  <a:srgbClr val="000000"/>
                </a:solidFill>
              </a:rPr>
              <a:t>More robust dynamic gesture recognition (Hidden Markov)</a:t>
            </a:r>
          </a:p>
          <a:p>
            <a:pPr marL="457200" lvl="0" indent="-69850" rtl="0">
              <a:spcBef>
                <a:spcPts val="0"/>
              </a:spcBef>
              <a:spcAft>
                <a:spcPts val="0"/>
              </a:spcAft>
              <a:buClr>
                <a:srgbClr val="000000"/>
              </a:buClr>
              <a:buSzPct val="30555"/>
              <a:buNone/>
            </a:pPr>
            <a:endParaRPr sz="3600">
              <a:solidFill>
                <a:srgbClr val="000000"/>
              </a:solidFill>
            </a:endParaRPr>
          </a:p>
          <a:p>
            <a:pPr marL="0" lvl="0" indent="0" rtl="0">
              <a:spcBef>
                <a:spcPts val="0"/>
              </a:spcBef>
              <a:spcAft>
                <a:spcPts val="0"/>
              </a:spcAft>
              <a:buNone/>
            </a:pPr>
            <a:endParaRPr sz="3600">
              <a:solidFill>
                <a:srgbClr val="000000"/>
              </a:solidFill>
            </a:endParaRPr>
          </a:p>
        </p:txBody>
      </p:sp>
      <p:pic>
        <p:nvPicPr>
          <p:cNvPr id="395" name="Shape 395"/>
          <p:cNvPicPr preferRelativeResize="0"/>
          <p:nvPr/>
        </p:nvPicPr>
        <p:blipFill>
          <a:blip r:embed="rId3">
            <a:alphaModFix/>
          </a:blip>
          <a:stretch>
            <a:fillRect/>
          </a:stretch>
        </p:blipFill>
        <p:spPr>
          <a:xfrm>
            <a:off x="3530650" y="2265475"/>
            <a:ext cx="5895400" cy="4421550"/>
          </a:xfrm>
          <a:prstGeom prst="rect">
            <a:avLst/>
          </a:prstGeom>
          <a:noFill/>
          <a:ln>
            <a:noFill/>
          </a:ln>
        </p:spPr>
      </p:pic>
      <p:sp>
        <p:nvSpPr>
          <p:cNvPr id="397" name="Shape 397"/>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15600" y="1674733"/>
            <a:ext cx="11360700" cy="2707500"/>
          </a:xfrm>
          <a:prstGeom prst="rect">
            <a:avLst/>
          </a:prstGeom>
        </p:spPr>
        <p:txBody>
          <a:bodyPr lIns="121900" tIns="121900" rIns="121900" bIns="121900" anchor="b" anchorCtr="0">
            <a:noAutofit/>
          </a:bodyPr>
          <a:lstStyle/>
          <a:p>
            <a:pPr lvl="0">
              <a:spcBef>
                <a:spcPts val="0"/>
              </a:spcBef>
              <a:buNone/>
            </a:pPr>
            <a:r>
              <a:rPr lang="en-US">
                <a:solidFill>
                  <a:schemeClr val="dk1"/>
                </a:solidFill>
                <a:latin typeface="Galdeano"/>
                <a:ea typeface="Galdeano"/>
                <a:cs typeface="Galdeano"/>
                <a:sym typeface="Galdeano"/>
              </a:rPr>
              <a:t>Questions?</a:t>
            </a:r>
          </a:p>
        </p:txBody>
      </p:sp>
      <p:sp>
        <p:nvSpPr>
          <p:cNvPr id="405" name="Shape 405"/>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Works Cited</a:t>
            </a:r>
          </a:p>
        </p:txBody>
      </p:sp>
      <p:sp>
        <p:nvSpPr>
          <p:cNvPr id="411" name="Shape 411"/>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19100" rtl="0">
              <a:spcBef>
                <a:spcPts val="0"/>
              </a:spcBef>
              <a:spcAft>
                <a:spcPts val="0"/>
              </a:spcAft>
              <a:buClr>
                <a:srgbClr val="000000"/>
              </a:buClr>
              <a:buSzPct val="100000"/>
            </a:pPr>
            <a:r>
              <a:rPr lang="en-US" sz="3000">
                <a:solidFill>
                  <a:srgbClr val="000000"/>
                </a:solidFill>
              </a:rPr>
              <a:t>I. Donovan, K. Valenzuela, A. Ortiz, S. Dusheyko, H. Jiang, K. Okada, X. Zhang, </a:t>
            </a:r>
            <a:r>
              <a:rPr lang="en-US" sz="3000" u="sng">
                <a:solidFill>
                  <a:srgbClr val="000000"/>
                </a:solidFill>
              </a:rPr>
              <a:t>MyoHMI: A Low-Cost and Flexible Platform for Developing Real-Time Human Machine Interface for Myoelectric Controlled Applications</a:t>
            </a:r>
            <a:r>
              <a:rPr lang="en-US" sz="3000">
                <a:solidFill>
                  <a:srgbClr val="000000"/>
                </a:solidFill>
              </a:rPr>
              <a:t>, (2016).</a:t>
            </a:r>
          </a:p>
          <a:p>
            <a:pPr marL="457200" lvl="0" indent="-419100" rtl="0">
              <a:spcBef>
                <a:spcPts val="0"/>
              </a:spcBef>
              <a:spcAft>
                <a:spcPts val="0"/>
              </a:spcAft>
              <a:buClr>
                <a:srgbClr val="000000"/>
              </a:buClr>
              <a:buSzPct val="100000"/>
            </a:pPr>
            <a:r>
              <a:rPr lang="en-US" sz="3000">
                <a:solidFill>
                  <a:srgbClr val="000000"/>
                </a:solidFill>
              </a:rPr>
              <a:t>X. Zhang, </a:t>
            </a:r>
            <a:r>
              <a:rPr lang="en-US" sz="3000" u="sng">
                <a:solidFill>
                  <a:srgbClr val="000000"/>
                </a:solidFill>
              </a:rPr>
              <a:t>COMETS Research Internship Program Computer Engineering Project Introduction</a:t>
            </a:r>
            <a:r>
              <a:rPr lang="en-US" sz="3000">
                <a:solidFill>
                  <a:srgbClr val="000000"/>
                </a:solidFill>
              </a:rPr>
              <a:t> (2016).</a:t>
            </a:r>
          </a:p>
          <a:p>
            <a:pPr marL="457200" lvl="0" indent="-419100" rtl="0">
              <a:lnSpc>
                <a:spcPct val="100000"/>
              </a:lnSpc>
              <a:spcBef>
                <a:spcPts val="0"/>
              </a:spcBef>
              <a:spcAft>
                <a:spcPts val="0"/>
              </a:spcAft>
              <a:buClr>
                <a:srgbClr val="000000"/>
              </a:buClr>
              <a:buSzPct val="100000"/>
            </a:pPr>
            <a:r>
              <a:rPr lang="en-US" sz="3000">
                <a:solidFill>
                  <a:srgbClr val="000000"/>
                </a:solidFill>
              </a:rPr>
              <a:t>K. Englehart, B. Hudgins, </a:t>
            </a:r>
            <a:r>
              <a:rPr lang="en-US" sz="3000" u="sng">
                <a:solidFill>
                  <a:srgbClr val="000000"/>
                </a:solidFill>
              </a:rPr>
              <a:t>A robust, real-time control scheme for multifunction myoelectric control</a:t>
            </a:r>
            <a:r>
              <a:rPr lang="en-US" sz="3000">
                <a:solidFill>
                  <a:srgbClr val="000000"/>
                </a:solidFill>
              </a:rPr>
              <a:t>, IEEE Trans. Biomed. Eng. 50 (7) (2003).</a:t>
            </a:r>
          </a:p>
          <a:p>
            <a:pPr marL="457200" lvl="0" indent="-419100" rtl="0">
              <a:lnSpc>
                <a:spcPct val="100000"/>
              </a:lnSpc>
              <a:spcBef>
                <a:spcPts val="0"/>
              </a:spcBef>
              <a:spcAft>
                <a:spcPts val="0"/>
              </a:spcAft>
              <a:buClr>
                <a:srgbClr val="000000"/>
              </a:buClr>
              <a:buSzPct val="100000"/>
              <a:buFont typeface="Galdeano"/>
            </a:pPr>
            <a:r>
              <a:rPr lang="en-US" sz="3000" u="sng">
                <a:solidFill>
                  <a:srgbClr val="000000"/>
                </a:solidFill>
                <a:hlinkClick r:id="rId3"/>
              </a:rPr>
              <a:t>Electromyography</a:t>
            </a:r>
            <a:r>
              <a:rPr lang="en-US" sz="3000">
                <a:solidFill>
                  <a:srgbClr val="252525"/>
                </a:solidFill>
              </a:rPr>
              <a:t> at the US National Library of Medicine Medical Subject Headings (MeSH)</a:t>
            </a:r>
          </a:p>
        </p:txBody>
      </p:sp>
      <p:sp>
        <p:nvSpPr>
          <p:cNvPr id="413" name="Shape 413"/>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Myo Armband</a:t>
            </a:r>
          </a:p>
        </p:txBody>
      </p:sp>
      <p:sp>
        <p:nvSpPr>
          <p:cNvPr id="210" name="Shape 210"/>
          <p:cNvSpPr txBox="1">
            <a:spLocks noGrp="1"/>
          </p:cNvSpPr>
          <p:nvPr>
            <p:ph type="body" idx="1"/>
          </p:nvPr>
        </p:nvSpPr>
        <p:spPr>
          <a:xfrm>
            <a:off x="875100" y="1262425"/>
            <a:ext cx="106926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Commercially available device</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8 </a:t>
            </a:r>
            <a:r>
              <a:rPr lang="en-US" sz="3400" b="1" dirty="0">
                <a:solidFill>
                  <a:srgbClr val="000000"/>
                </a:solidFill>
              </a:rPr>
              <a:t>EMG</a:t>
            </a:r>
            <a:r>
              <a:rPr lang="en-US" sz="3400" dirty="0">
                <a:solidFill>
                  <a:srgbClr val="000000"/>
                </a:solidFill>
              </a:rPr>
              <a:t> sensors</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9-Axis </a:t>
            </a:r>
            <a:r>
              <a:rPr lang="en-US" sz="3400" b="1" dirty="0">
                <a:solidFill>
                  <a:srgbClr val="000000"/>
                </a:solidFill>
              </a:rPr>
              <a:t>IMU</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Haptic feedback</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Low cost: $199</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User-friendly, easy to set up</a:t>
            </a:r>
          </a:p>
          <a:p>
            <a:pPr marL="457200" lvl="0" indent="-457200" rtl="0">
              <a:spcBef>
                <a:spcPts val="0"/>
              </a:spcBef>
              <a:spcAft>
                <a:spcPts val="0"/>
              </a:spcAft>
              <a:buClr>
                <a:srgbClr val="000000"/>
              </a:buClr>
              <a:buSzPct val="100000"/>
            </a:pPr>
            <a:r>
              <a:rPr lang="en-US" sz="3600" dirty="0">
                <a:solidFill>
                  <a:srgbClr val="000000"/>
                </a:solidFill>
              </a:rPr>
              <a:t>Previous research on Electromyography (EMG)</a:t>
            </a:r>
          </a:p>
          <a:p>
            <a:pPr marL="0" lvl="0" indent="457200" rtl="0">
              <a:spcBef>
                <a:spcPts val="0"/>
              </a:spcBef>
              <a:spcAft>
                <a:spcPts val="0"/>
              </a:spcAft>
              <a:buNone/>
            </a:pPr>
            <a:r>
              <a:rPr lang="en-US" sz="3600" dirty="0">
                <a:solidFill>
                  <a:srgbClr val="000000"/>
                </a:solidFill>
              </a:rPr>
              <a:t>Gesture Recognition</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EMG</a:t>
            </a:r>
          </a:p>
          <a:p>
            <a:pPr marL="0" lvl="0" indent="457200" rtl="0">
              <a:spcBef>
                <a:spcPts val="0"/>
              </a:spcBef>
              <a:spcAft>
                <a:spcPts val="0"/>
              </a:spcAft>
              <a:buNone/>
            </a:pPr>
            <a:endParaRPr sz="3600" dirty="0">
              <a:solidFill>
                <a:srgbClr val="000000"/>
              </a:solidFill>
            </a:endParaRPr>
          </a:p>
          <a:p>
            <a:pPr marL="457200" lvl="0" indent="0" rtl="0">
              <a:spcBef>
                <a:spcPts val="0"/>
              </a:spcBef>
              <a:spcAft>
                <a:spcPts val="0"/>
              </a:spcAft>
              <a:buNone/>
            </a:pPr>
            <a:endParaRPr sz="3600" dirty="0">
              <a:solidFill>
                <a:srgbClr val="000000"/>
              </a:solidFill>
            </a:endParaRPr>
          </a:p>
        </p:txBody>
      </p:sp>
      <p:pic>
        <p:nvPicPr>
          <p:cNvPr id="211" name="Shape 211"/>
          <p:cNvPicPr preferRelativeResize="0"/>
          <p:nvPr/>
        </p:nvPicPr>
        <p:blipFill rotWithShape="1">
          <a:blip r:embed="rId3">
            <a:alphaModFix/>
          </a:blip>
          <a:srcRect l="12993" r="12756"/>
          <a:stretch/>
        </p:blipFill>
        <p:spPr>
          <a:xfrm>
            <a:off x="7598000" y="319650"/>
            <a:ext cx="4167799" cy="3630125"/>
          </a:xfrm>
          <a:prstGeom prst="rect">
            <a:avLst/>
          </a:prstGeom>
          <a:noFill/>
          <a:ln w="38100" cap="flat" cmpd="sng">
            <a:solidFill>
              <a:schemeClr val="dk2"/>
            </a:solidFill>
            <a:prstDash val="solid"/>
            <a:round/>
            <a:headEnd type="none" w="med" len="med"/>
            <a:tailEnd type="none" w="med" len="med"/>
          </a:ln>
        </p:spPr>
      </p:pic>
      <p:sp>
        <p:nvSpPr>
          <p:cNvPr id="212" name="Shape 212"/>
          <p:cNvSpPr txBox="1"/>
          <p:nvPr/>
        </p:nvSpPr>
        <p:spPr>
          <a:xfrm>
            <a:off x="3424766" y="4880550"/>
            <a:ext cx="4400100" cy="875700"/>
          </a:xfrm>
          <a:prstGeom prst="rect">
            <a:avLst/>
          </a:prstGeom>
          <a:noFill/>
          <a:ln>
            <a:noFill/>
          </a:ln>
        </p:spPr>
        <p:txBody>
          <a:bodyPr lIns="91425" tIns="91425" rIns="91425" bIns="91425" anchor="ctr" anchorCtr="0">
            <a:noAutofit/>
          </a:bodyPr>
          <a:lstStyle/>
          <a:p>
            <a:pPr marL="933450" lvl="1" indent="-457200" rtl="0">
              <a:lnSpc>
                <a:spcPct val="90000"/>
              </a:lnSpc>
              <a:spcBef>
                <a:spcPts val="0"/>
              </a:spcBef>
              <a:buClr>
                <a:srgbClr val="000000"/>
              </a:buClr>
              <a:buSzPct val="100000"/>
              <a:buFont typeface="Courier New" panose="02070309020205020404" pitchFamily="49" charset="0"/>
              <a:buChar char="o"/>
            </a:pPr>
            <a:r>
              <a:rPr lang="en-US" sz="3300" dirty="0">
                <a:latin typeface="Galdeano"/>
                <a:ea typeface="Galdeano"/>
                <a:cs typeface="Galdeano"/>
                <a:sym typeface="Galdeano"/>
              </a:rPr>
              <a:t>Static Gestures</a:t>
            </a:r>
          </a:p>
        </p:txBody>
      </p:sp>
      <p:sp>
        <p:nvSpPr>
          <p:cNvPr id="214" name="Shape 214"/>
          <p:cNvSpPr txBox="1"/>
          <p:nvPr/>
        </p:nvSpPr>
        <p:spPr>
          <a:xfrm>
            <a:off x="11567700"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alpha val="53460"/>
          </a:srgbClr>
        </a:soli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EMG</a:t>
            </a:r>
          </a:p>
        </p:txBody>
      </p:sp>
      <p:sp>
        <p:nvSpPr>
          <p:cNvPr id="220" name="Shape 220"/>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Electromyography (</a:t>
            </a:r>
            <a:r>
              <a:rPr lang="en-US" sz="3600" b="1" dirty="0">
                <a:solidFill>
                  <a:srgbClr val="000000"/>
                </a:solidFill>
              </a:rPr>
              <a:t>EMG</a:t>
            </a:r>
            <a:r>
              <a:rPr lang="en-US" sz="3600" dirty="0">
                <a:solidFill>
                  <a:srgbClr val="000000"/>
                </a:solidFill>
              </a:rPr>
              <a:t>) - electrical activity of muscle tissue:</a:t>
            </a:r>
          </a:p>
          <a:p>
            <a:pPr marL="1259840" lvl="2" indent="-457200">
              <a:spcBef>
                <a:spcPts val="0"/>
              </a:spcBef>
              <a:spcAft>
                <a:spcPts val="0"/>
              </a:spcAft>
              <a:buClr>
                <a:srgbClr val="000000"/>
              </a:buClr>
              <a:buFont typeface="Courier New" panose="02070309020205020404" pitchFamily="49" charset="0"/>
              <a:buChar char="o"/>
            </a:pPr>
            <a:r>
              <a:rPr lang="en-US" sz="3000" dirty="0">
                <a:solidFill>
                  <a:srgbClr val="000000"/>
                </a:solidFill>
              </a:rPr>
              <a:t>Signals processed for</a:t>
            </a:r>
            <a:r>
              <a:rPr lang="en-US" sz="3000" i="1" dirty="0">
                <a:solidFill>
                  <a:srgbClr val="000000"/>
                </a:solidFill>
              </a:rPr>
              <a:t> </a:t>
            </a:r>
            <a:r>
              <a:rPr lang="en-US" sz="3000" dirty="0">
                <a:solidFill>
                  <a:srgbClr val="000000"/>
                </a:solidFill>
              </a:rPr>
              <a:t>expressing </a:t>
            </a:r>
            <a:r>
              <a:rPr lang="en-US" sz="3000" u="sng" dirty="0">
                <a:solidFill>
                  <a:srgbClr val="000000"/>
                </a:solidFill>
              </a:rPr>
              <a:t>movement intent</a:t>
            </a:r>
          </a:p>
          <a:p>
            <a:pPr marL="1259840" lvl="2" indent="-457200">
              <a:spcBef>
                <a:spcPts val="0"/>
              </a:spcBef>
              <a:spcAft>
                <a:spcPts val="0"/>
              </a:spcAft>
              <a:buClr>
                <a:srgbClr val="000000"/>
              </a:buClr>
              <a:buFont typeface="Courier New" panose="02070309020205020404" pitchFamily="49" charset="0"/>
              <a:buChar char="o"/>
            </a:pPr>
            <a:r>
              <a:rPr lang="en-US" sz="3000" dirty="0">
                <a:solidFill>
                  <a:srgbClr val="000000"/>
                </a:solidFill>
              </a:rPr>
              <a:t>Signals need to be filtered and </a:t>
            </a:r>
            <a:r>
              <a:rPr lang="en-US" sz="3000" u="sng" dirty="0">
                <a:solidFill>
                  <a:srgbClr val="000000"/>
                </a:solidFill>
              </a:rPr>
              <a:t>features</a:t>
            </a:r>
            <a:r>
              <a:rPr lang="en-US" sz="3000" dirty="0">
                <a:solidFill>
                  <a:srgbClr val="000000"/>
                </a:solidFill>
              </a:rPr>
              <a:t> extracted</a:t>
            </a:r>
          </a:p>
          <a:p>
            <a:pPr marL="0" marR="0" lvl="0" indent="0" algn="l" rtl="0">
              <a:lnSpc>
                <a:spcPct val="90000"/>
              </a:lnSpc>
              <a:spcBef>
                <a:spcPts val="0"/>
              </a:spcBef>
              <a:spcAft>
                <a:spcPts val="0"/>
              </a:spcAft>
              <a:buNone/>
            </a:pPr>
            <a:endParaRPr sz="3600" dirty="0">
              <a:solidFill>
                <a:srgbClr val="000000"/>
              </a:solidFill>
            </a:endParaRPr>
          </a:p>
          <a:p>
            <a:pPr marL="457200" lvl="0" indent="0" rtl="0">
              <a:spcBef>
                <a:spcPts val="0"/>
              </a:spcBef>
              <a:spcAft>
                <a:spcPts val="0"/>
              </a:spcAft>
              <a:buNone/>
            </a:pPr>
            <a:endParaRPr sz="3600" dirty="0">
              <a:solidFill>
                <a:srgbClr val="000000"/>
              </a:solidFill>
            </a:endParaRPr>
          </a:p>
        </p:txBody>
      </p:sp>
      <p:pic>
        <p:nvPicPr>
          <p:cNvPr id="221" name="Shape 221"/>
          <p:cNvPicPr preferRelativeResize="0"/>
          <p:nvPr/>
        </p:nvPicPr>
        <p:blipFill>
          <a:blip r:embed="rId3">
            <a:alphaModFix/>
          </a:blip>
          <a:stretch>
            <a:fillRect/>
          </a:stretch>
        </p:blipFill>
        <p:spPr>
          <a:xfrm>
            <a:off x="3627062" y="3576000"/>
            <a:ext cx="4937874" cy="3111025"/>
          </a:xfrm>
          <a:prstGeom prst="rect">
            <a:avLst/>
          </a:prstGeom>
          <a:noFill/>
          <a:ln w="38100" cap="flat" cmpd="sng">
            <a:solidFill>
              <a:schemeClr val="dk2"/>
            </a:solidFill>
            <a:prstDash val="solid"/>
            <a:round/>
            <a:headEnd type="none" w="med" len="med"/>
            <a:tailEnd type="none" w="med" len="med"/>
          </a:ln>
        </p:spPr>
      </p:pic>
      <p:sp>
        <p:nvSpPr>
          <p:cNvPr id="223" name="Shape 223"/>
          <p:cNvSpPr txBox="1"/>
          <p:nvPr/>
        </p:nvSpPr>
        <p:spPr>
          <a:xfrm>
            <a:off x="11541600" y="626205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alpha val="53460"/>
          </a:srgbClr>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IMU</a:t>
            </a:r>
          </a:p>
        </p:txBody>
      </p:sp>
      <p:sp>
        <p:nvSpPr>
          <p:cNvPr id="229" name="Shape 229"/>
          <p:cNvSpPr txBox="1">
            <a:spLocks noGrp="1"/>
          </p:cNvSpPr>
          <p:nvPr>
            <p:ph type="body" idx="1"/>
          </p:nvPr>
        </p:nvSpPr>
        <p:spPr>
          <a:xfrm>
            <a:off x="875100" y="1262425"/>
            <a:ext cx="11206500" cy="54246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Inertial Measurement Unit (</a:t>
            </a:r>
            <a:r>
              <a:rPr lang="en-US" sz="3600" b="1" dirty="0">
                <a:solidFill>
                  <a:srgbClr val="000000"/>
                </a:solidFill>
              </a:rPr>
              <a:t>IMU</a:t>
            </a:r>
            <a:r>
              <a:rPr lang="en-US" sz="3600" dirty="0">
                <a:solidFill>
                  <a:srgbClr val="000000"/>
                </a:solidFill>
              </a:rPr>
              <a:t>) - </a:t>
            </a:r>
          </a:p>
          <a:p>
            <a:pPr marL="457200" lvl="0" indent="0" rtl="0">
              <a:spcBef>
                <a:spcPts val="0"/>
              </a:spcBef>
              <a:spcAft>
                <a:spcPts val="0"/>
              </a:spcAft>
              <a:buNone/>
            </a:pPr>
            <a:r>
              <a:rPr lang="en-US" sz="3600" dirty="0">
                <a:solidFill>
                  <a:srgbClr val="000000"/>
                </a:solidFill>
              </a:rPr>
              <a:t>acceleration, angular velocity, and magnetic forces </a:t>
            </a:r>
          </a:p>
          <a:p>
            <a:pPr marL="1234440" lvl="2" indent="-457200">
              <a:spcBef>
                <a:spcPts val="0"/>
              </a:spcBef>
              <a:spcAft>
                <a:spcPts val="0"/>
              </a:spcAft>
              <a:buClr>
                <a:srgbClr val="000000"/>
              </a:buClr>
              <a:buFont typeface="Courier New" panose="02070309020205020404" pitchFamily="49" charset="0"/>
              <a:buChar char="o"/>
            </a:pPr>
            <a:r>
              <a:rPr lang="en-US" sz="3400" dirty="0">
                <a:solidFill>
                  <a:srgbClr val="000000"/>
                </a:solidFill>
              </a:rPr>
              <a:t>3-axis accelerometer</a:t>
            </a:r>
          </a:p>
          <a:p>
            <a:pPr marL="1234440" lvl="2" indent="-457200">
              <a:spcBef>
                <a:spcPts val="0"/>
              </a:spcBef>
              <a:spcAft>
                <a:spcPts val="0"/>
              </a:spcAft>
              <a:buClr>
                <a:srgbClr val="000000"/>
              </a:buClr>
              <a:buFont typeface="Courier New" panose="02070309020205020404" pitchFamily="49" charset="0"/>
              <a:buChar char="o"/>
            </a:pPr>
            <a:r>
              <a:rPr lang="en-US" sz="3400" dirty="0">
                <a:solidFill>
                  <a:srgbClr val="000000"/>
                </a:solidFill>
              </a:rPr>
              <a:t>3-axis gyroscope</a:t>
            </a:r>
          </a:p>
          <a:p>
            <a:pPr marL="1234440" lvl="2" indent="-457200">
              <a:spcBef>
                <a:spcPts val="0"/>
              </a:spcBef>
              <a:spcAft>
                <a:spcPts val="0"/>
              </a:spcAft>
              <a:buClr>
                <a:srgbClr val="000000"/>
              </a:buClr>
              <a:buFont typeface="Courier New" panose="02070309020205020404" pitchFamily="49" charset="0"/>
              <a:buChar char="o"/>
            </a:pPr>
            <a:r>
              <a:rPr lang="en-US" sz="3400" dirty="0">
                <a:solidFill>
                  <a:srgbClr val="000000"/>
                </a:solidFill>
              </a:rPr>
              <a:t>3-axis magnetometer</a:t>
            </a:r>
          </a:p>
          <a:p>
            <a:pPr marL="457200" lvl="0" indent="-457200" rtl="0">
              <a:spcBef>
                <a:spcPts val="0"/>
              </a:spcBef>
              <a:spcAft>
                <a:spcPts val="0"/>
              </a:spcAft>
              <a:buClr>
                <a:srgbClr val="000000"/>
              </a:buClr>
              <a:buSzPct val="100000"/>
            </a:pPr>
            <a:r>
              <a:rPr lang="en-US" sz="3600" dirty="0">
                <a:solidFill>
                  <a:srgbClr val="000000"/>
                </a:solidFill>
              </a:rPr>
              <a:t>Each channel streams data at 50 Hz</a:t>
            </a:r>
          </a:p>
          <a:p>
            <a:pPr marL="457200" lvl="0" indent="0" rtl="0">
              <a:spcBef>
                <a:spcPts val="0"/>
              </a:spcBef>
              <a:spcAft>
                <a:spcPts val="0"/>
              </a:spcAft>
              <a:buNone/>
            </a:pPr>
            <a:endParaRPr sz="3600" dirty="0">
              <a:solidFill>
                <a:srgbClr val="000000"/>
              </a:solidFill>
            </a:endParaRPr>
          </a:p>
        </p:txBody>
      </p:sp>
      <p:pic>
        <p:nvPicPr>
          <p:cNvPr id="230" name="Shape 230"/>
          <p:cNvPicPr preferRelativeResize="0"/>
          <p:nvPr/>
        </p:nvPicPr>
        <p:blipFill rotWithShape="1">
          <a:blip r:embed="rId3">
            <a:alphaModFix/>
          </a:blip>
          <a:srcRect r="60701"/>
          <a:stretch/>
        </p:blipFill>
        <p:spPr>
          <a:xfrm>
            <a:off x="8918992" y="3264900"/>
            <a:ext cx="2668874" cy="3114675"/>
          </a:xfrm>
          <a:prstGeom prst="rect">
            <a:avLst/>
          </a:prstGeom>
          <a:noFill/>
          <a:ln w="38100" cap="flat" cmpd="sng">
            <a:solidFill>
              <a:schemeClr val="dk2"/>
            </a:solidFill>
            <a:prstDash val="solid"/>
            <a:round/>
            <a:headEnd type="none" w="med" len="med"/>
            <a:tailEnd type="none" w="med" len="med"/>
          </a:ln>
        </p:spPr>
      </p:pic>
      <p:sp>
        <p:nvSpPr>
          <p:cNvPr id="232" name="Shape 232"/>
          <p:cNvSpPr txBox="1"/>
          <p:nvPr/>
        </p:nvSpPr>
        <p:spPr>
          <a:xfrm>
            <a:off x="11587875" y="64389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p:nvPr/>
        </p:nvSpPr>
        <p:spPr>
          <a:xfrm>
            <a:off x="2560250" y="1375925"/>
            <a:ext cx="9408900" cy="4299900"/>
          </a:xfrm>
          <a:prstGeom prst="rect">
            <a:avLst/>
          </a:prstGeom>
          <a:solidFill>
            <a:srgbClr val="D9D9D9"/>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txBox="1">
            <a:spLocks noGrp="1"/>
          </p:cNvSpPr>
          <p:nvPr>
            <p:ph type="title"/>
          </p:nvPr>
        </p:nvSpPr>
        <p:spPr>
          <a:xfrm>
            <a:off x="152400" y="0"/>
            <a:ext cx="9144000" cy="1143000"/>
          </a:xfrm>
          <a:prstGeom prst="rect">
            <a:avLst/>
          </a:prstGeom>
          <a:noFill/>
          <a:ln>
            <a:noFill/>
          </a:ln>
        </p:spPr>
        <p:txBody>
          <a:bodyPr lIns="91425" tIns="45700" rIns="91425" bIns="45700" anchor="b" anchorCtr="0">
            <a:noAutofit/>
          </a:bodyPr>
          <a:lstStyle/>
          <a:p>
            <a:pPr lvl="0" rtl="0">
              <a:spcBef>
                <a:spcPts val="0"/>
              </a:spcBef>
              <a:buClr>
                <a:schemeClr val="accent1"/>
              </a:buClr>
              <a:buSzPct val="25000"/>
              <a:buFont typeface="Consolas"/>
              <a:buNone/>
            </a:pPr>
            <a:r>
              <a:rPr lang="en-US" sz="6500" b="1"/>
              <a:t>Gesture Recognition</a:t>
            </a:r>
          </a:p>
        </p:txBody>
      </p:sp>
      <p:sp>
        <p:nvSpPr>
          <p:cNvPr id="239" name="Shape 239"/>
          <p:cNvSpPr txBox="1"/>
          <p:nvPr/>
        </p:nvSpPr>
        <p:spPr>
          <a:xfrm>
            <a:off x="2830900" y="2989650"/>
            <a:ext cx="1695300" cy="1143000"/>
          </a:xfrm>
          <a:prstGeom prst="rect">
            <a:avLst/>
          </a:prstGeom>
          <a:solidFill>
            <a:srgbClr val="EFEFEF"/>
          </a:solid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2400">
                <a:latin typeface="Galdeano"/>
                <a:ea typeface="Galdeano"/>
                <a:cs typeface="Galdeano"/>
                <a:sym typeface="Galdeano"/>
              </a:rPr>
              <a:t>Data Windowing</a:t>
            </a:r>
          </a:p>
        </p:txBody>
      </p:sp>
      <p:sp>
        <p:nvSpPr>
          <p:cNvPr id="240" name="Shape 240"/>
          <p:cNvSpPr txBox="1"/>
          <p:nvPr/>
        </p:nvSpPr>
        <p:spPr>
          <a:xfrm>
            <a:off x="4948425" y="2989650"/>
            <a:ext cx="1898400" cy="1143000"/>
          </a:xfrm>
          <a:prstGeom prst="rect">
            <a:avLst/>
          </a:prstGeom>
          <a:solidFill>
            <a:srgbClr val="EFEFEF"/>
          </a:solid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latin typeface="Galdeano"/>
                <a:ea typeface="Galdeano"/>
                <a:cs typeface="Galdeano"/>
                <a:sym typeface="Galdeano"/>
              </a:rPr>
              <a:t>Feature Extraction</a:t>
            </a:r>
          </a:p>
        </p:txBody>
      </p:sp>
      <p:sp>
        <p:nvSpPr>
          <p:cNvPr id="241" name="Shape 241"/>
          <p:cNvSpPr txBox="1"/>
          <p:nvPr/>
        </p:nvSpPr>
        <p:spPr>
          <a:xfrm>
            <a:off x="7357950" y="1936887"/>
            <a:ext cx="1898400" cy="1143000"/>
          </a:xfrm>
          <a:prstGeom prst="rect">
            <a:avLst/>
          </a:prstGeom>
          <a:solidFill>
            <a:srgbClr val="EFEFEF"/>
          </a:solid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latin typeface="Galdeano"/>
                <a:ea typeface="Galdeano"/>
                <a:cs typeface="Galdeano"/>
                <a:sym typeface="Galdeano"/>
              </a:rPr>
              <a:t>Classifier Training</a:t>
            </a:r>
          </a:p>
        </p:txBody>
      </p:sp>
      <p:sp>
        <p:nvSpPr>
          <p:cNvPr id="242" name="Shape 242"/>
          <p:cNvSpPr txBox="1"/>
          <p:nvPr/>
        </p:nvSpPr>
        <p:spPr>
          <a:xfrm>
            <a:off x="7357950" y="3850800"/>
            <a:ext cx="2167500" cy="1143000"/>
          </a:xfrm>
          <a:prstGeom prst="rect">
            <a:avLst/>
          </a:prstGeom>
          <a:solidFill>
            <a:srgbClr val="EFEFEF"/>
          </a:solid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latin typeface="Galdeano"/>
                <a:ea typeface="Galdeano"/>
                <a:cs typeface="Galdeano"/>
                <a:sym typeface="Galdeano"/>
              </a:rPr>
              <a:t>Classification</a:t>
            </a:r>
          </a:p>
        </p:txBody>
      </p:sp>
      <p:cxnSp>
        <p:nvCxnSpPr>
          <p:cNvPr id="243" name="Shape 243"/>
          <p:cNvCxnSpPr>
            <a:stCxn id="239" idx="3"/>
            <a:endCxn id="240" idx="1"/>
          </p:cNvCxnSpPr>
          <p:nvPr/>
        </p:nvCxnSpPr>
        <p:spPr>
          <a:xfrm>
            <a:off x="4526200" y="3561150"/>
            <a:ext cx="422100" cy="0"/>
          </a:xfrm>
          <a:prstGeom prst="straightConnector1">
            <a:avLst/>
          </a:prstGeom>
          <a:noFill/>
          <a:ln w="28575" cap="flat" cmpd="sng">
            <a:solidFill>
              <a:srgbClr val="000000"/>
            </a:solidFill>
            <a:prstDash val="solid"/>
            <a:round/>
            <a:headEnd type="none" w="lg" len="lg"/>
            <a:tailEnd type="triangle" w="lg" len="lg"/>
          </a:ln>
        </p:spPr>
      </p:cxnSp>
      <p:cxnSp>
        <p:nvCxnSpPr>
          <p:cNvPr id="244" name="Shape 244"/>
          <p:cNvCxnSpPr>
            <a:stCxn id="240" idx="3"/>
            <a:endCxn id="241" idx="1"/>
          </p:cNvCxnSpPr>
          <p:nvPr/>
        </p:nvCxnSpPr>
        <p:spPr>
          <a:xfrm rot="10800000" flipH="1">
            <a:off x="6846825" y="2508450"/>
            <a:ext cx="511200" cy="1052700"/>
          </a:xfrm>
          <a:prstGeom prst="straightConnector1">
            <a:avLst/>
          </a:prstGeom>
          <a:noFill/>
          <a:ln w="28575" cap="flat" cmpd="sng">
            <a:solidFill>
              <a:srgbClr val="000000"/>
            </a:solidFill>
            <a:prstDash val="solid"/>
            <a:round/>
            <a:headEnd type="none" w="lg" len="lg"/>
            <a:tailEnd type="triangle" w="lg" len="lg"/>
          </a:ln>
        </p:spPr>
      </p:cxnSp>
      <p:pic>
        <p:nvPicPr>
          <p:cNvPr id="245" name="Shape 245"/>
          <p:cNvPicPr preferRelativeResize="0"/>
          <p:nvPr/>
        </p:nvPicPr>
        <p:blipFill rotWithShape="1">
          <a:blip r:embed="rId3">
            <a:alphaModFix/>
          </a:blip>
          <a:srcRect l="28222" t="9403" r="27092"/>
          <a:stretch/>
        </p:blipFill>
        <p:spPr>
          <a:xfrm>
            <a:off x="288100" y="2617487"/>
            <a:ext cx="2167500" cy="2471700"/>
          </a:xfrm>
          <a:prstGeom prst="rect">
            <a:avLst/>
          </a:prstGeom>
          <a:noFill/>
          <a:ln w="38100" cap="flat" cmpd="sng">
            <a:solidFill>
              <a:schemeClr val="dk2"/>
            </a:solidFill>
            <a:prstDash val="solid"/>
            <a:round/>
            <a:headEnd type="none" w="med" len="med"/>
            <a:tailEnd type="none" w="med" len="med"/>
          </a:ln>
        </p:spPr>
      </p:pic>
      <p:cxnSp>
        <p:nvCxnSpPr>
          <p:cNvPr id="246" name="Shape 246"/>
          <p:cNvCxnSpPr/>
          <p:nvPr/>
        </p:nvCxnSpPr>
        <p:spPr>
          <a:xfrm>
            <a:off x="4727862" y="1420325"/>
            <a:ext cx="18900" cy="4299900"/>
          </a:xfrm>
          <a:prstGeom prst="straightConnector1">
            <a:avLst/>
          </a:prstGeom>
          <a:noFill/>
          <a:ln w="28575" cap="flat" cmpd="sng">
            <a:solidFill>
              <a:srgbClr val="3C78D8"/>
            </a:solidFill>
            <a:prstDash val="dash"/>
            <a:round/>
            <a:headEnd type="none" w="lg" len="lg"/>
            <a:tailEnd type="none" w="lg" len="lg"/>
          </a:ln>
        </p:spPr>
      </p:cxnSp>
      <p:cxnSp>
        <p:nvCxnSpPr>
          <p:cNvPr id="247" name="Shape 247"/>
          <p:cNvCxnSpPr>
            <a:endCxn id="239" idx="1"/>
          </p:cNvCxnSpPr>
          <p:nvPr/>
        </p:nvCxnSpPr>
        <p:spPr>
          <a:xfrm>
            <a:off x="2455600" y="3561150"/>
            <a:ext cx="375300" cy="0"/>
          </a:xfrm>
          <a:prstGeom prst="straightConnector1">
            <a:avLst/>
          </a:prstGeom>
          <a:noFill/>
          <a:ln w="28575" cap="flat" cmpd="sng">
            <a:solidFill>
              <a:srgbClr val="000000"/>
            </a:solidFill>
            <a:prstDash val="solid"/>
            <a:round/>
            <a:headEnd type="none" w="lg" len="lg"/>
            <a:tailEnd type="triangle" w="lg" len="lg"/>
          </a:ln>
        </p:spPr>
      </p:cxnSp>
      <p:sp>
        <p:nvSpPr>
          <p:cNvPr id="248" name="Shape 248"/>
          <p:cNvSpPr txBox="1"/>
          <p:nvPr/>
        </p:nvSpPr>
        <p:spPr>
          <a:xfrm>
            <a:off x="9848100" y="3850800"/>
            <a:ext cx="1898400" cy="1143000"/>
          </a:xfrm>
          <a:prstGeom prst="rect">
            <a:avLst/>
          </a:prstGeom>
          <a:solidFill>
            <a:srgbClr val="EFEFEF"/>
          </a:solid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latin typeface="Galdeano"/>
                <a:ea typeface="Galdeano"/>
                <a:cs typeface="Galdeano"/>
                <a:sym typeface="Galdeano"/>
              </a:rPr>
              <a:t>Gesture Decision</a:t>
            </a:r>
          </a:p>
        </p:txBody>
      </p:sp>
      <p:cxnSp>
        <p:nvCxnSpPr>
          <p:cNvPr id="249" name="Shape 249"/>
          <p:cNvCxnSpPr/>
          <p:nvPr/>
        </p:nvCxnSpPr>
        <p:spPr>
          <a:xfrm>
            <a:off x="9525448" y="4422300"/>
            <a:ext cx="312900" cy="0"/>
          </a:xfrm>
          <a:prstGeom prst="straightConnector1">
            <a:avLst/>
          </a:prstGeom>
          <a:noFill/>
          <a:ln w="28575" cap="flat" cmpd="sng">
            <a:solidFill>
              <a:srgbClr val="000000"/>
            </a:solidFill>
            <a:prstDash val="solid"/>
            <a:round/>
            <a:headEnd type="none" w="lg" len="lg"/>
            <a:tailEnd type="triangle" w="lg" len="lg"/>
          </a:ln>
        </p:spPr>
      </p:cxnSp>
      <p:sp>
        <p:nvSpPr>
          <p:cNvPr id="250" name="Shape 250"/>
          <p:cNvSpPr txBox="1"/>
          <p:nvPr/>
        </p:nvSpPr>
        <p:spPr>
          <a:xfrm>
            <a:off x="90850" y="4613925"/>
            <a:ext cx="2562000" cy="579300"/>
          </a:xfrm>
          <a:prstGeom prst="rect">
            <a:avLst/>
          </a:prstGeom>
          <a:noFill/>
          <a:ln>
            <a:noFill/>
          </a:ln>
        </p:spPr>
        <p:txBody>
          <a:bodyPr lIns="91425" tIns="91425" rIns="91425" bIns="91425" anchor="t" anchorCtr="0">
            <a:noAutofit/>
          </a:bodyPr>
          <a:lstStyle/>
          <a:p>
            <a:pPr lvl="0" algn="ctr" rtl="0">
              <a:spcBef>
                <a:spcPts val="0"/>
              </a:spcBef>
              <a:buNone/>
            </a:pPr>
            <a:r>
              <a:rPr lang="en-US" sz="2400">
                <a:latin typeface="Galdeano"/>
                <a:ea typeface="Galdeano"/>
                <a:cs typeface="Galdeano"/>
                <a:sym typeface="Galdeano"/>
              </a:rPr>
              <a:t>Myo Armband</a:t>
            </a:r>
          </a:p>
        </p:txBody>
      </p:sp>
      <p:sp>
        <p:nvSpPr>
          <p:cNvPr id="251" name="Shape 251"/>
          <p:cNvSpPr txBox="1"/>
          <p:nvPr/>
        </p:nvSpPr>
        <p:spPr>
          <a:xfrm>
            <a:off x="9516300" y="5720225"/>
            <a:ext cx="2562000" cy="710400"/>
          </a:xfrm>
          <a:prstGeom prst="rect">
            <a:avLst/>
          </a:prstGeom>
          <a:noFill/>
          <a:ln>
            <a:noFill/>
          </a:ln>
        </p:spPr>
        <p:txBody>
          <a:bodyPr lIns="91425" tIns="91425" rIns="91425" bIns="91425" anchor="t" anchorCtr="0">
            <a:noAutofit/>
          </a:bodyPr>
          <a:lstStyle/>
          <a:p>
            <a:pPr lvl="0" algn="ctr" rtl="0">
              <a:spcBef>
                <a:spcPts val="0"/>
              </a:spcBef>
              <a:buNone/>
            </a:pPr>
            <a:r>
              <a:rPr lang="en-US" sz="2400">
                <a:latin typeface="Galdeano"/>
                <a:ea typeface="Galdeano"/>
                <a:cs typeface="Galdeano"/>
                <a:sym typeface="Galdeano"/>
              </a:rPr>
              <a:t>Client Application</a:t>
            </a:r>
          </a:p>
        </p:txBody>
      </p:sp>
      <p:cxnSp>
        <p:nvCxnSpPr>
          <p:cNvPr id="252" name="Shape 252"/>
          <p:cNvCxnSpPr/>
          <p:nvPr/>
        </p:nvCxnSpPr>
        <p:spPr>
          <a:xfrm>
            <a:off x="10797300" y="5089200"/>
            <a:ext cx="0" cy="726300"/>
          </a:xfrm>
          <a:prstGeom prst="straightConnector1">
            <a:avLst/>
          </a:prstGeom>
          <a:noFill/>
          <a:ln w="28575" cap="flat" cmpd="sng">
            <a:solidFill>
              <a:srgbClr val="000000"/>
            </a:solidFill>
            <a:prstDash val="solid"/>
            <a:round/>
            <a:headEnd type="none" w="lg" len="lg"/>
            <a:tailEnd type="triangle" w="lg" len="lg"/>
          </a:ln>
        </p:spPr>
      </p:cxnSp>
      <p:cxnSp>
        <p:nvCxnSpPr>
          <p:cNvPr id="253" name="Shape 253"/>
          <p:cNvCxnSpPr>
            <a:stCxn id="240" idx="3"/>
            <a:endCxn id="242" idx="1"/>
          </p:cNvCxnSpPr>
          <p:nvPr/>
        </p:nvCxnSpPr>
        <p:spPr>
          <a:xfrm>
            <a:off x="6846825" y="3561150"/>
            <a:ext cx="511200" cy="861300"/>
          </a:xfrm>
          <a:prstGeom prst="straightConnector1">
            <a:avLst/>
          </a:prstGeom>
          <a:noFill/>
          <a:ln w="28575" cap="flat" cmpd="sng">
            <a:solidFill>
              <a:srgbClr val="000000"/>
            </a:solidFill>
            <a:prstDash val="solid"/>
            <a:round/>
            <a:headEnd type="none" w="lg" len="lg"/>
            <a:tailEnd type="triangle" w="lg" len="lg"/>
          </a:ln>
        </p:spPr>
      </p:cxnSp>
      <p:cxnSp>
        <p:nvCxnSpPr>
          <p:cNvPr id="254" name="Shape 254"/>
          <p:cNvCxnSpPr/>
          <p:nvPr/>
        </p:nvCxnSpPr>
        <p:spPr>
          <a:xfrm>
            <a:off x="6959312" y="1411200"/>
            <a:ext cx="18900" cy="4299900"/>
          </a:xfrm>
          <a:prstGeom prst="straightConnector1">
            <a:avLst/>
          </a:prstGeom>
          <a:noFill/>
          <a:ln w="28575" cap="flat" cmpd="sng">
            <a:solidFill>
              <a:srgbClr val="3C78D8"/>
            </a:solidFill>
            <a:prstDash val="dash"/>
            <a:round/>
            <a:headEnd type="none" w="lg" len="lg"/>
            <a:tailEnd type="none" w="lg" len="lg"/>
          </a:ln>
        </p:spPr>
      </p:cxnSp>
      <p:cxnSp>
        <p:nvCxnSpPr>
          <p:cNvPr id="255" name="Shape 255"/>
          <p:cNvCxnSpPr>
            <a:endCxn id="242" idx="0"/>
          </p:cNvCxnSpPr>
          <p:nvPr/>
        </p:nvCxnSpPr>
        <p:spPr>
          <a:xfrm>
            <a:off x="8441700" y="3140400"/>
            <a:ext cx="0" cy="710400"/>
          </a:xfrm>
          <a:prstGeom prst="straightConnector1">
            <a:avLst/>
          </a:prstGeom>
          <a:noFill/>
          <a:ln w="28575" cap="flat" cmpd="sng">
            <a:solidFill>
              <a:srgbClr val="000000"/>
            </a:solidFill>
            <a:prstDash val="solid"/>
            <a:round/>
            <a:headEnd type="none" w="lg" len="lg"/>
            <a:tailEnd type="triangle" w="lg" len="lg"/>
          </a:ln>
        </p:spPr>
      </p:cxnSp>
      <p:sp>
        <p:nvSpPr>
          <p:cNvPr id="257" name="Shape 257"/>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lvl="0" rtl="0">
              <a:spcBef>
                <a:spcPts val="0"/>
              </a:spcBef>
              <a:buClr>
                <a:schemeClr val="accent1"/>
              </a:buClr>
              <a:buSzPct val="25000"/>
              <a:buFont typeface="Consolas"/>
              <a:buNone/>
            </a:pPr>
            <a:r>
              <a:rPr lang="en-US" sz="6500" b="1"/>
              <a:t>Gesture Recognition</a:t>
            </a:r>
          </a:p>
        </p:txBody>
      </p:sp>
      <p:sp>
        <p:nvSpPr>
          <p:cNvPr id="263" name="Shape 263"/>
          <p:cNvSpPr txBox="1">
            <a:spLocks noGrp="1"/>
          </p:cNvSpPr>
          <p:nvPr>
            <p:ph type="body" idx="1"/>
          </p:nvPr>
        </p:nvSpPr>
        <p:spPr>
          <a:xfrm>
            <a:off x="875100" y="1262425"/>
            <a:ext cx="10297200" cy="2335800"/>
          </a:xfrm>
          <a:prstGeom prst="rect">
            <a:avLst/>
          </a:prstGeom>
          <a:noFill/>
          <a:ln>
            <a:noFill/>
          </a:ln>
        </p:spPr>
        <p:txBody>
          <a:bodyPr lIns="91425" tIns="45700" rIns="91425" bIns="45700" anchor="t" anchorCtr="0">
            <a:noAutofit/>
          </a:bodyPr>
          <a:lstStyle/>
          <a:p>
            <a:pPr marL="457200" lvl="0" indent="-457200" rtl="0">
              <a:spcBef>
                <a:spcPts val="0"/>
              </a:spcBef>
              <a:spcAft>
                <a:spcPts val="0"/>
              </a:spcAft>
              <a:buClr>
                <a:srgbClr val="000000"/>
              </a:buClr>
              <a:buSzPct val="100000"/>
            </a:pPr>
            <a:r>
              <a:rPr lang="en-US" sz="3600" dirty="0">
                <a:solidFill>
                  <a:srgbClr val="000000"/>
                </a:solidFill>
              </a:rPr>
              <a:t>Data Windowing</a:t>
            </a:r>
          </a:p>
          <a:p>
            <a:pPr marL="457200" lvl="0" indent="-457200" rtl="0">
              <a:spcBef>
                <a:spcPts val="0"/>
              </a:spcBef>
              <a:spcAft>
                <a:spcPts val="0"/>
              </a:spcAft>
              <a:buClr>
                <a:srgbClr val="000000"/>
              </a:buClr>
              <a:buSzPct val="100000"/>
            </a:pPr>
            <a:r>
              <a:rPr lang="en-US" sz="3600" dirty="0">
                <a:solidFill>
                  <a:srgbClr val="000000"/>
                </a:solidFill>
              </a:rPr>
              <a:t>Feature Extraction</a:t>
            </a:r>
          </a:p>
          <a:p>
            <a:pPr marL="1348740" lvl="2" indent="-571500">
              <a:spcBef>
                <a:spcPts val="0"/>
              </a:spcBef>
              <a:spcAft>
                <a:spcPts val="0"/>
              </a:spcAft>
              <a:buClr>
                <a:srgbClr val="000000"/>
              </a:buClr>
              <a:buFont typeface="Courier New" panose="02070309020205020404" pitchFamily="49" charset="0"/>
              <a:buChar char="o"/>
            </a:pPr>
            <a:r>
              <a:rPr lang="en-US" sz="3400" dirty="0">
                <a:solidFill>
                  <a:srgbClr val="000000"/>
                </a:solidFill>
              </a:rPr>
              <a:t>Feature - Characteristic property that distinguishes signals of different gestures</a:t>
            </a:r>
          </a:p>
        </p:txBody>
      </p:sp>
      <p:pic>
        <p:nvPicPr>
          <p:cNvPr id="264" name="Shape 264" descr="Features.jpg"/>
          <p:cNvPicPr preferRelativeResize="0"/>
          <p:nvPr/>
        </p:nvPicPr>
        <p:blipFill>
          <a:blip r:embed="rId3">
            <a:alphaModFix/>
          </a:blip>
          <a:stretch>
            <a:fillRect/>
          </a:stretch>
        </p:blipFill>
        <p:spPr>
          <a:xfrm>
            <a:off x="6540975" y="3560425"/>
            <a:ext cx="4166050" cy="3143249"/>
          </a:xfrm>
          <a:prstGeom prst="rect">
            <a:avLst/>
          </a:prstGeom>
          <a:noFill/>
          <a:ln w="38100" cap="flat" cmpd="sng">
            <a:solidFill>
              <a:srgbClr val="434343"/>
            </a:solidFill>
            <a:prstDash val="solid"/>
            <a:round/>
            <a:headEnd type="none" w="med" len="med"/>
            <a:tailEnd type="none" w="med" len="med"/>
          </a:ln>
        </p:spPr>
      </p:pic>
      <p:pic>
        <p:nvPicPr>
          <p:cNvPr id="265" name="Shape 265"/>
          <p:cNvPicPr preferRelativeResize="0"/>
          <p:nvPr/>
        </p:nvPicPr>
        <p:blipFill>
          <a:blip r:embed="rId4">
            <a:alphaModFix/>
          </a:blip>
          <a:stretch>
            <a:fillRect/>
          </a:stretch>
        </p:blipFill>
        <p:spPr>
          <a:xfrm>
            <a:off x="875100" y="3560423"/>
            <a:ext cx="4794002" cy="3143250"/>
          </a:xfrm>
          <a:prstGeom prst="rect">
            <a:avLst/>
          </a:prstGeom>
          <a:noFill/>
          <a:ln w="38100" cap="flat" cmpd="sng">
            <a:solidFill>
              <a:schemeClr val="dk2"/>
            </a:solidFill>
            <a:prstDash val="solid"/>
            <a:round/>
            <a:headEnd type="none" w="med" len="med"/>
            <a:tailEnd type="none" w="med" len="med"/>
          </a:ln>
        </p:spPr>
      </p:pic>
      <p:sp>
        <p:nvSpPr>
          <p:cNvPr id="267" name="Shape 267"/>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lvl="0" rtl="0">
              <a:spcBef>
                <a:spcPts val="0"/>
              </a:spcBef>
              <a:buClr>
                <a:schemeClr val="accent1"/>
              </a:buClr>
              <a:buSzPct val="25000"/>
              <a:buFont typeface="Consolas"/>
              <a:buNone/>
            </a:pPr>
            <a:r>
              <a:rPr lang="en-US" sz="6500" b="1"/>
              <a:t>Features</a:t>
            </a:r>
          </a:p>
        </p:txBody>
      </p:sp>
      <p:sp>
        <p:nvSpPr>
          <p:cNvPr id="273" name="Shape 273"/>
          <p:cNvSpPr txBox="1">
            <a:spLocks noGrp="1"/>
          </p:cNvSpPr>
          <p:nvPr>
            <p:ph type="body" idx="1"/>
          </p:nvPr>
        </p:nvSpPr>
        <p:spPr>
          <a:xfrm>
            <a:off x="875100" y="1262425"/>
            <a:ext cx="10297200" cy="4987500"/>
          </a:xfrm>
          <a:prstGeom prst="rect">
            <a:avLst/>
          </a:prstGeom>
          <a:noFill/>
          <a:ln>
            <a:noFill/>
          </a:ln>
        </p:spPr>
        <p:txBody>
          <a:bodyPr lIns="91425" tIns="45700" rIns="91425" bIns="45700" anchor="t" anchorCtr="0">
            <a:noAutofit/>
          </a:bodyPr>
          <a:lstStyle/>
          <a:p>
            <a:pPr marL="457200" marR="0" lvl="0" indent="-457200" algn="l" rtl="0">
              <a:lnSpc>
                <a:spcPct val="115000"/>
              </a:lnSpc>
              <a:spcBef>
                <a:spcPts val="0"/>
              </a:spcBef>
              <a:spcAft>
                <a:spcPts val="0"/>
              </a:spcAft>
              <a:buClr>
                <a:srgbClr val="000000"/>
              </a:buClr>
              <a:buSzPct val="100000"/>
              <a:buFont typeface="Arial"/>
            </a:pPr>
            <a:r>
              <a:rPr lang="en-US" sz="3600">
                <a:solidFill>
                  <a:srgbClr val="000000"/>
                </a:solidFill>
              </a:rPr>
              <a:t>Mean Absolute Value</a:t>
            </a:r>
          </a:p>
          <a:p>
            <a:pPr marL="914400" marR="0" lvl="1" indent="-457200" algn="l" rtl="0">
              <a:lnSpc>
                <a:spcPct val="150000"/>
              </a:lnSpc>
              <a:spcBef>
                <a:spcPts val="0"/>
              </a:spcBef>
              <a:spcAft>
                <a:spcPts val="0"/>
              </a:spcAft>
              <a:buClr>
                <a:srgbClr val="000000"/>
              </a:buClr>
              <a:buSzPct val="100000"/>
            </a:pPr>
            <a:endParaRPr sz="3600">
              <a:solidFill>
                <a:srgbClr val="000000"/>
              </a:solidFill>
            </a:endParaRPr>
          </a:p>
          <a:p>
            <a:pPr marL="457200" marR="0" lvl="0" indent="-457200" algn="l" rtl="0">
              <a:lnSpc>
                <a:spcPct val="90000"/>
              </a:lnSpc>
              <a:spcBef>
                <a:spcPts val="0"/>
              </a:spcBef>
              <a:spcAft>
                <a:spcPts val="0"/>
              </a:spcAft>
              <a:buClr>
                <a:srgbClr val="000000"/>
              </a:buClr>
              <a:buSzPct val="100000"/>
            </a:pPr>
            <a:r>
              <a:rPr lang="en-US" sz="3600">
                <a:solidFill>
                  <a:srgbClr val="000000"/>
                </a:solidFill>
              </a:rPr>
              <a:t>Waveform Length</a:t>
            </a:r>
          </a:p>
          <a:p>
            <a:pPr marL="914400" marR="0" lvl="1" indent="-457200" algn="l" rtl="0">
              <a:lnSpc>
                <a:spcPct val="150000"/>
              </a:lnSpc>
              <a:spcBef>
                <a:spcPts val="0"/>
              </a:spcBef>
              <a:spcAft>
                <a:spcPts val="0"/>
              </a:spcAft>
              <a:buClr>
                <a:srgbClr val="000000"/>
              </a:buClr>
              <a:buSzPct val="100000"/>
            </a:pPr>
            <a:endParaRPr sz="3600">
              <a:solidFill>
                <a:srgbClr val="000000"/>
              </a:solidFill>
            </a:endParaRPr>
          </a:p>
          <a:p>
            <a:pPr marL="457200" marR="0" lvl="0" indent="-457200" algn="l" rtl="0">
              <a:lnSpc>
                <a:spcPct val="90000"/>
              </a:lnSpc>
              <a:spcBef>
                <a:spcPts val="0"/>
              </a:spcBef>
              <a:spcAft>
                <a:spcPts val="0"/>
              </a:spcAft>
              <a:buClr>
                <a:srgbClr val="000000"/>
              </a:buClr>
              <a:buSzPct val="100000"/>
            </a:pPr>
            <a:r>
              <a:rPr lang="en-US" sz="3600">
                <a:solidFill>
                  <a:srgbClr val="000000"/>
                </a:solidFill>
              </a:rPr>
              <a:t>Zero Crossings</a:t>
            </a:r>
          </a:p>
          <a:p>
            <a:pPr marL="914400" marR="0" lvl="1" indent="-457200" algn="l" rtl="0">
              <a:lnSpc>
                <a:spcPct val="90000"/>
              </a:lnSpc>
              <a:spcBef>
                <a:spcPts val="0"/>
              </a:spcBef>
              <a:spcAft>
                <a:spcPts val="0"/>
              </a:spcAft>
              <a:buClr>
                <a:srgbClr val="000000"/>
              </a:buClr>
              <a:buSzPct val="100000"/>
            </a:pPr>
            <a:endParaRPr sz="3600">
              <a:solidFill>
                <a:srgbClr val="000000"/>
              </a:solidFill>
            </a:endParaRPr>
          </a:p>
          <a:p>
            <a:pPr marL="457200" marR="0" lvl="0" indent="-457200" algn="l" rtl="0">
              <a:lnSpc>
                <a:spcPct val="90000"/>
              </a:lnSpc>
              <a:spcBef>
                <a:spcPts val="0"/>
              </a:spcBef>
              <a:spcAft>
                <a:spcPts val="0"/>
              </a:spcAft>
              <a:buClr>
                <a:srgbClr val="000000"/>
              </a:buClr>
              <a:buSzPct val="100000"/>
            </a:pPr>
            <a:r>
              <a:rPr lang="en-US" sz="3600">
                <a:solidFill>
                  <a:srgbClr val="000000"/>
                </a:solidFill>
              </a:rPr>
              <a:t>Slope Turns</a:t>
            </a:r>
          </a:p>
          <a:p>
            <a:pPr marL="914400" marR="0" lvl="1" indent="-457200" algn="l" rtl="0">
              <a:lnSpc>
                <a:spcPct val="90000"/>
              </a:lnSpc>
              <a:spcBef>
                <a:spcPts val="0"/>
              </a:spcBef>
              <a:spcAft>
                <a:spcPts val="0"/>
              </a:spcAft>
              <a:buClr>
                <a:srgbClr val="000000"/>
              </a:buClr>
              <a:buSzPct val="100000"/>
            </a:pPr>
            <a:endParaRPr sz="3600">
              <a:solidFill>
                <a:srgbClr val="000000"/>
              </a:solidFill>
            </a:endParaRPr>
          </a:p>
        </p:txBody>
      </p:sp>
      <p:pic>
        <p:nvPicPr>
          <p:cNvPr id="274" name="Shape 274"/>
          <p:cNvPicPr preferRelativeResize="0"/>
          <p:nvPr/>
        </p:nvPicPr>
        <p:blipFill>
          <a:blip r:embed="rId3">
            <a:alphaModFix/>
          </a:blip>
          <a:stretch>
            <a:fillRect/>
          </a:stretch>
        </p:blipFill>
        <p:spPr>
          <a:xfrm>
            <a:off x="1643450" y="1745803"/>
            <a:ext cx="4142174" cy="963725"/>
          </a:xfrm>
          <a:prstGeom prst="rect">
            <a:avLst/>
          </a:prstGeom>
          <a:noFill/>
          <a:ln>
            <a:noFill/>
          </a:ln>
        </p:spPr>
      </p:pic>
      <p:pic>
        <p:nvPicPr>
          <p:cNvPr id="275" name="Shape 275"/>
          <p:cNvPicPr preferRelativeResize="0"/>
          <p:nvPr/>
        </p:nvPicPr>
        <p:blipFill>
          <a:blip r:embed="rId4">
            <a:alphaModFix/>
          </a:blip>
          <a:stretch>
            <a:fillRect/>
          </a:stretch>
        </p:blipFill>
        <p:spPr>
          <a:xfrm>
            <a:off x="1643448" y="3083399"/>
            <a:ext cx="2682852" cy="963724"/>
          </a:xfrm>
          <a:prstGeom prst="rect">
            <a:avLst/>
          </a:prstGeom>
          <a:noFill/>
          <a:ln>
            <a:noFill/>
          </a:ln>
        </p:spPr>
      </p:pic>
      <p:pic>
        <p:nvPicPr>
          <p:cNvPr id="277" name="Shape 277"/>
          <p:cNvPicPr preferRelativeResize="0"/>
          <p:nvPr/>
        </p:nvPicPr>
        <p:blipFill rotWithShape="1">
          <a:blip r:embed="rId5">
            <a:alphaModFix/>
          </a:blip>
          <a:srcRect r="368"/>
          <a:stretch/>
        </p:blipFill>
        <p:spPr>
          <a:xfrm>
            <a:off x="1591349" y="4500225"/>
            <a:ext cx="10259625" cy="583875"/>
          </a:xfrm>
          <a:prstGeom prst="rect">
            <a:avLst/>
          </a:prstGeom>
          <a:noFill/>
          <a:ln>
            <a:noFill/>
          </a:ln>
        </p:spPr>
      </p:pic>
      <p:pic>
        <p:nvPicPr>
          <p:cNvPr id="278" name="Shape 278"/>
          <p:cNvPicPr preferRelativeResize="0"/>
          <p:nvPr/>
        </p:nvPicPr>
        <p:blipFill rotWithShape="1">
          <a:blip r:embed="rId6">
            <a:alphaModFix/>
          </a:blip>
          <a:srcRect r="418"/>
          <a:stretch/>
        </p:blipFill>
        <p:spPr>
          <a:xfrm>
            <a:off x="1643450" y="5725950"/>
            <a:ext cx="5996550" cy="731024"/>
          </a:xfrm>
          <a:prstGeom prst="rect">
            <a:avLst/>
          </a:prstGeom>
          <a:noFill/>
          <a:ln>
            <a:noFill/>
          </a:ln>
        </p:spPr>
      </p:pic>
      <p:sp>
        <p:nvSpPr>
          <p:cNvPr id="279" name="Shape 279"/>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524000" y="592275"/>
            <a:ext cx="9144000" cy="1143000"/>
          </a:xfrm>
          <a:prstGeom prst="rect">
            <a:avLst/>
          </a:prstGeom>
        </p:spPr>
        <p:txBody>
          <a:bodyPr lIns="121900" tIns="121900" rIns="121900" bIns="121900" anchor="b" anchorCtr="0">
            <a:noAutofit/>
          </a:bodyPr>
          <a:lstStyle/>
          <a:p>
            <a:pPr lvl="0" algn="ctr">
              <a:lnSpc>
                <a:spcPct val="100000"/>
              </a:lnSpc>
              <a:spcBef>
                <a:spcPts val="2400"/>
              </a:spcBef>
              <a:spcAft>
                <a:spcPts val="600"/>
              </a:spcAft>
              <a:buNone/>
            </a:pPr>
            <a:endParaRPr sz="5750" b="1" dirty="0">
              <a:solidFill>
                <a:srgbClr val="000000"/>
              </a:solidFill>
              <a:highlight>
                <a:srgbClr val="FFFFFF"/>
              </a:highlight>
              <a:latin typeface="Arial"/>
              <a:ea typeface="Arial"/>
              <a:cs typeface="Arial"/>
              <a:sym typeface="Arial"/>
            </a:endParaRPr>
          </a:p>
          <a:p>
            <a:pPr lvl="0">
              <a:spcBef>
                <a:spcPts val="0"/>
              </a:spcBef>
              <a:buNone/>
            </a:pPr>
            <a:r>
              <a:rPr lang="en-US" sz="3600" dirty="0">
                <a:solidFill>
                  <a:srgbClr val="000000"/>
                </a:solidFill>
                <a:latin typeface="Galdeano"/>
                <a:ea typeface="Galdeano"/>
                <a:cs typeface="Galdeano"/>
                <a:sym typeface="Galdeano"/>
              </a:rPr>
              <a:t>Linear Discriminant Analysis (LDA)</a:t>
            </a:r>
          </a:p>
        </p:txBody>
      </p:sp>
      <p:pic>
        <p:nvPicPr>
          <p:cNvPr id="286" name="Shape 286"/>
          <p:cNvPicPr preferRelativeResize="0"/>
          <p:nvPr/>
        </p:nvPicPr>
        <p:blipFill>
          <a:blip r:embed="rId3">
            <a:alphaModFix/>
          </a:blip>
          <a:stretch>
            <a:fillRect/>
          </a:stretch>
        </p:blipFill>
        <p:spPr>
          <a:xfrm>
            <a:off x="3219875" y="1828799"/>
            <a:ext cx="5752250" cy="4733049"/>
          </a:xfrm>
          <a:prstGeom prst="rect">
            <a:avLst/>
          </a:prstGeom>
          <a:noFill/>
          <a:ln w="38100" cap="flat" cmpd="sng">
            <a:solidFill>
              <a:schemeClr val="dk2"/>
            </a:solidFill>
            <a:prstDash val="solid"/>
            <a:round/>
            <a:headEnd type="none" w="med" len="med"/>
            <a:tailEnd type="none" w="med" len="med"/>
          </a:ln>
        </p:spPr>
      </p:pic>
      <p:sp>
        <p:nvSpPr>
          <p:cNvPr id="287" name="Shape 287"/>
          <p:cNvSpPr txBox="1">
            <a:spLocks noGrp="1"/>
          </p:cNvSpPr>
          <p:nvPr>
            <p:ph type="title"/>
          </p:nvPr>
        </p:nvSpPr>
        <p:spPr>
          <a:xfrm>
            <a:off x="152400" y="0"/>
            <a:ext cx="12039600"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onsolas"/>
              <a:buNone/>
            </a:pPr>
            <a:r>
              <a:rPr lang="en-US" sz="6500" b="1"/>
              <a:t>Classifiers</a:t>
            </a:r>
          </a:p>
        </p:txBody>
      </p:sp>
      <p:sp>
        <p:nvSpPr>
          <p:cNvPr id="289" name="Shape 289"/>
          <p:cNvSpPr txBox="1"/>
          <p:nvPr/>
        </p:nvSpPr>
        <p:spPr>
          <a:xfrm>
            <a:off x="11587875" y="6362700"/>
            <a:ext cx="540000" cy="458400"/>
          </a:xfrm>
          <a:prstGeom prst="rect">
            <a:avLst/>
          </a:prstGeom>
          <a:noFill/>
          <a:ln>
            <a:noFill/>
          </a:ln>
        </p:spPr>
        <p:txBody>
          <a:bodyPr lIns="91425" tIns="91425" rIns="91425" bIns="91425" anchor="t" anchorCtr="0">
            <a:noAutofit/>
          </a:bodyPr>
          <a:lstStyle/>
          <a:p>
            <a:pPr lvl="0" rtl="0">
              <a:spcBef>
                <a:spcPts val="0"/>
              </a:spcBef>
              <a:buNone/>
            </a:pPr>
            <a:r>
              <a:rPr lang="en-US" sz="1800"/>
              <a:t>8</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1728</Words>
  <Application>Microsoft Office PowerPoint</Application>
  <PresentationFormat>Widescreen</PresentationFormat>
  <Paragraphs>264</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Roboto</vt:lpstr>
      <vt:lpstr>Consolas</vt:lpstr>
      <vt:lpstr>Galdeano</vt:lpstr>
      <vt:lpstr>Times New Roman</vt:lpstr>
      <vt:lpstr>Courier New</vt:lpstr>
      <vt:lpstr>geometric</vt:lpstr>
      <vt:lpstr>geometric</vt:lpstr>
      <vt:lpstr>Human-Machine Interface  for Myoelectric Applications using EMG and IMU</vt:lpstr>
      <vt:lpstr>HMI for Myoelectric  Controlled Applications</vt:lpstr>
      <vt:lpstr>Myo Armband</vt:lpstr>
      <vt:lpstr>EMG</vt:lpstr>
      <vt:lpstr>IMU</vt:lpstr>
      <vt:lpstr>Gesture Recognition</vt:lpstr>
      <vt:lpstr>Gesture Recognition</vt:lpstr>
      <vt:lpstr>Features</vt:lpstr>
      <vt:lpstr> Linear Discriminant Analysis (LDA)</vt:lpstr>
      <vt:lpstr> Support Vector Machine (SVM)</vt:lpstr>
      <vt:lpstr>PowerPoint Presentation</vt:lpstr>
      <vt:lpstr>Group Project Goals</vt:lpstr>
      <vt:lpstr>Additions/Changes</vt:lpstr>
      <vt:lpstr>PowerPoint Presentation</vt:lpstr>
      <vt:lpstr>PowerPoint Presentation</vt:lpstr>
      <vt:lpstr>PowerPoint Presentation</vt:lpstr>
      <vt:lpstr>Experimental Protocol</vt:lpstr>
      <vt:lpstr>Experimental Protocol (cont.)</vt:lpstr>
      <vt:lpstr>Results/Discussion</vt:lpstr>
      <vt:lpstr>Future Plans</vt:lpstr>
      <vt:lpstr>Questions?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Human-Machine Interface  for Myoelectric Applications using EMG and IMU</dc:title>
  <cp:lastModifiedBy>lenovo</cp:lastModifiedBy>
  <cp:revision>4</cp:revision>
  <dcterms:modified xsi:type="dcterms:W3CDTF">2016-08-12T22:25:57Z</dcterms:modified>
</cp:coreProperties>
</file>