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32918400" cx="43891200"/>
  <p:notesSz cx="6858000" cy="9144000"/>
  <p:embeddedFontLst>
    <p:embeddedFont>
      <p:font typeface="Proxima Nova"/>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089C615C-BCC1-458E-A4CC-5E00D4426535}">
  <a:tblStyle styleId="{089C615C-BCC1-458E-A4CC-5E00D4426535}" styleName="Table_0"/>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roximaNova-bold.fntdata"/><Relationship Id="rId10" Type="http://schemas.openxmlformats.org/officeDocument/2006/relationships/slide" Target="slides/slide4.xml"/><Relationship Id="rId32" Type="http://schemas.openxmlformats.org/officeDocument/2006/relationships/font" Target="fonts/ProximaNova-regular.fntdata"/><Relationship Id="rId13" Type="http://schemas.openxmlformats.org/officeDocument/2006/relationships/slide" Target="slides/slide7.xml"/><Relationship Id="rId35" Type="http://schemas.openxmlformats.org/officeDocument/2006/relationships/font" Target="fonts/ProximaNova-boldItalic.fntdata"/><Relationship Id="rId12" Type="http://schemas.openxmlformats.org/officeDocument/2006/relationships/slide" Target="slides/slide6.xml"/><Relationship Id="rId34" Type="http://schemas.openxmlformats.org/officeDocument/2006/relationships/font" Target="fonts/ProximaNova-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72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Calibri"/>
              <a:buNone/>
              <a:defRPr b="0" i="0" sz="1200" u="none" cap="none" strike="noStrike">
                <a:solidFill>
                  <a:schemeClr val="dk1"/>
                </a:solidFill>
                <a:latin typeface="Calibri"/>
                <a:ea typeface="Calibri"/>
                <a:cs typeface="Calibri"/>
                <a:sym typeface="Calibri"/>
              </a:defRPr>
            </a:lvl1pPr>
            <a:lvl2pPr indent="-12592" lvl="1" marL="609493"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2pPr>
            <a:lvl3pPr indent="-12487" lvl="2" marL="1218987"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3pPr>
            <a:lvl4pPr indent="-12380" lvl="3" marL="1828480"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4pPr>
            <a:lvl5pPr indent="-12273" lvl="4" marL="2437973"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5pPr>
            <a:lvl6pPr indent="-12167" lvl="5" marL="3047467"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6pPr>
            <a:lvl7pPr indent="-12060" lvl="6" marL="3656960"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7pPr>
            <a:lvl8pPr indent="-11953" lvl="7" marL="4266453"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8pPr>
            <a:lvl9pPr indent="-11846" lvl="8" marL="4875947"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2" y="0"/>
            <a:ext cx="2971799" cy="457200"/>
          </a:xfrm>
          <a:prstGeom prst="rect">
            <a:avLst/>
          </a:prstGeom>
          <a:noFill/>
          <a:ln>
            <a:noFill/>
          </a:ln>
        </p:spPr>
        <p:txBody>
          <a:bodyPr anchorCtr="0" anchor="t" bIns="91425" lIns="91425" rIns="91425" tIns="91425"/>
          <a:lstStyle>
            <a:lvl1pPr indent="0" lvl="0" marL="0" marR="0" rtl="0" algn="r">
              <a:lnSpc>
                <a:spcPct val="100000"/>
              </a:lnSpc>
              <a:spcBef>
                <a:spcPts val="0"/>
              </a:spcBef>
              <a:spcAft>
                <a:spcPts val="0"/>
              </a:spcAft>
              <a:buClr>
                <a:schemeClr val="dk1"/>
              </a:buClr>
              <a:buFont typeface="Calibri"/>
              <a:buNone/>
              <a:defRPr b="0" i="0" sz="1200" u="none" cap="none" strike="noStrike">
                <a:solidFill>
                  <a:schemeClr val="dk1"/>
                </a:solidFill>
                <a:latin typeface="Calibri"/>
                <a:ea typeface="Calibri"/>
                <a:cs typeface="Calibri"/>
                <a:sym typeface="Calibri"/>
              </a:defRPr>
            </a:lvl1pPr>
            <a:lvl2pPr indent="-12592" lvl="1" marL="609493"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2pPr>
            <a:lvl3pPr indent="-12487" lvl="2" marL="1218987"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3pPr>
            <a:lvl4pPr indent="-12380" lvl="3" marL="1828480"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4pPr>
            <a:lvl5pPr indent="-12273" lvl="4" marL="2437973"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5pPr>
            <a:lvl6pPr indent="-12167" lvl="5" marL="3047467"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6pPr>
            <a:lvl7pPr indent="-12060" lvl="6" marL="3656960"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7pPr>
            <a:lvl8pPr indent="-11953" lvl="7" marL="4266453"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8pPr>
            <a:lvl9pPr indent="-11846" lvl="8" marL="4875947"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101600" lvl="0" marL="0" marR="0" rtl="0" algn="l">
              <a:spcBef>
                <a:spcPts val="0"/>
              </a:spcBef>
              <a:buClr>
                <a:schemeClr val="dk1"/>
              </a:buClr>
              <a:buSzPct val="100000"/>
              <a:buFont typeface="Calibri"/>
              <a:buChar char="●"/>
              <a:defRPr b="0" i="0" sz="1600" u="none" cap="none" strike="noStrike">
                <a:solidFill>
                  <a:schemeClr val="dk1"/>
                </a:solidFill>
                <a:latin typeface="Calibri"/>
                <a:ea typeface="Calibri"/>
                <a:cs typeface="Calibri"/>
                <a:sym typeface="Calibri"/>
              </a:defRPr>
            </a:lvl1pPr>
            <a:lvl2pPr indent="89007" lvl="1" marL="609493" marR="0" rtl="0" algn="l">
              <a:spcBef>
                <a:spcPts val="0"/>
              </a:spcBef>
              <a:buClr>
                <a:schemeClr val="dk1"/>
              </a:buClr>
              <a:buSzPct val="100000"/>
              <a:buFont typeface="Calibri"/>
              <a:buChar char="○"/>
              <a:defRPr b="0" i="0" sz="1600" u="none" cap="none" strike="noStrike">
                <a:solidFill>
                  <a:schemeClr val="dk1"/>
                </a:solidFill>
                <a:latin typeface="Calibri"/>
                <a:ea typeface="Calibri"/>
                <a:cs typeface="Calibri"/>
                <a:sym typeface="Calibri"/>
              </a:defRPr>
            </a:lvl2pPr>
            <a:lvl3pPr indent="89112" lvl="2" marL="1218987" marR="0" rtl="0" algn="l">
              <a:spcBef>
                <a:spcPts val="0"/>
              </a:spcBef>
              <a:buClr>
                <a:schemeClr val="dk1"/>
              </a:buClr>
              <a:buSzPct val="100000"/>
              <a:buFont typeface="Calibri"/>
              <a:buChar char="■"/>
              <a:defRPr b="0" i="0" sz="1600" u="none" cap="none" strike="noStrike">
                <a:solidFill>
                  <a:schemeClr val="dk1"/>
                </a:solidFill>
                <a:latin typeface="Calibri"/>
                <a:ea typeface="Calibri"/>
                <a:cs typeface="Calibri"/>
                <a:sym typeface="Calibri"/>
              </a:defRPr>
            </a:lvl3pPr>
            <a:lvl4pPr indent="89219" lvl="3" marL="1828480" marR="0" rtl="0" algn="l">
              <a:spcBef>
                <a:spcPts val="0"/>
              </a:spcBef>
              <a:buClr>
                <a:schemeClr val="dk1"/>
              </a:buClr>
              <a:buSzPct val="100000"/>
              <a:buFont typeface="Calibri"/>
              <a:buChar char="●"/>
              <a:defRPr b="0" i="0" sz="1600" u="none" cap="none" strike="noStrike">
                <a:solidFill>
                  <a:schemeClr val="dk1"/>
                </a:solidFill>
                <a:latin typeface="Calibri"/>
                <a:ea typeface="Calibri"/>
                <a:cs typeface="Calibri"/>
                <a:sym typeface="Calibri"/>
              </a:defRPr>
            </a:lvl4pPr>
            <a:lvl5pPr indent="89326" lvl="4" marL="2437973" marR="0" rtl="0" algn="l">
              <a:spcBef>
                <a:spcPts val="0"/>
              </a:spcBef>
              <a:buClr>
                <a:schemeClr val="dk1"/>
              </a:buClr>
              <a:buSzPct val="100000"/>
              <a:buFont typeface="Calibri"/>
              <a:buChar char="○"/>
              <a:defRPr b="0" i="0" sz="1600" u="none" cap="none" strike="noStrike">
                <a:solidFill>
                  <a:schemeClr val="dk1"/>
                </a:solidFill>
                <a:latin typeface="Calibri"/>
                <a:ea typeface="Calibri"/>
                <a:cs typeface="Calibri"/>
                <a:sym typeface="Calibri"/>
              </a:defRPr>
            </a:lvl5pPr>
            <a:lvl6pPr indent="89432" lvl="5" marL="3047467" marR="0" rtl="0" algn="l">
              <a:spcBef>
                <a:spcPts val="0"/>
              </a:spcBef>
              <a:buClr>
                <a:schemeClr val="dk1"/>
              </a:buClr>
              <a:buSzPct val="100000"/>
              <a:buFont typeface="Calibri"/>
              <a:buChar char="■"/>
              <a:defRPr b="0" i="0" sz="1600" u="none" cap="none" strike="noStrike">
                <a:solidFill>
                  <a:schemeClr val="dk1"/>
                </a:solidFill>
                <a:latin typeface="Calibri"/>
                <a:ea typeface="Calibri"/>
                <a:cs typeface="Calibri"/>
                <a:sym typeface="Calibri"/>
              </a:defRPr>
            </a:lvl6pPr>
            <a:lvl7pPr indent="89539" lvl="6" marL="3656960" marR="0" rtl="0" algn="l">
              <a:spcBef>
                <a:spcPts val="0"/>
              </a:spcBef>
              <a:buClr>
                <a:schemeClr val="dk1"/>
              </a:buClr>
              <a:buSzPct val="100000"/>
              <a:buFont typeface="Calibri"/>
              <a:buChar char="●"/>
              <a:defRPr b="0" i="0" sz="1600" u="none" cap="none" strike="noStrike">
                <a:solidFill>
                  <a:schemeClr val="dk1"/>
                </a:solidFill>
                <a:latin typeface="Calibri"/>
                <a:ea typeface="Calibri"/>
                <a:cs typeface="Calibri"/>
                <a:sym typeface="Calibri"/>
              </a:defRPr>
            </a:lvl7pPr>
            <a:lvl8pPr indent="89646" lvl="7" marL="4266453" marR="0" rtl="0" algn="l">
              <a:spcBef>
                <a:spcPts val="0"/>
              </a:spcBef>
              <a:buClr>
                <a:schemeClr val="dk1"/>
              </a:buClr>
              <a:buSzPct val="100000"/>
              <a:buFont typeface="Calibri"/>
              <a:buChar char="○"/>
              <a:defRPr b="0" i="0" sz="1600" u="none" cap="none" strike="noStrike">
                <a:solidFill>
                  <a:schemeClr val="dk1"/>
                </a:solidFill>
                <a:latin typeface="Calibri"/>
                <a:ea typeface="Calibri"/>
                <a:cs typeface="Calibri"/>
                <a:sym typeface="Calibri"/>
              </a:defRPr>
            </a:lvl8pPr>
            <a:lvl9pPr indent="89753" lvl="8" marL="4875947" marR="0" rtl="0" algn="l">
              <a:spcBef>
                <a:spcPts val="0"/>
              </a:spcBef>
              <a:buClr>
                <a:schemeClr val="dk1"/>
              </a:buClr>
              <a:buSzPct val="100000"/>
              <a:buFont typeface="Calibri"/>
              <a:buChar char="■"/>
              <a:defRPr b="0" i="0" sz="16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72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Calibri"/>
              <a:buNone/>
              <a:defRPr b="0" i="0" sz="1200" u="none" cap="none" strike="noStrike">
                <a:solidFill>
                  <a:schemeClr val="dk1"/>
                </a:solidFill>
                <a:latin typeface="Calibri"/>
                <a:ea typeface="Calibri"/>
                <a:cs typeface="Calibri"/>
                <a:sym typeface="Calibri"/>
              </a:defRPr>
            </a:lvl1pPr>
            <a:lvl2pPr indent="-12592" lvl="1" marL="609493"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2pPr>
            <a:lvl3pPr indent="-12487" lvl="2" marL="1218987"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3pPr>
            <a:lvl4pPr indent="-12380" lvl="3" marL="1828480"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4pPr>
            <a:lvl5pPr indent="-12273" lvl="4" marL="2437973"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5pPr>
            <a:lvl6pPr indent="-12167" lvl="5" marL="3047467"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6pPr>
            <a:lvl7pPr indent="-12060" lvl="6" marL="3656960"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7pPr>
            <a:lvl8pPr indent="-11953" lvl="7" marL="4266453"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8pPr>
            <a:lvl9pPr indent="-11846" lvl="8" marL="4875947" marR="0" rtl="0" algn="l">
              <a:lnSpc>
                <a:spcPct val="100000"/>
              </a:lnSpc>
              <a:spcBef>
                <a:spcPts val="0"/>
              </a:spcBef>
              <a:spcAft>
                <a:spcPts val="0"/>
              </a:spcAft>
              <a:buClr>
                <a:schemeClr val="dk1"/>
              </a:buClr>
              <a:buFont typeface="Calibri"/>
              <a:buNone/>
              <a:defRPr b="0" i="0" sz="24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600" u="none" cap="none" strike="noStrike">
              <a:solidFill>
                <a:schemeClr val="dk1"/>
              </a:solidFill>
              <a:latin typeface="Calibri"/>
              <a:ea typeface="Calibri"/>
              <a:cs typeface="Calibri"/>
              <a:sym typeface="Calibri"/>
            </a:endParaRPr>
          </a:p>
        </p:txBody>
      </p:sp>
      <p:sp>
        <p:nvSpPr>
          <p:cNvPr id="159" name="Shape 15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Shape 30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US" sz="1200" u="none" cap="none" strike="noStrike">
                <a:solidFill>
                  <a:schemeClr val="dk1"/>
                </a:solidFill>
                <a:latin typeface="Times New Roman"/>
                <a:ea typeface="Times New Roman"/>
                <a:cs typeface="Times New Roman"/>
                <a:sym typeface="Times New Roman"/>
              </a:rPr>
              <a:t>We constructed the multivariable netlist for the Read operation simulations in the same way we constructed the Write operation netlist, reusing much of the code. We then ran a few hundred multivariable simulations and discovered that the buffer pmos transistors were also able to operate at the minimal size value of 0.1 micrometers. This fact allowed the optimization to be further simplified to three variables. In the next series of sweep simulations, we left the buffer pmos transistors, m3 and m9, at minimum size and only varied the widths of the remaining three transistors. This allowed us to increase our sweeping resolution to less than .1 micrometers. </a:t>
            </a:r>
          </a:p>
        </p:txBody>
      </p:sp>
      <p:sp>
        <p:nvSpPr>
          <p:cNvPr id="309" name="Shape 30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Shape 32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Times New Roman"/>
              <a:buNone/>
            </a:pPr>
            <a:r>
              <a:rPr b="0" i="0" lang="en-US" sz="1200" u="none" cap="none" strike="noStrike">
                <a:solidFill>
                  <a:schemeClr val="dk1"/>
                </a:solidFill>
                <a:latin typeface="Times New Roman"/>
                <a:ea typeface="Times New Roman"/>
                <a:cs typeface="Times New Roman"/>
                <a:sym typeface="Times New Roman"/>
              </a:rPr>
              <a:t>Optimization of the read cycle was performed by using HSPICE and a netlist that allowed delay and area to be used as weighted goals. The netlist contained a parameter which allowed an area goal to be set so that HSpice would determine the best possible transistor sizes based on that area and weight. The initial goals used were 100 picoseconds for the delay constraint and 10 micrometers for the area constraint. The initial weight for the area was set at around 50 and the resulting areas tended to be around 22μm with the largest area measured as 34.05 μm. Once the weight was changed to 100 the areas decreased sharply to around 4um with the smallest area measured as 2.52μm. The goal for delay was decreased gradually to 50 picoseconds and then left constant. The goal for area was decreased until the program failed to find a solution, which was anything below 2.5 micrometers. In total there were about 70 sets of transistor values generated.</a:t>
            </a:r>
          </a:p>
          <a:p>
            <a:pPr indent="0" lvl="0" marL="0" marR="0" rtl="0" algn="l">
              <a:spcBef>
                <a:spcPts val="1600"/>
              </a:spcBef>
              <a:spcAft>
                <a:spcPts val="0"/>
              </a:spcAft>
              <a:buClr>
                <a:schemeClr val="dk1"/>
              </a:buClr>
              <a:buSzPct val="250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spcBef>
                <a:spcPts val="600"/>
              </a:spcBef>
              <a:buClr>
                <a:schemeClr val="dk1"/>
              </a:buClr>
              <a:buSzPct val="25000"/>
              <a:buFont typeface="Calibri"/>
              <a:buNone/>
            </a:pPr>
            <a:r>
              <a:t/>
            </a:r>
            <a:endParaRPr b="0" i="0" sz="1600" u="none" cap="none" strike="noStrike">
              <a:solidFill>
                <a:schemeClr val="dk1"/>
              </a:solidFill>
              <a:latin typeface="Calibri"/>
              <a:ea typeface="Calibri"/>
              <a:cs typeface="Calibri"/>
              <a:sym typeface="Calibri"/>
            </a:endParaRPr>
          </a:p>
        </p:txBody>
      </p:sp>
      <p:sp>
        <p:nvSpPr>
          <p:cNvPr id="328" name="Shape 32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Shape 33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US" sz="1200" u="none" cap="none" strike="noStrike">
                <a:solidFill>
                  <a:schemeClr val="dk1"/>
                </a:solidFill>
                <a:latin typeface="Times New Roman"/>
                <a:ea typeface="Times New Roman"/>
                <a:cs typeface="Times New Roman"/>
                <a:sym typeface="Times New Roman"/>
              </a:rPr>
              <a:t>The Monte Carlo simulations were initially run with 100 simulations on each set of transistor values that were generated from the optimization netlist. If any of the transistor sets did not achieve 100% success, the data was recorded but the values were determined to be unusable for further simulations. The transistor values which reached 100% success were then run through the simulation again but with 1000 simulations. The majority of the transistor values failed to reach 100% success, but all of the remaining values achieved above 99.7% success rate, which meant our initial multivariable sweeps were accurate. </a:t>
            </a:r>
          </a:p>
          <a:p>
            <a:pPr indent="0" lvl="0" marL="0" marR="0" rtl="0" algn="l">
              <a:spcBef>
                <a:spcPts val="1000"/>
              </a:spcBef>
              <a:buClr>
                <a:schemeClr val="dk1"/>
              </a:buClr>
              <a:buSzPct val="25000"/>
              <a:buFont typeface="Calibri"/>
              <a:buNone/>
            </a:pPr>
            <a:r>
              <a:t/>
            </a:r>
            <a:endParaRPr b="0" i="0" sz="1600" u="none" cap="none" strike="noStrike">
              <a:solidFill>
                <a:schemeClr val="dk1"/>
              </a:solidFill>
              <a:latin typeface="Calibri"/>
              <a:ea typeface="Calibri"/>
              <a:cs typeface="Calibri"/>
              <a:sym typeface="Calibri"/>
            </a:endParaRPr>
          </a:p>
        </p:txBody>
      </p:sp>
      <p:sp>
        <p:nvSpPr>
          <p:cNvPr id="337" name="Shape 33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Shape 34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600" u="none" cap="none" strike="noStrike">
              <a:solidFill>
                <a:schemeClr val="dk1"/>
              </a:solidFill>
              <a:latin typeface="Calibri"/>
              <a:ea typeface="Calibri"/>
              <a:cs typeface="Calibri"/>
              <a:sym typeface="Calibri"/>
            </a:endParaRPr>
          </a:p>
        </p:txBody>
      </p:sp>
      <p:sp>
        <p:nvSpPr>
          <p:cNvPr id="350" name="Shape 35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Shape 35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600" u="none" cap="none" strike="noStrike">
              <a:solidFill>
                <a:schemeClr val="dk1"/>
              </a:solidFill>
              <a:latin typeface="Calibri"/>
              <a:ea typeface="Calibri"/>
              <a:cs typeface="Calibri"/>
              <a:sym typeface="Calibri"/>
            </a:endParaRPr>
          </a:p>
        </p:txBody>
      </p:sp>
      <p:sp>
        <p:nvSpPr>
          <p:cNvPr id="359" name="Shape 35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Shape 36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600" u="none" cap="none" strike="noStrike">
              <a:solidFill>
                <a:schemeClr val="dk1"/>
              </a:solidFill>
              <a:latin typeface="Calibri"/>
              <a:ea typeface="Calibri"/>
              <a:cs typeface="Calibri"/>
              <a:sym typeface="Calibri"/>
            </a:endParaRPr>
          </a:p>
        </p:txBody>
      </p:sp>
      <p:sp>
        <p:nvSpPr>
          <p:cNvPr id="370" name="Shape 37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Shape 37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79" name="Shape 37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600" u="none" cap="none" strike="noStrike">
              <a:solidFill>
                <a:schemeClr val="dk1"/>
              </a:solidFill>
              <a:latin typeface="Calibri"/>
              <a:ea typeface="Calibri"/>
              <a:cs typeface="Calibri"/>
              <a:sym typeface="Calibri"/>
            </a:endParaRPr>
          </a:p>
        </p:txBody>
      </p:sp>
      <p:sp>
        <p:nvSpPr>
          <p:cNvPr id="380" name="Shape 38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5600" u="none" cap="none" strike="noStrike">
                <a:solidFill>
                  <a:srgbClr val="000000"/>
                </a:solidFill>
                <a:latin typeface="Arial"/>
                <a:ea typeface="Arial"/>
                <a:cs typeface="Arial"/>
                <a:sym typeface="Arial"/>
              </a:rPr>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Shape 38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89" name="Shape 38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600" u="none" cap="none" strike="noStrike">
              <a:solidFill>
                <a:schemeClr val="dk1"/>
              </a:solidFill>
              <a:latin typeface="Calibri"/>
              <a:ea typeface="Calibri"/>
              <a:cs typeface="Calibri"/>
              <a:sym typeface="Calibri"/>
            </a:endParaRPr>
          </a:p>
        </p:txBody>
      </p:sp>
      <p:sp>
        <p:nvSpPr>
          <p:cNvPr id="390" name="Shape 39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5600" u="none" cap="none" strike="noStrike">
                <a:solidFill>
                  <a:srgbClr val="000000"/>
                </a:solidFill>
                <a:latin typeface="Arial"/>
                <a:ea typeface="Arial"/>
                <a:cs typeface="Arial"/>
                <a:sym typeface="Arial"/>
              </a:rPr>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Shape 39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b="0" i="0" lang="en-US" sz="1200" u="none" cap="none" strike="noStrike">
                <a:solidFill>
                  <a:schemeClr val="dk1"/>
                </a:solidFill>
                <a:latin typeface="Calibri"/>
                <a:ea typeface="Calibri"/>
                <a:cs typeface="Calibri"/>
                <a:sym typeface="Calibri"/>
              </a:rPr>
              <a:t>With the layout complete and layout parasitics generated by the LPE, we inputted all of this data back into the hspice netlist of the full circuit to run further tests on it. We ran the write path of the full circuit with parasitics to measure our new write delay. We then ran the read path of the circuit with parasitics to measure sensing delay and sensing power. Our sensing delay was measured as the time from when Sense Enable goes high to when Q and QB are updated. The full circuit was also run in standby/idle mode, which means no input signals were generated. This was done to measure the leakage power over one cycle.</a:t>
            </a:r>
            <a:br>
              <a:rPr b="0" i="0" lang="en-US" sz="1200" u="none" cap="none" strike="noStrike">
                <a:solidFill>
                  <a:schemeClr val="dk1"/>
                </a:solidFill>
                <a:latin typeface="Calibri"/>
                <a:ea typeface="Calibri"/>
                <a:cs typeface="Calibri"/>
                <a:sym typeface="Calibri"/>
              </a:rPr>
            </a:br>
            <a:br>
              <a:rPr b="0" i="0" lang="en-US" sz="1600" u="none" cap="none" strike="noStrike">
                <a:solidFill>
                  <a:schemeClr val="dk1"/>
                </a:solidFill>
                <a:latin typeface="Calibri"/>
                <a:ea typeface="Calibri"/>
                <a:cs typeface="Calibri"/>
                <a:sym typeface="Calibri"/>
              </a:rPr>
            </a:br>
          </a:p>
        </p:txBody>
      </p:sp>
      <p:sp>
        <p:nvSpPr>
          <p:cNvPr id="399" name="Shape 39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Shape 41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Times New Roman"/>
              <a:buNone/>
            </a:pPr>
            <a:r>
              <a:rPr b="0" i="0" lang="en-US" sz="1200" u="none" cap="none" strike="noStrike">
                <a:solidFill>
                  <a:schemeClr val="dk1"/>
                </a:solidFill>
                <a:latin typeface="Times New Roman"/>
                <a:ea typeface="Times New Roman"/>
                <a:cs typeface="Times New Roman"/>
                <a:sym typeface="Times New Roman"/>
              </a:rPr>
              <a:t>After the initial tests with the parasitics, we also ran a 1000 iteration monte carlo run to test the reliability of the circuit with parasitics. The newly introduced capacitance and resistance values of circuit components were not represented in the ideal simulations done previous to the layout and thus could have altered the reliability of our design. </a:t>
            </a:r>
            <a:r>
              <a:rPr b="0" i="0" lang="en-US" sz="1200" u="none" cap="none" strike="noStrike">
                <a:solidFill>
                  <a:schemeClr val="dk1"/>
                </a:solidFill>
                <a:latin typeface="Calibri"/>
                <a:ea typeface="Calibri"/>
                <a:cs typeface="Calibri"/>
                <a:sym typeface="Calibri"/>
              </a:rPr>
              <a:t>Sense enable frequency is determined by write delay (longest delay). Write power not essential to measure because write path would be used much less often than read in applications. </a:t>
            </a:r>
            <a:br>
              <a:rPr b="0" i="0" lang="en-US" sz="1200" u="none" cap="none" strike="noStrike">
                <a:solidFill>
                  <a:schemeClr val="dk1"/>
                </a:solidFill>
                <a:latin typeface="Calibri"/>
                <a:ea typeface="Calibri"/>
                <a:cs typeface="Calibri"/>
                <a:sym typeface="Calibri"/>
              </a:rPr>
            </a:br>
          </a:p>
        </p:txBody>
      </p:sp>
      <p:sp>
        <p:nvSpPr>
          <p:cNvPr id="411" name="Shape 41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600" u="none" cap="none" strike="noStrike">
              <a:solidFill>
                <a:schemeClr val="dk1"/>
              </a:solidFill>
              <a:latin typeface="Calibri"/>
              <a:ea typeface="Calibri"/>
              <a:cs typeface="Calibri"/>
              <a:sym typeface="Calibri"/>
            </a:endParaRPr>
          </a:p>
        </p:txBody>
      </p:sp>
      <p:sp>
        <p:nvSpPr>
          <p:cNvPr id="167" name="Shape 16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Shape 41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b="0" i="0" lang="en-US" sz="1600" u="none" cap="none" strike="noStrike">
                <a:solidFill>
                  <a:schemeClr val="dk1"/>
                </a:solidFill>
                <a:latin typeface="Calibri"/>
                <a:ea typeface="Calibri"/>
                <a:cs typeface="Calibri"/>
                <a:sym typeface="Calibri"/>
              </a:rPr>
              <a:t>Delay increased by 128 ps. Not significant, no effect on reliability. </a:t>
            </a:r>
          </a:p>
        </p:txBody>
      </p:sp>
      <p:sp>
        <p:nvSpPr>
          <p:cNvPr id="418" name="Shape 41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Shape 43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Times New Roman"/>
              <a:buNone/>
            </a:pPr>
            <a:r>
              <a:rPr b="0" i="0" lang="en-US" sz="1200" u="none" cap="none" strike="noStrike">
                <a:solidFill>
                  <a:schemeClr val="dk1"/>
                </a:solidFill>
                <a:latin typeface="Times New Roman"/>
                <a:ea typeface="Times New Roman"/>
                <a:cs typeface="Times New Roman"/>
                <a:sym typeface="Times New Roman"/>
              </a:rPr>
              <a:t>Our sensing delay is measured as the time from when Sense Enable goes high to when Q and QB are updated. </a:t>
            </a:r>
          </a:p>
          <a:p>
            <a:pPr indent="0" lvl="0" marL="0" marR="0" rtl="0" algn="l">
              <a:spcBef>
                <a:spcPts val="1000"/>
              </a:spcBef>
              <a:spcAft>
                <a:spcPts val="0"/>
              </a:spcAft>
              <a:buClr>
                <a:schemeClr val="dk1"/>
              </a:buClr>
              <a:buSzPct val="25000"/>
              <a:buFont typeface="Arial"/>
              <a:buNone/>
            </a:pPr>
            <a:r>
              <a:rPr b="0" i="0" lang="en-US" sz="1200" u="none" cap="none" strike="noStrike">
                <a:solidFill>
                  <a:schemeClr val="dk1"/>
                </a:solidFill>
                <a:latin typeface="Times New Roman"/>
                <a:ea typeface="Times New Roman"/>
                <a:cs typeface="Times New Roman"/>
                <a:sym typeface="Times New Roman"/>
              </a:rPr>
              <a:t>Due to the delay in the read cycle being in the picosecond range, changes in delay did not result in significant changes in failure rate. This explains why the reliability of the circuit remained at 100% despite the multifold increase in Read path delay. Original 3ps. Now 113 ps. </a:t>
            </a:r>
          </a:p>
        </p:txBody>
      </p:sp>
      <p:sp>
        <p:nvSpPr>
          <p:cNvPr id="435" name="Shape 4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Shape 45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Times New Roman"/>
              <a:buNone/>
            </a:pPr>
            <a:r>
              <a:rPr b="0" i="0" lang="en-US" sz="1200" u="none" cap="none" strike="noStrike">
                <a:solidFill>
                  <a:schemeClr val="dk1"/>
                </a:solidFill>
                <a:latin typeface="Times New Roman"/>
                <a:ea typeface="Times New Roman"/>
                <a:cs typeface="Times New Roman"/>
                <a:sym typeface="Times New Roman"/>
              </a:rPr>
              <a:t>The purpose of this research was to optimize the design of a non-volatile (NV) Precharge Latch and to use the data from the optimization to show the correlation between delay and failure rate. The write operation was much larger than the Read operation and less sensitive, requiring a large write current. The best transistor values for the write circuit were 1.871, 2.402, 3.702, and 3.001 micrometers for topN, topP, sinkP, and sinkN respectively. The highest delay for the circuit at these values was 2.9999 nanoseconds. The methodology for optimizing the Read operation was similar to the Write operation. The optimal transistor widths for the Read operation were 1.3, 1.5, 1.5, and 0.1 micrometers for WN1, WN2, WP1, and WP2 respectively. The delay for the Read operations was 3.755 picoseconds. This is evidenced by the extremely low delay of the optimized Read operation compared to the optimized delay of the Write operation. Due to the delay in the read cycle being in the picosecond range, changes in delay did not result in significant changes in failure rate. This explains why the reliability of the circuit remained at 100% despite the multifold increase in Read path delay. Power consumption was decided to not be an important metric of optimization for us because the device was already theoretically extremely power efficient. Furthermore, in our final tests of the optimized circuit with parasitics, we recorded a power leakage of only 1.5594 microWatts and a read path power consumption of only 42.4009 microWatts. This power leakage is less than leading active power consumption memory technologies.</a:t>
            </a:r>
          </a:p>
        </p:txBody>
      </p:sp>
      <p:sp>
        <p:nvSpPr>
          <p:cNvPr id="452" name="Shape 45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Shape 45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br>
              <a:rPr b="0" i="0" lang="en-US" sz="1600" u="none" cap="none" strike="noStrike">
                <a:solidFill>
                  <a:schemeClr val="dk1"/>
                </a:solidFill>
                <a:latin typeface="Calibri"/>
                <a:ea typeface="Calibri"/>
                <a:cs typeface="Calibri"/>
                <a:sym typeface="Calibri"/>
              </a:rPr>
            </a:br>
          </a:p>
        </p:txBody>
      </p:sp>
      <p:sp>
        <p:nvSpPr>
          <p:cNvPr id="460" name="Shape 46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Shape 46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br>
              <a:rPr b="0" i="0" lang="en-US" sz="1600" u="none" cap="none" strike="noStrike">
                <a:solidFill>
                  <a:schemeClr val="dk1"/>
                </a:solidFill>
                <a:latin typeface="Calibri"/>
                <a:ea typeface="Calibri"/>
                <a:cs typeface="Calibri"/>
                <a:sym typeface="Calibri"/>
              </a:rPr>
            </a:br>
          </a:p>
        </p:txBody>
      </p:sp>
      <p:sp>
        <p:nvSpPr>
          <p:cNvPr id="467" name="Shape 46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Shape 47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74" name="Shape 474"/>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Arial"/>
              <a:buNone/>
            </a:pPr>
            <a:r>
              <a:rPr b="0" i="0" lang="en-US" sz="1000" u="none" cap="none" strike="noStrike">
                <a:solidFill>
                  <a:schemeClr val="dk1"/>
                </a:solidFill>
                <a:latin typeface="Times New Roman"/>
                <a:ea typeface="Times New Roman"/>
                <a:cs typeface="Times New Roman"/>
                <a:sym typeface="Times New Roman"/>
              </a:rPr>
              <a:t>ile</a:t>
            </a:r>
          </a:p>
        </p:txBody>
      </p:sp>
      <p:sp>
        <p:nvSpPr>
          <p:cNvPr id="475" name="Shape 475"/>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l">
              <a:lnSpc>
                <a:spcPct val="100000"/>
              </a:lnSpc>
              <a:spcBef>
                <a:spcPts val="0"/>
              </a:spcBef>
              <a:spcAft>
                <a:spcPts val="0"/>
              </a:spcAft>
              <a:buClr>
                <a:srgbClr val="000000"/>
              </a:buClr>
              <a:buSzPct val="25000"/>
              <a:buFont typeface="Calibri"/>
              <a:buNone/>
            </a:pPr>
            <a:fld id="{00000000-1234-1234-1234-123412341234}" type="slidenum">
              <a:rPr b="0" i="0" lang="en-US" sz="56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b="0" i="0" lang="en-US" sz="1600" u="none" cap="none" strike="noStrike">
                <a:solidFill>
                  <a:schemeClr val="dk1"/>
                </a:solidFill>
                <a:latin typeface="Calibri"/>
                <a:ea typeface="Calibri"/>
                <a:cs typeface="Calibri"/>
                <a:sym typeface="Calibri"/>
              </a:rPr>
              <a:t>Modern Semiconductor industry is vulnerable to IP fraud and reverse engineering due to low hardware security and trend of IC fabrication foundries being separated from semiconductor design companies.</a:t>
            </a:r>
            <a:br>
              <a:rPr b="0" i="0" lang="en-US" sz="1600" u="none" cap="none" strike="noStrike">
                <a:solidFill>
                  <a:schemeClr val="dk1"/>
                </a:solidFill>
                <a:latin typeface="Calibri"/>
                <a:ea typeface="Calibri"/>
                <a:cs typeface="Calibri"/>
                <a:sym typeface="Calibri"/>
              </a:rPr>
            </a:br>
            <a:r>
              <a:rPr b="0" i="0" lang="en-US" sz="1600" u="none" cap="none" strike="noStrike">
                <a:solidFill>
                  <a:schemeClr val="dk1"/>
                </a:solidFill>
                <a:latin typeface="Calibri"/>
                <a:ea typeface="Calibri"/>
                <a:cs typeface="Calibri"/>
                <a:sym typeface="Calibri"/>
              </a:rPr>
              <a:t>STT technology poses as a great potential solution. It can be used to improve hardware security by implementing fast, reconfigurable logic to IC design.</a:t>
            </a:r>
            <a:br>
              <a:rPr b="0" i="0" lang="en-US" sz="1600" u="none" cap="none" strike="noStrike">
                <a:solidFill>
                  <a:schemeClr val="dk1"/>
                </a:solidFill>
                <a:latin typeface="Calibri"/>
                <a:ea typeface="Calibri"/>
                <a:cs typeface="Calibri"/>
                <a:sym typeface="Calibri"/>
              </a:rPr>
            </a:br>
            <a:r>
              <a:rPr b="0" i="0" lang="en-US" sz="1600" u="none" cap="none" strike="noStrike">
                <a:solidFill>
                  <a:schemeClr val="dk1"/>
                </a:solidFill>
                <a:latin typeface="Calibri"/>
                <a:ea typeface="Calibri"/>
                <a:cs typeface="Calibri"/>
                <a:sym typeface="Calibri"/>
              </a:rPr>
              <a:t>STTRAM has the potential of combining the benefits of various existing memory technologies while eliminating the disadvantages. </a:t>
            </a:r>
            <a:br>
              <a:rPr b="0" i="0" lang="en-US" sz="1600" u="none" cap="none" strike="noStrike">
                <a:solidFill>
                  <a:schemeClr val="dk1"/>
                </a:solidFill>
                <a:latin typeface="Calibri"/>
                <a:ea typeface="Calibri"/>
                <a:cs typeface="Calibri"/>
                <a:sym typeface="Calibri"/>
              </a:rPr>
            </a:br>
          </a:p>
        </p:txBody>
      </p:sp>
      <p:sp>
        <p:nvSpPr>
          <p:cNvPr id="174" name="Shape 17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4" name="Shape 18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US" sz="1200" u="none" cap="none" strike="noStrike">
                <a:solidFill>
                  <a:schemeClr val="dk1"/>
                </a:solidFill>
                <a:latin typeface="Times New Roman"/>
                <a:ea typeface="Times New Roman"/>
                <a:cs typeface="Times New Roman"/>
                <a:sym typeface="Times New Roman"/>
              </a:rPr>
              <a:t>A Precharge Latch is referred to as a resistive memory system and is non volatile by nature making it more stable than traditional RAM. We use the two MTJs as resistive memory cells to hold our data as binary one or zero. For read, there is the input, SEN, and two outputs for this circuit. The outputs are the voltage out referenced as Q for the left side of the circuit and Q’ for the right side of the circuit. For write, there are four inputs; WEN1, WEN2, WEN3, and WEN4. There is also a constant VDD connected to all pmos in the circuit. </a:t>
            </a:r>
          </a:p>
          <a:p>
            <a:pPr indent="0" lvl="0" marL="0" marR="0" rtl="0" algn="l">
              <a:spcBef>
                <a:spcPts val="0"/>
              </a:spcBef>
              <a:buClr>
                <a:schemeClr val="dk1"/>
              </a:buClr>
              <a:buSzPct val="25000"/>
              <a:buFont typeface="Calibri"/>
              <a:buNone/>
            </a:pPr>
            <a:r>
              <a:t/>
            </a:r>
            <a:endParaRPr b="0" i="0" sz="1600" u="none" cap="none" strike="noStrike">
              <a:solidFill>
                <a:schemeClr val="dk1"/>
              </a:solidFill>
              <a:latin typeface="Calibri"/>
              <a:ea typeface="Calibri"/>
              <a:cs typeface="Calibri"/>
              <a:sym typeface="Calibri"/>
            </a:endParaRPr>
          </a:p>
        </p:txBody>
      </p:sp>
      <p:sp>
        <p:nvSpPr>
          <p:cNvPr id="185" name="Shape 185"/>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5600" u="none" cap="none" strike="noStrike">
                <a:solidFill>
                  <a:srgbClr val="000000"/>
                </a:solidFill>
                <a:latin typeface="Arial"/>
                <a:ea typeface="Arial"/>
                <a:cs typeface="Arial"/>
                <a:sym typeface="Arial"/>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6" name="Shape 19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US" sz="1200" u="none" cap="none" strike="noStrike">
                <a:solidFill>
                  <a:schemeClr val="dk1"/>
                </a:solidFill>
                <a:latin typeface="Times New Roman"/>
                <a:ea typeface="Times New Roman"/>
                <a:cs typeface="Times New Roman"/>
                <a:sym typeface="Times New Roman"/>
              </a:rPr>
              <a:t>The main difficulty in using a latch (resistive) is that a small charge needs to be applied, but a dc current could create potential leakage. The fact that we will be continuously reading from this makes this risky, and that is where the Precharge Latch comes into play. In the Precharge Latch, a voltage accumulates in the read stage that ultimately is discharged. The inverters are flipped and then optimization comes into play for reliability. With a low delay, chances are that process variations will be absorbed better. Right after power-up, the sense enable signal (GSE) needs to switch from high to low, while write enable (WEN) is low. </a:t>
            </a:r>
          </a:p>
          <a:p>
            <a:pPr indent="0" lvl="0" marL="0" marR="0" rtl="0" algn="l">
              <a:spcBef>
                <a:spcPts val="0"/>
              </a:spcBef>
              <a:buClr>
                <a:schemeClr val="dk1"/>
              </a:buClr>
              <a:buSzPct val="25000"/>
              <a:buFont typeface="Calibri"/>
              <a:buNone/>
            </a:pPr>
            <a:r>
              <a:t/>
            </a:r>
            <a:endParaRPr b="0" i="0" sz="1600" u="none" cap="none" strike="noStrike">
              <a:solidFill>
                <a:schemeClr val="dk1"/>
              </a:solidFill>
              <a:latin typeface="Calibri"/>
              <a:ea typeface="Calibri"/>
              <a:cs typeface="Calibri"/>
              <a:sym typeface="Calibri"/>
            </a:endParaRPr>
          </a:p>
        </p:txBody>
      </p:sp>
      <p:sp>
        <p:nvSpPr>
          <p:cNvPr id="197" name="Shape 197"/>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5600" u="none" cap="none" strike="noStrike">
                <a:solidFill>
                  <a:srgbClr val="000000"/>
                </a:solidFill>
                <a:latin typeface="Arial"/>
                <a:ea typeface="Arial"/>
                <a:cs typeface="Arial"/>
                <a:sym typeface="Arial"/>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13" name="Shape 213"/>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Calibri"/>
              <a:buNone/>
            </a:pPr>
            <a:r>
              <a:t/>
            </a:r>
            <a:endParaRPr b="0" i="0" sz="1600" u="none" cap="none" strike="noStrike">
              <a:solidFill>
                <a:schemeClr val="dk1"/>
              </a:solidFill>
              <a:latin typeface="Calibri"/>
              <a:ea typeface="Calibri"/>
              <a:cs typeface="Calibri"/>
              <a:sym typeface="Calibri"/>
            </a:endParaRPr>
          </a:p>
        </p:txBody>
      </p:sp>
      <p:sp>
        <p:nvSpPr>
          <p:cNvPr id="214" name="Shape 214"/>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US" sz="1600" u="none" cap="none" strike="noStrike">
                <a:solidFill>
                  <a:schemeClr val="dk1"/>
                </a:solidFill>
                <a:latin typeface="Calibri"/>
                <a:ea typeface="Calibri"/>
                <a:cs typeface="Calibri"/>
                <a:sym typeface="Calibri"/>
              </a:rPr>
              <a:t>because of process variations, the transistors will not have the exact width and length that we intended. also the MTJs will not the same dimension, radius and oxide thickness as designed. Because of these variations, some of them will lead to failure or MTJs not flipping. we can count how many of these failed cases we have out of 100 or 1000 runs. </a:t>
            </a:r>
          </a:p>
          <a:p>
            <a:pPr indent="0" lvl="0" marL="0" marR="0" rtl="0" algn="l">
              <a:spcBef>
                <a:spcPts val="0"/>
              </a:spcBef>
              <a:spcAft>
                <a:spcPts val="0"/>
              </a:spcAft>
              <a:buClr>
                <a:schemeClr val="dk1"/>
              </a:buClr>
              <a:buSzPct val="250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ct val="250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ct val="25000"/>
              <a:buFont typeface="Arial"/>
              <a:buNone/>
            </a:pPr>
            <a:r>
              <a:rPr b="0" i="0" lang="en-US" sz="1600" u="none" cap="none" strike="noStrike">
                <a:solidFill>
                  <a:schemeClr val="dk1"/>
                </a:solidFill>
                <a:latin typeface="Calibri"/>
                <a:ea typeface="Calibri"/>
                <a:cs typeface="Calibri"/>
                <a:sym typeface="Calibri"/>
              </a:rPr>
              <a:t>We modeled these random variances and applied them to each transistor and MTJ, creating these parameters in form of gaussian distribution. and run the netlist for 100 and 1000 times. in every run, the netlist will choose one random point in that gaussian distribution and simulate, then we add all the failed cases out of 100 or 1000 and that is the failure rate.</a:t>
            </a:r>
          </a:p>
          <a:p>
            <a:pPr indent="0" lvl="0" marL="0" marR="0" rtl="0" algn="l">
              <a:spcBef>
                <a:spcPts val="0"/>
              </a:spcBef>
              <a:buClr>
                <a:schemeClr val="dk1"/>
              </a:buClr>
              <a:buSzPct val="25000"/>
              <a:buFont typeface="Calibri"/>
              <a:buNone/>
            </a:pPr>
            <a:r>
              <a:t/>
            </a:r>
            <a:endParaRPr b="0" i="0" sz="1600" u="none" cap="none" strike="noStrike">
              <a:solidFill>
                <a:schemeClr val="dk1"/>
              </a:solidFill>
              <a:latin typeface="Calibri"/>
              <a:ea typeface="Calibri"/>
              <a:cs typeface="Calibri"/>
              <a:sym typeface="Calibri"/>
            </a:endParaRPr>
          </a:p>
        </p:txBody>
      </p:sp>
      <p:sp>
        <p:nvSpPr>
          <p:cNvPr id="261" name="Shape 26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Shape 26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en-US" sz="1200" u="none" cap="none" strike="noStrike">
                <a:solidFill>
                  <a:schemeClr val="dk1"/>
                </a:solidFill>
                <a:latin typeface="Times New Roman"/>
                <a:ea typeface="Times New Roman"/>
                <a:cs typeface="Times New Roman"/>
                <a:sym typeface="Times New Roman"/>
              </a:rPr>
              <a:t>The best transistor values for the write circuit were 1.871, 2.402, 3.702, and 3.001 micrometers for topN, topP, sinkP, and sinkN respectively. The highest delay for the circuit at these values was 2.9999 nanoseconds. These values were subsequently inputted into the circuit netlist as constants to now optimize the Read operation.</a:t>
            </a:r>
          </a:p>
        </p:txBody>
      </p:sp>
      <p:sp>
        <p:nvSpPr>
          <p:cNvPr id="270" name="Shape 27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80" name="Shape 28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Times New Roman"/>
              <a:buNone/>
            </a:pPr>
            <a:r>
              <a:rPr b="0" i="0" lang="en-US" sz="1200" u="none" cap="none" strike="noStrike">
                <a:solidFill>
                  <a:schemeClr val="dk1"/>
                </a:solidFill>
                <a:latin typeface="Times New Roman"/>
                <a:ea typeface="Times New Roman"/>
                <a:cs typeface="Times New Roman"/>
                <a:sym typeface="Times New Roman"/>
              </a:rPr>
              <a:t>The read cycle consisted of 12 transistors and it was necessary to optimize each of them in order to obtain the smallest possible area for the latch. The previous testing of each individual transistor revealed that the VDD PMOS transistors in the sense amplifier and the very top VDD pmos did not need to be optimized and thus were left at the minimum size of 0.1 micrometers. Because of this and the symmetry of the left and right side of the sense amplifier, the total number of variables that were left to simulate dropped to four. The four variables were named WN1, WN2, WP1, and WP2. WN1 represented the ground nmos m15 transistor, WN2 represented the symmetric inner latch nmos m0 and m5 transistors, WP1 represented the symmetric inner latch pmos m1 and m6 transistors, and WP2 represented the m4 and m7 output buffer transistors.</a:t>
            </a:r>
          </a:p>
          <a:p>
            <a:pPr indent="0" lvl="0" marL="0" marR="0" rtl="0" algn="l">
              <a:spcBef>
                <a:spcPts val="1600"/>
              </a:spcBef>
              <a:spcAft>
                <a:spcPts val="0"/>
              </a:spcAft>
              <a:buClr>
                <a:schemeClr val="dk1"/>
              </a:buClr>
              <a:buSzPct val="25000"/>
              <a:buFont typeface="Arial"/>
              <a:buNone/>
            </a:pPr>
            <a:r>
              <a:t/>
            </a:r>
            <a:endParaRPr b="0" i="0" sz="1200" u="none" cap="none" strike="noStrike">
              <a:solidFill>
                <a:schemeClr val="dk1"/>
              </a:solidFill>
              <a:latin typeface="Times New Roman"/>
              <a:ea typeface="Times New Roman"/>
              <a:cs typeface="Times New Roman"/>
              <a:sym typeface="Times New Roman"/>
            </a:endParaRPr>
          </a:p>
        </p:txBody>
      </p:sp>
      <p:sp>
        <p:nvSpPr>
          <p:cNvPr id="281" name="Shape 281"/>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5600" u="none" cap="none" strike="noStrike">
                <a:solidFill>
                  <a:srgbClr val="000000"/>
                </a:solidFill>
                <a:latin typeface="Arial"/>
                <a:ea typeface="Arial"/>
                <a:cs typeface="Arial"/>
                <a:sym typeface="Arial"/>
              </a:rPr>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9" name="Shape 19"/>
        <p:cNvGrpSpPr/>
        <p:nvPr/>
      </p:nvGrpSpPr>
      <p:grpSpPr>
        <a:xfrm>
          <a:off x="0" y="0"/>
          <a:ext cx="0" cy="0"/>
          <a:chOff x="0" y="0"/>
          <a:chExt cx="0" cy="0"/>
        </a:xfrm>
      </p:grpSpPr>
      <p:grpSp>
        <p:nvGrpSpPr>
          <p:cNvPr id="20" name="Shape 20"/>
          <p:cNvGrpSpPr/>
          <p:nvPr/>
        </p:nvGrpSpPr>
        <p:grpSpPr>
          <a:xfrm>
            <a:off x="27066246" y="19897348"/>
            <a:ext cx="16874416" cy="13110741"/>
            <a:chOff x="5638800" y="3108959"/>
            <a:chExt cx="3515503" cy="2048552"/>
          </a:xfrm>
        </p:grpSpPr>
        <p:cxnSp>
          <p:nvCxnSpPr>
            <p:cNvPr id="21" name="Shape 21"/>
            <p:cNvCxnSpPr/>
            <p:nvPr/>
          </p:nvCxnSpPr>
          <p:spPr>
            <a:xfrm flipH="1" rot="10800000">
              <a:off x="5638800" y="3108959"/>
              <a:ext cx="3515503" cy="2037115"/>
            </a:xfrm>
            <a:prstGeom prst="straightConnector1">
              <a:avLst/>
            </a:prstGeom>
            <a:noFill/>
            <a:ln cap="flat" cmpd="sng" w="38100">
              <a:solidFill>
                <a:srgbClr val="007272"/>
              </a:solidFill>
              <a:prstDash val="solid"/>
              <a:miter/>
              <a:headEnd len="med" w="med" type="none"/>
              <a:tailEnd len="med" w="med" type="none"/>
            </a:ln>
          </p:spPr>
        </p:cxnSp>
        <p:cxnSp>
          <p:nvCxnSpPr>
            <p:cNvPr id="22" name="Shape 22"/>
            <p:cNvCxnSpPr/>
            <p:nvPr/>
          </p:nvCxnSpPr>
          <p:spPr>
            <a:xfrm flipH="1" rot="10800000">
              <a:off x="6004642" y="3333748"/>
              <a:ext cx="3149660" cy="1823764"/>
            </a:xfrm>
            <a:prstGeom prst="straightConnector1">
              <a:avLst/>
            </a:prstGeom>
            <a:noFill/>
            <a:ln cap="flat" cmpd="sng" w="28575">
              <a:solidFill>
                <a:srgbClr val="007272"/>
              </a:solidFill>
              <a:prstDash val="solid"/>
              <a:miter/>
              <a:headEnd len="med" w="med" type="none"/>
              <a:tailEnd len="med" w="med" type="none"/>
            </a:ln>
          </p:spPr>
        </p:cxnSp>
        <p:cxnSp>
          <p:nvCxnSpPr>
            <p:cNvPr id="23" name="Shape 23"/>
            <p:cNvCxnSpPr/>
            <p:nvPr/>
          </p:nvCxnSpPr>
          <p:spPr>
            <a:xfrm flipH="1" rot="10800000">
              <a:off x="6388342" y="3549890"/>
              <a:ext cx="2765959" cy="1600149"/>
            </a:xfrm>
            <a:prstGeom prst="straightConnector1">
              <a:avLst/>
            </a:prstGeom>
            <a:noFill/>
            <a:ln cap="flat" cmpd="sng" w="25400">
              <a:solidFill>
                <a:srgbClr val="004C4C"/>
              </a:solidFill>
              <a:prstDash val="solid"/>
              <a:miter/>
              <a:headEnd len="med" w="med" type="none"/>
              <a:tailEnd len="med" w="med" type="none"/>
            </a:ln>
          </p:spPr>
        </p:cxnSp>
      </p:grpSp>
      <p:grpSp>
        <p:nvGrpSpPr>
          <p:cNvPr id="24" name="Shape 24"/>
          <p:cNvGrpSpPr/>
          <p:nvPr/>
        </p:nvGrpSpPr>
        <p:grpSpPr>
          <a:xfrm>
            <a:off x="-32107" y="29074314"/>
            <a:ext cx="19800572" cy="3936989"/>
            <a:chOff x="-6689" y="4553748"/>
            <a:chExt cx="4125119" cy="615154"/>
          </a:xfrm>
        </p:grpSpPr>
        <p:sp>
          <p:nvSpPr>
            <p:cNvPr id="25" name="Shape 25"/>
            <p:cNvSpPr/>
            <p:nvPr/>
          </p:nvSpPr>
          <p:spPr>
            <a:xfrm rot="-5400000">
              <a:off x="1754302" y="2802395"/>
              <a:ext cx="612775" cy="4115481"/>
            </a:xfrm>
            <a:custGeom>
              <a:pathLst>
                <a:path extrusionOk="0" h="120000" w="120000">
                  <a:moveTo>
                    <a:pt x="0" y="120000"/>
                  </a:moveTo>
                  <a:lnTo>
                    <a:pt x="120000" y="92735"/>
                  </a:lnTo>
                  <a:lnTo>
                    <a:pt x="120000" y="0"/>
                  </a:lnTo>
                </a:path>
              </a:pathLst>
            </a:custGeom>
            <a:noFill/>
            <a:ln cap="flat" cmpd="sng" w="38100">
              <a:solidFill>
                <a:srgbClr val="007272"/>
              </a:solidFill>
              <a:prstDash val="solid"/>
              <a:miter/>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9700" u="none" cap="none" strike="noStrike">
                <a:solidFill>
                  <a:schemeClr val="lt1"/>
                </a:solidFill>
                <a:latin typeface="Calibri"/>
                <a:ea typeface="Calibri"/>
                <a:cs typeface="Calibri"/>
                <a:sym typeface="Calibri"/>
              </a:endParaRPr>
            </a:p>
          </p:txBody>
        </p:sp>
        <p:sp>
          <p:nvSpPr>
            <p:cNvPr id="26" name="Shape 26"/>
            <p:cNvSpPr/>
            <p:nvPr/>
          </p:nvSpPr>
          <p:spPr>
            <a:xfrm rot="-5400000">
              <a:off x="1604659" y="3152813"/>
              <a:ext cx="410750" cy="3621427"/>
            </a:xfrm>
            <a:custGeom>
              <a:pathLst>
                <a:path extrusionOk="0" h="120000" w="120000">
                  <a:moveTo>
                    <a:pt x="0" y="119999"/>
                  </a:moveTo>
                  <a:lnTo>
                    <a:pt x="120000" y="99350"/>
                  </a:lnTo>
                  <a:cubicBezTo>
                    <a:pt x="119885" y="68437"/>
                    <a:pt x="118711" y="30912"/>
                    <a:pt x="118596" y="0"/>
                  </a:cubicBezTo>
                </a:path>
              </a:pathLst>
            </a:custGeom>
            <a:noFill/>
            <a:ln cap="flat" cmpd="sng" w="28575">
              <a:solidFill>
                <a:srgbClr val="007272"/>
              </a:solidFill>
              <a:prstDash val="solid"/>
              <a:miter/>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9700" u="none" cap="none" strike="noStrike">
                <a:solidFill>
                  <a:schemeClr val="lt1"/>
                </a:solidFill>
                <a:latin typeface="Calibri"/>
                <a:ea typeface="Calibri"/>
                <a:cs typeface="Calibri"/>
                <a:sym typeface="Calibri"/>
              </a:endParaRPr>
            </a:p>
          </p:txBody>
        </p:sp>
        <p:sp>
          <p:nvSpPr>
            <p:cNvPr id="27" name="Shape 27"/>
            <p:cNvSpPr/>
            <p:nvPr/>
          </p:nvSpPr>
          <p:spPr>
            <a:xfrm rot="-5400000">
              <a:off x="1462306" y="3453376"/>
              <a:ext cx="241766" cy="3179759"/>
            </a:xfrm>
            <a:custGeom>
              <a:pathLst>
                <a:path extrusionOk="0" h="120000" w="120000">
                  <a:moveTo>
                    <a:pt x="0" y="120000"/>
                  </a:moveTo>
                  <a:lnTo>
                    <a:pt x="118585" y="106399"/>
                  </a:lnTo>
                  <a:cubicBezTo>
                    <a:pt x="118454" y="73489"/>
                    <a:pt x="120124" y="32910"/>
                    <a:pt x="119993" y="0"/>
                  </a:cubicBezTo>
                </a:path>
              </a:pathLst>
            </a:custGeom>
            <a:noFill/>
            <a:ln cap="flat" cmpd="sng" w="25400">
              <a:solidFill>
                <a:srgbClr val="004C4C"/>
              </a:solidFill>
              <a:prstDash val="solid"/>
              <a:miter/>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9700" u="none" cap="none" strike="noStrike">
                <a:solidFill>
                  <a:schemeClr val="lt1"/>
                </a:solidFill>
                <a:latin typeface="Calibri"/>
                <a:ea typeface="Calibri"/>
                <a:cs typeface="Calibri"/>
                <a:sym typeface="Calibri"/>
              </a:endParaRPr>
            </a:p>
          </p:txBody>
        </p:sp>
      </p:grpSp>
      <p:sp>
        <p:nvSpPr>
          <p:cNvPr id="28" name="Shape 28"/>
          <p:cNvSpPr txBox="1"/>
          <p:nvPr>
            <p:ph type="ctrTitle"/>
          </p:nvPr>
        </p:nvSpPr>
        <p:spPr>
          <a:xfrm>
            <a:off x="5852155" y="2804159"/>
            <a:ext cx="31455362" cy="9601200"/>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Clr>
                <a:schemeClr val="lt1"/>
              </a:buClr>
              <a:buFont typeface="Calibri"/>
              <a:buNone/>
              <a:defRPr b="0" i="0" sz="21800" u="none" cap="none" strike="noStrike">
                <a:solidFill>
                  <a:schemeClr val="lt1"/>
                </a:solidFill>
                <a:latin typeface="Calibri"/>
                <a:ea typeface="Calibri"/>
                <a:cs typeface="Calibri"/>
                <a:sym typeface="Calibri"/>
              </a:defRPr>
            </a:lvl1pPr>
            <a:lvl2pPr indent="0" lvl="1">
              <a:spcBef>
                <a:spcPts val="0"/>
              </a:spcBef>
              <a:buFont typeface="Arial"/>
              <a:buNone/>
              <a:defRPr sz="7300"/>
            </a:lvl2pPr>
            <a:lvl3pPr indent="0" lvl="2">
              <a:spcBef>
                <a:spcPts val="0"/>
              </a:spcBef>
              <a:buFont typeface="Arial"/>
              <a:buNone/>
              <a:defRPr sz="7300"/>
            </a:lvl3pPr>
            <a:lvl4pPr indent="0" lvl="3">
              <a:spcBef>
                <a:spcPts val="0"/>
              </a:spcBef>
              <a:buFont typeface="Arial"/>
              <a:buNone/>
              <a:defRPr sz="7300"/>
            </a:lvl4pPr>
            <a:lvl5pPr indent="0" lvl="4">
              <a:spcBef>
                <a:spcPts val="0"/>
              </a:spcBef>
              <a:buFont typeface="Arial"/>
              <a:buNone/>
              <a:defRPr sz="7300"/>
            </a:lvl5pPr>
            <a:lvl6pPr indent="0" lvl="5">
              <a:spcBef>
                <a:spcPts val="0"/>
              </a:spcBef>
              <a:buFont typeface="Arial"/>
              <a:buNone/>
              <a:defRPr sz="7300"/>
            </a:lvl6pPr>
            <a:lvl7pPr indent="0" lvl="6">
              <a:spcBef>
                <a:spcPts val="0"/>
              </a:spcBef>
              <a:buFont typeface="Arial"/>
              <a:buNone/>
              <a:defRPr sz="7300"/>
            </a:lvl7pPr>
            <a:lvl8pPr indent="0" lvl="7">
              <a:spcBef>
                <a:spcPts val="0"/>
              </a:spcBef>
              <a:buFont typeface="Arial"/>
              <a:buNone/>
              <a:defRPr sz="7300"/>
            </a:lvl8pPr>
            <a:lvl9pPr indent="0" lvl="8">
              <a:spcBef>
                <a:spcPts val="0"/>
              </a:spcBef>
              <a:buFont typeface="Arial"/>
              <a:buNone/>
              <a:defRPr sz="7300"/>
            </a:lvl9pPr>
          </a:lstStyle>
          <a:p/>
        </p:txBody>
      </p:sp>
      <p:sp>
        <p:nvSpPr>
          <p:cNvPr id="29" name="Shape 29"/>
          <p:cNvSpPr txBox="1"/>
          <p:nvPr>
            <p:ph idx="1" type="subTitle"/>
          </p:nvPr>
        </p:nvSpPr>
        <p:spPr>
          <a:xfrm>
            <a:off x="5852155" y="12557760"/>
            <a:ext cx="31455362" cy="8412480"/>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0"/>
              </a:spcAft>
              <a:buClr>
                <a:schemeClr val="accent1"/>
              </a:buClr>
              <a:buFont typeface="Arial"/>
              <a:buNone/>
              <a:defRPr b="0" i="0" sz="11300" u="none" cap="none" strike="noStrike">
                <a:solidFill>
                  <a:schemeClr val="accent1"/>
                </a:solidFill>
                <a:latin typeface="Calibri"/>
                <a:ea typeface="Calibri"/>
                <a:cs typeface="Calibri"/>
                <a:sym typeface="Calibri"/>
              </a:defRPr>
            </a:lvl1pPr>
            <a:lvl2pPr indent="-57541" lvl="1" marL="2457841" marR="0" rtl="0" algn="ctr">
              <a:lnSpc>
                <a:spcPct val="90000"/>
              </a:lnSpc>
              <a:spcBef>
                <a:spcPts val="3226"/>
              </a:spcBef>
              <a:spcAft>
                <a:spcPts val="0"/>
              </a:spcAft>
              <a:buClr>
                <a:schemeClr val="accent1"/>
              </a:buClr>
              <a:buFont typeface="Arial"/>
              <a:buNone/>
              <a:defRPr b="0" i="0" sz="9700" u="none" cap="none" strike="noStrike">
                <a:solidFill>
                  <a:schemeClr val="lt1"/>
                </a:solidFill>
                <a:latin typeface="Calibri"/>
                <a:ea typeface="Calibri"/>
                <a:cs typeface="Calibri"/>
                <a:sym typeface="Calibri"/>
              </a:defRPr>
            </a:lvl2pPr>
            <a:lvl3pPr indent="-51587" lvl="2" marL="4915687" marR="0" rtl="0" algn="ctr">
              <a:lnSpc>
                <a:spcPct val="90000"/>
              </a:lnSpc>
              <a:spcBef>
                <a:spcPts val="3226"/>
              </a:spcBef>
              <a:spcAft>
                <a:spcPts val="0"/>
              </a:spcAft>
              <a:buClr>
                <a:schemeClr val="accent1"/>
              </a:buClr>
              <a:buFont typeface="Arial"/>
              <a:buNone/>
              <a:defRPr b="0" i="0" sz="8100" u="none" cap="none" strike="noStrike">
                <a:solidFill>
                  <a:schemeClr val="lt1"/>
                </a:solidFill>
                <a:latin typeface="Calibri"/>
                <a:ea typeface="Calibri"/>
                <a:cs typeface="Calibri"/>
                <a:sym typeface="Calibri"/>
              </a:defRPr>
            </a:lvl3pPr>
            <a:lvl4pPr indent="-58328" lvl="3" marL="7373528" marR="0" rtl="0" algn="ctr">
              <a:lnSpc>
                <a:spcPct val="90000"/>
              </a:lnSpc>
              <a:spcBef>
                <a:spcPts val="3226"/>
              </a:spcBef>
              <a:spcAft>
                <a:spcPts val="0"/>
              </a:spcAft>
              <a:buClr>
                <a:schemeClr val="accent1"/>
              </a:buClr>
              <a:buFont typeface="Arial"/>
              <a:buNone/>
              <a:defRPr b="0" i="0" sz="8100" u="none" cap="none" strike="noStrike">
                <a:solidFill>
                  <a:schemeClr val="lt1"/>
                </a:solidFill>
                <a:latin typeface="Calibri"/>
                <a:ea typeface="Calibri"/>
                <a:cs typeface="Calibri"/>
                <a:sym typeface="Calibri"/>
              </a:defRPr>
            </a:lvl4pPr>
            <a:lvl5pPr indent="-52369" lvl="4" marL="9831370" marR="0" rtl="0" algn="ctr">
              <a:lnSpc>
                <a:spcPct val="90000"/>
              </a:lnSpc>
              <a:spcBef>
                <a:spcPts val="3226"/>
              </a:spcBef>
              <a:spcAft>
                <a:spcPts val="0"/>
              </a:spcAft>
              <a:buClr>
                <a:schemeClr val="accent1"/>
              </a:buClr>
              <a:buFont typeface="Arial"/>
              <a:buNone/>
              <a:defRPr b="0" i="0" sz="8100" u="none" cap="none" strike="noStrike">
                <a:solidFill>
                  <a:schemeClr val="lt1"/>
                </a:solidFill>
                <a:latin typeface="Calibri"/>
                <a:ea typeface="Calibri"/>
                <a:cs typeface="Calibri"/>
                <a:sym typeface="Calibri"/>
              </a:defRPr>
            </a:lvl5pPr>
            <a:lvl6pPr indent="-59114" lvl="5" marL="12289215" marR="0" rtl="0" algn="ctr">
              <a:lnSpc>
                <a:spcPct val="90000"/>
              </a:lnSpc>
              <a:spcBef>
                <a:spcPts val="3226"/>
              </a:spcBef>
              <a:spcAft>
                <a:spcPts val="0"/>
              </a:spcAft>
              <a:buClr>
                <a:schemeClr val="accent1"/>
              </a:buClr>
              <a:buFont typeface="Arial"/>
              <a:buNone/>
              <a:defRPr b="0" i="0" sz="8100" u="none" cap="none" strike="noStrike">
                <a:solidFill>
                  <a:schemeClr val="lt1"/>
                </a:solidFill>
                <a:latin typeface="Calibri"/>
                <a:ea typeface="Calibri"/>
                <a:cs typeface="Calibri"/>
                <a:sym typeface="Calibri"/>
              </a:defRPr>
            </a:lvl6pPr>
            <a:lvl7pPr indent="-53156" lvl="6" marL="14747056" marR="0" rtl="0" algn="ctr">
              <a:lnSpc>
                <a:spcPct val="90000"/>
              </a:lnSpc>
              <a:spcBef>
                <a:spcPts val="3226"/>
              </a:spcBef>
              <a:spcAft>
                <a:spcPts val="0"/>
              </a:spcAft>
              <a:buClr>
                <a:schemeClr val="accent1"/>
              </a:buClr>
              <a:buFont typeface="Arial"/>
              <a:buNone/>
              <a:defRPr b="0" i="0" sz="8100" u="none" cap="none" strike="noStrike">
                <a:solidFill>
                  <a:schemeClr val="lt1"/>
                </a:solidFill>
                <a:latin typeface="Calibri"/>
                <a:ea typeface="Calibri"/>
                <a:cs typeface="Calibri"/>
                <a:sym typeface="Calibri"/>
              </a:defRPr>
            </a:lvl7pPr>
            <a:lvl8pPr indent="-59898" lvl="7" marL="17204898" marR="0" rtl="0" algn="ctr">
              <a:lnSpc>
                <a:spcPct val="90000"/>
              </a:lnSpc>
              <a:spcBef>
                <a:spcPts val="3226"/>
              </a:spcBef>
              <a:spcAft>
                <a:spcPts val="0"/>
              </a:spcAft>
              <a:buClr>
                <a:schemeClr val="accent1"/>
              </a:buClr>
              <a:buFont typeface="Arial"/>
              <a:buNone/>
              <a:defRPr b="0" i="0" sz="8100" u="none" cap="none" strike="noStrike">
                <a:solidFill>
                  <a:schemeClr val="lt1"/>
                </a:solidFill>
                <a:latin typeface="Calibri"/>
                <a:ea typeface="Calibri"/>
                <a:cs typeface="Calibri"/>
                <a:sym typeface="Calibri"/>
              </a:defRPr>
            </a:lvl8pPr>
            <a:lvl9pPr indent="-53943" lvl="8" marL="19662744" marR="0" rtl="0" algn="ctr">
              <a:lnSpc>
                <a:spcPct val="90000"/>
              </a:lnSpc>
              <a:spcBef>
                <a:spcPts val="3226"/>
              </a:spcBef>
              <a:spcAft>
                <a:spcPts val="0"/>
              </a:spcAft>
              <a:buClr>
                <a:schemeClr val="accent1"/>
              </a:buClr>
              <a:buFont typeface="Arial"/>
              <a:buNone/>
              <a:defRPr b="0" i="0" sz="8100" u="none" cap="none" strike="noStrike">
                <a:solidFill>
                  <a:schemeClr val="lt1"/>
                </a:solidFill>
                <a:latin typeface="Calibri"/>
                <a:ea typeface="Calibri"/>
                <a:cs typeface="Calibri"/>
                <a:sym typeface="Calibri"/>
              </a:defRPr>
            </a:lvl9pPr>
          </a:lstStyle>
          <a:p/>
        </p:txBody>
      </p:sp>
      <p:sp>
        <p:nvSpPr>
          <p:cNvPr id="30" name="Shape 30"/>
          <p:cNvSpPr txBox="1"/>
          <p:nvPr>
            <p:ph idx="10" type="dt"/>
          </p:nvPr>
        </p:nvSpPr>
        <p:spPr>
          <a:xfrm>
            <a:off x="4389117" y="30510487"/>
            <a:ext cx="8046720" cy="17526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31" name="Shape 31"/>
          <p:cNvSpPr txBox="1"/>
          <p:nvPr>
            <p:ph idx="11" type="ftr"/>
          </p:nvPr>
        </p:nvSpPr>
        <p:spPr>
          <a:xfrm>
            <a:off x="12435843" y="30510487"/>
            <a:ext cx="19019515" cy="17526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32" name="Shape 32"/>
          <p:cNvSpPr txBox="1"/>
          <p:nvPr>
            <p:ph idx="12" type="sldNum"/>
          </p:nvPr>
        </p:nvSpPr>
        <p:spPr>
          <a:xfrm>
            <a:off x="38039043" y="30510487"/>
            <a:ext cx="3657597" cy="1752600"/>
          </a:xfrm>
          <a:prstGeom prst="rect">
            <a:avLst/>
          </a:prstGeom>
          <a:noFill/>
          <a:ln>
            <a:noFill/>
          </a:ln>
        </p:spPr>
        <p:txBody>
          <a:bodyPr anchorCtr="0" anchor="ctr" bIns="245675" lIns="491450" rIns="491450" tIns="245675">
            <a:noAutofit/>
          </a:bodyPr>
          <a:lstStyle/>
          <a:p>
            <a:pPr indent="0" lvl="0" marL="0" marR="0" rtl="0" algn="r">
              <a:lnSpc>
                <a:spcPct val="100000"/>
              </a:lnSpc>
              <a:spcBef>
                <a:spcPts val="0"/>
              </a:spcBef>
              <a:spcAft>
                <a:spcPts val="0"/>
              </a:spcAft>
              <a:buClr>
                <a:schemeClr val="lt1"/>
              </a:buClr>
              <a:buSzPct val="25000"/>
              <a:buFont typeface="Calibri"/>
              <a:buNone/>
            </a:pPr>
            <a:fld id="{00000000-1234-1234-1234-123412341234}" type="slidenum">
              <a:rPr b="0" i="0" lang="en-US" sz="4800" u="none" cap="none" strike="noStrike">
                <a:solidFill>
                  <a:schemeClr val="lt1"/>
                </a:solidFill>
                <a:latin typeface="Calibri"/>
                <a:ea typeface="Calibri"/>
                <a:cs typeface="Calibri"/>
                <a:sym typeface="Calibri"/>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88" name="Shape 88"/>
        <p:cNvGrpSpPr/>
        <p:nvPr/>
      </p:nvGrpSpPr>
      <p:grpSpPr>
        <a:xfrm>
          <a:off x="0" y="0"/>
          <a:ext cx="0" cy="0"/>
          <a:chOff x="0" y="0"/>
          <a:chExt cx="0" cy="0"/>
        </a:xfrm>
      </p:grpSpPr>
      <p:sp>
        <p:nvSpPr>
          <p:cNvPr id="89" name="Shape 89"/>
          <p:cNvSpPr txBox="1"/>
          <p:nvPr>
            <p:ph type="title"/>
          </p:nvPr>
        </p:nvSpPr>
        <p:spPr>
          <a:xfrm>
            <a:off x="4389121" y="1318257"/>
            <a:ext cx="37307516" cy="5875018"/>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Clr>
                <a:schemeClr val="lt1"/>
              </a:buClr>
              <a:buFont typeface="Calibri"/>
              <a:buNone/>
              <a:defRPr b="0" i="0" sz="14500" u="none" cap="none" strike="noStrike">
                <a:solidFill>
                  <a:schemeClr val="lt1"/>
                </a:solidFill>
                <a:latin typeface="Calibri"/>
                <a:ea typeface="Calibri"/>
                <a:cs typeface="Calibri"/>
                <a:sym typeface="Calibri"/>
              </a:defRPr>
            </a:lvl1pPr>
            <a:lvl2pPr indent="0" lvl="1">
              <a:spcBef>
                <a:spcPts val="0"/>
              </a:spcBef>
              <a:buFont typeface="Arial"/>
              <a:buNone/>
              <a:defRPr sz="7300"/>
            </a:lvl2pPr>
            <a:lvl3pPr indent="0" lvl="2">
              <a:spcBef>
                <a:spcPts val="0"/>
              </a:spcBef>
              <a:buFont typeface="Arial"/>
              <a:buNone/>
              <a:defRPr sz="7300"/>
            </a:lvl3pPr>
            <a:lvl4pPr indent="0" lvl="3">
              <a:spcBef>
                <a:spcPts val="0"/>
              </a:spcBef>
              <a:buFont typeface="Arial"/>
              <a:buNone/>
              <a:defRPr sz="7300"/>
            </a:lvl4pPr>
            <a:lvl5pPr indent="0" lvl="4">
              <a:spcBef>
                <a:spcPts val="0"/>
              </a:spcBef>
              <a:buFont typeface="Arial"/>
              <a:buNone/>
              <a:defRPr sz="7300"/>
            </a:lvl5pPr>
            <a:lvl6pPr indent="0" lvl="5">
              <a:spcBef>
                <a:spcPts val="0"/>
              </a:spcBef>
              <a:buFont typeface="Arial"/>
              <a:buNone/>
              <a:defRPr sz="7300"/>
            </a:lvl6pPr>
            <a:lvl7pPr indent="0" lvl="6">
              <a:spcBef>
                <a:spcPts val="0"/>
              </a:spcBef>
              <a:buFont typeface="Arial"/>
              <a:buNone/>
              <a:defRPr sz="7300"/>
            </a:lvl7pPr>
            <a:lvl8pPr indent="0" lvl="7">
              <a:spcBef>
                <a:spcPts val="0"/>
              </a:spcBef>
              <a:buFont typeface="Arial"/>
              <a:buNone/>
              <a:defRPr sz="7300"/>
            </a:lvl8pPr>
            <a:lvl9pPr indent="0" lvl="8">
              <a:spcBef>
                <a:spcPts val="0"/>
              </a:spcBef>
              <a:buFont typeface="Arial"/>
              <a:buNone/>
              <a:defRPr sz="7300"/>
            </a:lvl9pPr>
          </a:lstStyle>
          <a:p/>
        </p:txBody>
      </p:sp>
      <p:sp>
        <p:nvSpPr>
          <p:cNvPr id="90" name="Shape 90"/>
          <p:cNvSpPr txBox="1"/>
          <p:nvPr>
            <p:ph idx="1" type="body"/>
          </p:nvPr>
        </p:nvSpPr>
        <p:spPr>
          <a:xfrm rot="5400000">
            <a:off x="12333426" y="224321"/>
            <a:ext cx="21418906" cy="37307516"/>
          </a:xfrm>
          <a:prstGeom prst="rect">
            <a:avLst/>
          </a:prstGeom>
          <a:noFill/>
          <a:ln>
            <a:noFill/>
          </a:ln>
        </p:spPr>
        <p:txBody>
          <a:bodyPr anchorCtr="0" anchor="t" bIns="91425" lIns="91425" rIns="91425" tIns="91425"/>
          <a:lstStyle>
            <a:lvl1pPr indent="199827" lvl="0" marL="1228923" marR="0" rtl="0" algn="l">
              <a:lnSpc>
                <a:spcPct val="90000"/>
              </a:lnSpc>
              <a:spcBef>
                <a:spcPts val="6452"/>
              </a:spcBef>
              <a:spcAft>
                <a:spcPts val="0"/>
              </a:spcAft>
              <a:buClr>
                <a:schemeClr val="accent1"/>
              </a:buClr>
              <a:buSzPct val="100000"/>
              <a:buFont typeface="Arial"/>
              <a:buChar char="•"/>
              <a:defRPr b="0" i="0" sz="11300" u="none" cap="none" strike="noStrike">
                <a:solidFill>
                  <a:schemeClr val="lt1"/>
                </a:solidFill>
                <a:latin typeface="Calibri"/>
                <a:ea typeface="Calibri"/>
                <a:cs typeface="Calibri"/>
                <a:sym typeface="Calibri"/>
              </a:defRPr>
            </a:lvl1pPr>
            <a:lvl2pPr indent="3418" lvl="1" marL="2457841" marR="0" rtl="0" algn="l">
              <a:lnSpc>
                <a:spcPct val="90000"/>
              </a:lnSpc>
              <a:spcBef>
                <a:spcPts val="3226"/>
              </a:spcBef>
              <a:spcAft>
                <a:spcPts val="0"/>
              </a:spcAft>
              <a:buClr>
                <a:schemeClr val="accent1"/>
              </a:buClr>
              <a:buSzPct val="80000"/>
              <a:buFont typeface="Arial"/>
              <a:buChar char="•"/>
              <a:defRPr b="0" i="0" sz="9700" u="none" cap="none" strike="noStrike">
                <a:solidFill>
                  <a:schemeClr val="lt1"/>
                </a:solidFill>
                <a:latin typeface="Calibri"/>
                <a:ea typeface="Calibri"/>
                <a:cs typeface="Calibri"/>
                <a:sym typeface="Calibri"/>
              </a:defRPr>
            </a:lvl2pPr>
            <a:lvl3pPr indent="-163784" lvl="2" marL="3686764"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3pPr>
            <a:lvl4pPr indent="-160807" lvl="3" marL="4915687"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4pPr>
            <a:lvl5pPr indent="-157826" lvl="4" marL="6144606"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5pPr>
            <a:lvl6pPr indent="-154847" lvl="5" marL="7373528"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6pPr>
            <a:lvl7pPr indent="-151870" lvl="6" marL="8602451"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7pPr>
            <a:lvl8pPr indent="-161589" lvl="7" marL="9831370"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8pPr>
            <a:lvl9pPr indent="-158612" lvl="8" marL="11060293"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9pPr>
          </a:lstStyle>
          <a:p/>
        </p:txBody>
      </p:sp>
      <p:sp>
        <p:nvSpPr>
          <p:cNvPr id="91" name="Shape 91"/>
          <p:cNvSpPr txBox="1"/>
          <p:nvPr>
            <p:ph idx="10" type="dt"/>
          </p:nvPr>
        </p:nvSpPr>
        <p:spPr>
          <a:xfrm>
            <a:off x="4389117" y="30510487"/>
            <a:ext cx="8046720" cy="17526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92" name="Shape 92"/>
          <p:cNvSpPr txBox="1"/>
          <p:nvPr>
            <p:ph idx="11" type="ftr"/>
          </p:nvPr>
        </p:nvSpPr>
        <p:spPr>
          <a:xfrm>
            <a:off x="12435843" y="30510487"/>
            <a:ext cx="19019515" cy="17526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93" name="Shape 93"/>
          <p:cNvSpPr txBox="1"/>
          <p:nvPr>
            <p:ph idx="12" type="sldNum"/>
          </p:nvPr>
        </p:nvSpPr>
        <p:spPr>
          <a:xfrm>
            <a:off x="38039043" y="30510487"/>
            <a:ext cx="3657597" cy="1752600"/>
          </a:xfrm>
          <a:prstGeom prst="rect">
            <a:avLst/>
          </a:prstGeom>
          <a:noFill/>
          <a:ln>
            <a:noFill/>
          </a:ln>
        </p:spPr>
        <p:txBody>
          <a:bodyPr anchorCtr="0" anchor="ctr" bIns="245675" lIns="491450" rIns="491450" tIns="245675">
            <a:noAutofit/>
          </a:bodyPr>
          <a:lstStyle/>
          <a:p>
            <a:pPr indent="0" lvl="0" marL="0" marR="0" rtl="0" algn="r">
              <a:lnSpc>
                <a:spcPct val="100000"/>
              </a:lnSpc>
              <a:spcBef>
                <a:spcPts val="0"/>
              </a:spcBef>
              <a:spcAft>
                <a:spcPts val="0"/>
              </a:spcAft>
              <a:buClr>
                <a:schemeClr val="lt1"/>
              </a:buClr>
              <a:buSzPct val="25000"/>
              <a:buFont typeface="Calibri"/>
              <a:buNone/>
            </a:pPr>
            <a:fld id="{00000000-1234-1234-1234-123412341234}" type="slidenum">
              <a:rPr b="0" i="0" lang="en-US" sz="4800" u="none" cap="none" strike="noStrike">
                <a:solidFill>
                  <a:schemeClr val="lt1"/>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94" name="Shape 94"/>
        <p:cNvGrpSpPr/>
        <p:nvPr/>
      </p:nvGrpSpPr>
      <p:grpSpPr>
        <a:xfrm>
          <a:off x="0" y="0"/>
          <a:ext cx="0" cy="0"/>
          <a:chOff x="0" y="0"/>
          <a:chExt cx="0" cy="0"/>
        </a:xfrm>
      </p:grpSpPr>
      <p:sp>
        <p:nvSpPr>
          <p:cNvPr id="95" name="Shape 95"/>
          <p:cNvSpPr txBox="1"/>
          <p:nvPr>
            <p:ph type="title"/>
          </p:nvPr>
        </p:nvSpPr>
        <p:spPr>
          <a:xfrm rot="5400000">
            <a:off x="23347678" y="11277600"/>
            <a:ext cx="26822399" cy="9875518"/>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Clr>
                <a:schemeClr val="lt1"/>
              </a:buClr>
              <a:buFont typeface="Calibri"/>
              <a:buNone/>
              <a:defRPr b="0" i="0" sz="14500" u="none" cap="none" strike="noStrike">
                <a:solidFill>
                  <a:schemeClr val="lt1"/>
                </a:solidFill>
                <a:latin typeface="Calibri"/>
                <a:ea typeface="Calibri"/>
                <a:cs typeface="Calibri"/>
                <a:sym typeface="Calibri"/>
              </a:defRPr>
            </a:lvl1pPr>
            <a:lvl2pPr indent="0" lvl="1">
              <a:spcBef>
                <a:spcPts val="0"/>
              </a:spcBef>
              <a:buFont typeface="Arial"/>
              <a:buNone/>
              <a:defRPr sz="7300"/>
            </a:lvl2pPr>
            <a:lvl3pPr indent="0" lvl="2">
              <a:spcBef>
                <a:spcPts val="0"/>
              </a:spcBef>
              <a:buFont typeface="Arial"/>
              <a:buNone/>
              <a:defRPr sz="7300"/>
            </a:lvl3pPr>
            <a:lvl4pPr indent="0" lvl="3">
              <a:spcBef>
                <a:spcPts val="0"/>
              </a:spcBef>
              <a:buFont typeface="Arial"/>
              <a:buNone/>
              <a:defRPr sz="7300"/>
            </a:lvl4pPr>
            <a:lvl5pPr indent="0" lvl="4">
              <a:spcBef>
                <a:spcPts val="0"/>
              </a:spcBef>
              <a:buFont typeface="Arial"/>
              <a:buNone/>
              <a:defRPr sz="7300"/>
            </a:lvl5pPr>
            <a:lvl6pPr indent="0" lvl="5">
              <a:spcBef>
                <a:spcPts val="0"/>
              </a:spcBef>
              <a:buFont typeface="Arial"/>
              <a:buNone/>
              <a:defRPr sz="7300"/>
            </a:lvl6pPr>
            <a:lvl7pPr indent="0" lvl="6">
              <a:spcBef>
                <a:spcPts val="0"/>
              </a:spcBef>
              <a:buFont typeface="Arial"/>
              <a:buNone/>
              <a:defRPr sz="7300"/>
            </a:lvl7pPr>
            <a:lvl8pPr indent="0" lvl="7">
              <a:spcBef>
                <a:spcPts val="0"/>
              </a:spcBef>
              <a:buFont typeface="Arial"/>
              <a:buNone/>
              <a:defRPr sz="7300"/>
            </a:lvl8pPr>
            <a:lvl9pPr indent="0" lvl="8">
              <a:spcBef>
                <a:spcPts val="0"/>
              </a:spcBef>
              <a:buFont typeface="Arial"/>
              <a:buNone/>
              <a:defRPr sz="7300"/>
            </a:lvl9pPr>
          </a:lstStyle>
          <a:p/>
        </p:txBody>
      </p:sp>
      <p:sp>
        <p:nvSpPr>
          <p:cNvPr id="96" name="Shape 96"/>
          <p:cNvSpPr txBox="1"/>
          <p:nvPr>
            <p:ph idx="1" type="body"/>
          </p:nvPr>
        </p:nvSpPr>
        <p:spPr>
          <a:xfrm rot="5400000">
            <a:off x="4328158" y="2865121"/>
            <a:ext cx="26822399" cy="26700476"/>
          </a:xfrm>
          <a:prstGeom prst="rect">
            <a:avLst/>
          </a:prstGeom>
          <a:noFill/>
          <a:ln>
            <a:noFill/>
          </a:ln>
        </p:spPr>
        <p:txBody>
          <a:bodyPr anchorCtr="0" anchor="t" bIns="91425" lIns="91425" rIns="91425" tIns="91425"/>
          <a:lstStyle>
            <a:lvl1pPr indent="199827" lvl="0" marL="1228923" marR="0" rtl="0" algn="l">
              <a:lnSpc>
                <a:spcPct val="90000"/>
              </a:lnSpc>
              <a:spcBef>
                <a:spcPts val="6452"/>
              </a:spcBef>
              <a:spcAft>
                <a:spcPts val="0"/>
              </a:spcAft>
              <a:buClr>
                <a:schemeClr val="accent1"/>
              </a:buClr>
              <a:buSzPct val="100000"/>
              <a:buFont typeface="Arial"/>
              <a:buChar char="•"/>
              <a:defRPr b="0" i="0" sz="11300" u="none" cap="none" strike="noStrike">
                <a:solidFill>
                  <a:schemeClr val="lt1"/>
                </a:solidFill>
                <a:latin typeface="Calibri"/>
                <a:ea typeface="Calibri"/>
                <a:cs typeface="Calibri"/>
                <a:sym typeface="Calibri"/>
              </a:defRPr>
            </a:lvl1pPr>
            <a:lvl2pPr indent="3418" lvl="1" marL="2457841" marR="0" rtl="0" algn="l">
              <a:lnSpc>
                <a:spcPct val="90000"/>
              </a:lnSpc>
              <a:spcBef>
                <a:spcPts val="3226"/>
              </a:spcBef>
              <a:spcAft>
                <a:spcPts val="0"/>
              </a:spcAft>
              <a:buClr>
                <a:schemeClr val="accent1"/>
              </a:buClr>
              <a:buSzPct val="80000"/>
              <a:buFont typeface="Arial"/>
              <a:buChar char="•"/>
              <a:defRPr b="0" i="0" sz="9700" u="none" cap="none" strike="noStrike">
                <a:solidFill>
                  <a:schemeClr val="lt1"/>
                </a:solidFill>
                <a:latin typeface="Calibri"/>
                <a:ea typeface="Calibri"/>
                <a:cs typeface="Calibri"/>
                <a:sym typeface="Calibri"/>
              </a:defRPr>
            </a:lvl2pPr>
            <a:lvl3pPr indent="-163784" lvl="2" marL="3686764"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3pPr>
            <a:lvl4pPr indent="-160807" lvl="3" marL="4915687"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4pPr>
            <a:lvl5pPr indent="-157826" lvl="4" marL="6144606"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5pPr>
            <a:lvl6pPr indent="-154847" lvl="5" marL="7373528"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6pPr>
            <a:lvl7pPr indent="-151870" lvl="6" marL="8602451"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7pPr>
            <a:lvl8pPr indent="-161589" lvl="7" marL="9831370"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8pPr>
            <a:lvl9pPr indent="-158612" lvl="8" marL="11060293"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9pPr>
          </a:lstStyle>
          <a:p/>
        </p:txBody>
      </p:sp>
      <p:sp>
        <p:nvSpPr>
          <p:cNvPr id="97" name="Shape 97"/>
          <p:cNvSpPr txBox="1"/>
          <p:nvPr>
            <p:ph idx="10" type="dt"/>
          </p:nvPr>
        </p:nvSpPr>
        <p:spPr>
          <a:xfrm>
            <a:off x="4389117" y="30510487"/>
            <a:ext cx="8046720" cy="17526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98" name="Shape 98"/>
          <p:cNvSpPr txBox="1"/>
          <p:nvPr>
            <p:ph idx="11" type="ftr"/>
          </p:nvPr>
        </p:nvSpPr>
        <p:spPr>
          <a:xfrm>
            <a:off x="12435843" y="30510487"/>
            <a:ext cx="19019515" cy="17526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99" name="Shape 99"/>
          <p:cNvSpPr txBox="1"/>
          <p:nvPr>
            <p:ph idx="12" type="sldNum"/>
          </p:nvPr>
        </p:nvSpPr>
        <p:spPr>
          <a:xfrm>
            <a:off x="38039043" y="30510487"/>
            <a:ext cx="3657597" cy="1752600"/>
          </a:xfrm>
          <a:prstGeom prst="rect">
            <a:avLst/>
          </a:prstGeom>
          <a:noFill/>
          <a:ln>
            <a:noFill/>
          </a:ln>
        </p:spPr>
        <p:txBody>
          <a:bodyPr anchorCtr="0" anchor="ctr" bIns="245675" lIns="491450" rIns="491450" tIns="245675">
            <a:noAutofit/>
          </a:bodyPr>
          <a:lstStyle/>
          <a:p>
            <a:pPr indent="0" lvl="0" marL="0" marR="0" rtl="0" algn="r">
              <a:lnSpc>
                <a:spcPct val="100000"/>
              </a:lnSpc>
              <a:spcBef>
                <a:spcPts val="0"/>
              </a:spcBef>
              <a:spcAft>
                <a:spcPts val="0"/>
              </a:spcAft>
              <a:buClr>
                <a:schemeClr val="lt1"/>
              </a:buClr>
              <a:buSzPct val="25000"/>
              <a:buFont typeface="Calibri"/>
              <a:buNone/>
            </a:pPr>
            <a:fld id="{00000000-1234-1234-1234-123412341234}" type="slidenum">
              <a:rPr b="0" i="0" lang="en-US" sz="4800" u="none" cap="none" strike="noStrike">
                <a:solidFill>
                  <a:schemeClr val="lt1"/>
                </a:solidFill>
                <a:latin typeface="Calibri"/>
                <a:ea typeface="Calibri"/>
                <a:cs typeface="Calibri"/>
                <a:sym typeface="Calibri"/>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andard 4 columns">
    <p:spTree>
      <p:nvGrpSpPr>
        <p:cNvPr id="138" name="Shape 138"/>
        <p:cNvGrpSpPr/>
        <p:nvPr/>
      </p:nvGrpSpPr>
      <p:grpSpPr>
        <a:xfrm>
          <a:off x="0" y="0"/>
          <a:ext cx="0" cy="0"/>
          <a:chOff x="0" y="0"/>
          <a:chExt cx="0" cy="0"/>
        </a:xfrm>
      </p:grpSpPr>
      <p:sp>
        <p:nvSpPr>
          <p:cNvPr id="139" name="Shape 139"/>
          <p:cNvSpPr txBox="1"/>
          <p:nvPr>
            <p:ph idx="1" type="body"/>
          </p:nvPr>
        </p:nvSpPr>
        <p:spPr>
          <a:xfrm>
            <a:off x="904187" y="6378482"/>
            <a:ext cx="10056901" cy="846302"/>
          </a:xfrm>
          <a:prstGeom prst="rect">
            <a:avLst/>
          </a:prstGeom>
          <a:noFill/>
          <a:ln>
            <a:noFill/>
          </a:ln>
        </p:spPr>
        <p:txBody>
          <a:bodyPr anchorCtr="0" anchor="t" bIns="91425" lIns="91425" rIns="91425" tIns="91425"/>
          <a:lstStyle>
            <a:lvl1pPr indent="-6298" lvl="0" marL="158699" marR="0" rtl="0" algn="l">
              <a:lnSpc>
                <a:spcPct val="100000"/>
              </a:lnSpc>
              <a:spcBef>
                <a:spcPts val="500"/>
              </a:spcBef>
              <a:spcAft>
                <a:spcPts val="0"/>
              </a:spcAft>
              <a:buClr>
                <a:srgbClr val="2C3F71"/>
              </a:buClr>
              <a:buSzPct val="100000"/>
              <a:buFont typeface="Arial"/>
              <a:buChar char="●"/>
              <a:defRPr b="0" i="0" sz="2400" u="none" cap="none" strike="noStrike">
                <a:solidFill>
                  <a:srgbClr val="2C3F71"/>
                </a:solidFill>
                <a:latin typeface="Times New Roman"/>
                <a:ea typeface="Times New Roman"/>
                <a:cs typeface="Times New Roman"/>
                <a:sym typeface="Times New Roman"/>
              </a:defRPr>
            </a:lvl1pPr>
            <a:lvl2pPr indent="114782" lvl="1" marL="1510818"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2pPr>
            <a:lvl3pPr indent="114963" lvl="2" marL="2082136"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3pPr>
            <a:lvl4pPr indent="108937" lvl="3" marL="2685062"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4pPr>
            <a:lvl5pPr indent="1049" lvl="4" marL="3288250"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40" name="Shape 140"/>
          <p:cNvSpPr txBox="1"/>
          <p:nvPr>
            <p:ph idx="2" type="body"/>
          </p:nvPr>
        </p:nvSpPr>
        <p:spPr>
          <a:xfrm>
            <a:off x="922341" y="5548750"/>
            <a:ext cx="10048798" cy="753901"/>
          </a:xfrm>
          <a:prstGeom prst="rect">
            <a:avLst/>
          </a:prstGeom>
          <a:noFill/>
          <a:ln>
            <a:noFill/>
          </a:ln>
        </p:spPr>
        <p:txBody>
          <a:bodyPr anchorCtr="0" anchor="ctr" bIns="91425" lIns="91425" rIns="91425" tIns="91425"/>
          <a:lstStyle>
            <a:lvl1pPr indent="-6275" lvl="0" marL="234875" marR="0" rtl="0" algn="ctr">
              <a:lnSpc>
                <a:spcPct val="100000"/>
              </a:lnSpc>
              <a:spcBef>
                <a:spcPts val="738"/>
              </a:spcBef>
              <a:spcAft>
                <a:spcPts val="0"/>
              </a:spcAft>
              <a:buClr>
                <a:srgbClr val="2C3F71"/>
              </a:buClr>
              <a:buSzPct val="100000"/>
              <a:buFont typeface="Arial"/>
              <a:buChar char="●"/>
              <a:defRPr b="1" i="0" sz="3600" u="sng" cap="none" strike="noStrike">
                <a:solidFill>
                  <a:srgbClr val="2C3F71"/>
                </a:solidFill>
                <a:latin typeface="Calibri"/>
                <a:ea typeface="Calibri"/>
                <a:cs typeface="Calibri"/>
                <a:sym typeface="Calibri"/>
              </a:defRPr>
            </a:lvl1pPr>
            <a:lvl2pPr indent="496811" lvl="1" marL="4741938" marR="0" rtl="0" algn="l">
              <a:lnSpc>
                <a:spcPct val="100000"/>
              </a:lnSpc>
              <a:spcBef>
                <a:spcPts val="2698"/>
              </a:spcBef>
              <a:spcAft>
                <a:spcPts val="0"/>
              </a:spcAft>
              <a:buClr>
                <a:schemeClr val="dk1"/>
              </a:buClr>
              <a:buSzPct val="100000"/>
              <a:buFont typeface="Calibri"/>
              <a:buChar char="○"/>
              <a:defRPr b="0" i="0" sz="13300" u="none" cap="none" strike="noStrike">
                <a:solidFill>
                  <a:schemeClr val="dk1"/>
                </a:solidFill>
                <a:latin typeface="Calibri"/>
                <a:ea typeface="Calibri"/>
                <a:cs typeface="Calibri"/>
                <a:sym typeface="Calibri"/>
              </a:defRPr>
            </a:lvl2pPr>
            <a:lvl3pPr indent="351349" lvl="2" marL="6589200" marR="0" rtl="0" algn="l">
              <a:lnSpc>
                <a:spcPct val="100000"/>
              </a:lnSpc>
              <a:spcBef>
                <a:spcPts val="2319"/>
              </a:spcBef>
              <a:spcAft>
                <a:spcPts val="0"/>
              </a:spcAft>
              <a:buClr>
                <a:schemeClr val="dk1"/>
              </a:buClr>
              <a:buSzPct val="100000"/>
              <a:buFont typeface="Calibri"/>
              <a:buChar char="■"/>
              <a:defRPr b="0" i="0" sz="11700" u="none" cap="none" strike="noStrike">
                <a:solidFill>
                  <a:schemeClr val="dk1"/>
                </a:solidFill>
                <a:latin typeface="Calibri"/>
                <a:ea typeface="Calibri"/>
                <a:cs typeface="Calibri"/>
                <a:sym typeface="Calibri"/>
              </a:defRPr>
            </a:lvl3pPr>
            <a:lvl4pPr indent="491624" lvl="3" marL="83920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4pPr>
            <a:lvl5pPr indent="479625" lvl="4" marL="10601125"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41" name="Shape 141"/>
          <p:cNvSpPr txBox="1"/>
          <p:nvPr>
            <p:ph idx="3" type="body"/>
          </p:nvPr>
        </p:nvSpPr>
        <p:spPr>
          <a:xfrm>
            <a:off x="922337" y="14212515"/>
            <a:ext cx="10050599" cy="753901"/>
          </a:xfrm>
          <a:prstGeom prst="rect">
            <a:avLst/>
          </a:prstGeom>
          <a:noFill/>
          <a:ln>
            <a:noFill/>
          </a:ln>
        </p:spPr>
        <p:txBody>
          <a:bodyPr anchorCtr="0" anchor="ctr" bIns="91425" lIns="91425" rIns="91425" tIns="91425"/>
          <a:lstStyle>
            <a:lvl1pPr indent="-6275" lvl="0" marL="234875" marR="0" rtl="0" algn="ctr">
              <a:lnSpc>
                <a:spcPct val="100000"/>
              </a:lnSpc>
              <a:spcBef>
                <a:spcPts val="738"/>
              </a:spcBef>
              <a:spcAft>
                <a:spcPts val="0"/>
              </a:spcAft>
              <a:buClr>
                <a:srgbClr val="2C3F71"/>
              </a:buClr>
              <a:buSzPct val="100000"/>
              <a:buFont typeface="Arial"/>
              <a:buChar char="●"/>
              <a:defRPr b="1" i="0" sz="3600" u="sng" cap="none" strike="noStrike">
                <a:solidFill>
                  <a:srgbClr val="2C3F71"/>
                </a:solidFill>
                <a:latin typeface="Calibri"/>
                <a:ea typeface="Calibri"/>
                <a:cs typeface="Calibri"/>
                <a:sym typeface="Calibri"/>
              </a:defRPr>
            </a:lvl1pPr>
            <a:lvl2pPr indent="496811" lvl="1" marL="4741938" marR="0" rtl="0" algn="l">
              <a:lnSpc>
                <a:spcPct val="100000"/>
              </a:lnSpc>
              <a:spcBef>
                <a:spcPts val="2698"/>
              </a:spcBef>
              <a:spcAft>
                <a:spcPts val="0"/>
              </a:spcAft>
              <a:buClr>
                <a:schemeClr val="dk1"/>
              </a:buClr>
              <a:buSzPct val="100000"/>
              <a:buFont typeface="Calibri"/>
              <a:buChar char="○"/>
              <a:defRPr b="0" i="0" sz="13300" u="none" cap="none" strike="noStrike">
                <a:solidFill>
                  <a:schemeClr val="dk1"/>
                </a:solidFill>
                <a:latin typeface="Calibri"/>
                <a:ea typeface="Calibri"/>
                <a:cs typeface="Calibri"/>
                <a:sym typeface="Calibri"/>
              </a:defRPr>
            </a:lvl2pPr>
            <a:lvl3pPr indent="351349" lvl="2" marL="6589200" marR="0" rtl="0" algn="l">
              <a:lnSpc>
                <a:spcPct val="100000"/>
              </a:lnSpc>
              <a:spcBef>
                <a:spcPts val="2319"/>
              </a:spcBef>
              <a:spcAft>
                <a:spcPts val="0"/>
              </a:spcAft>
              <a:buClr>
                <a:schemeClr val="dk1"/>
              </a:buClr>
              <a:buSzPct val="100000"/>
              <a:buFont typeface="Calibri"/>
              <a:buChar char="■"/>
              <a:defRPr b="0" i="0" sz="11700" u="none" cap="none" strike="noStrike">
                <a:solidFill>
                  <a:schemeClr val="dk1"/>
                </a:solidFill>
                <a:latin typeface="Calibri"/>
                <a:ea typeface="Calibri"/>
                <a:cs typeface="Calibri"/>
                <a:sym typeface="Calibri"/>
              </a:defRPr>
            </a:lvl3pPr>
            <a:lvl4pPr indent="491624" lvl="3" marL="83920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4pPr>
            <a:lvl5pPr indent="479625" lvl="4" marL="10601125"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42" name="Shape 142"/>
          <p:cNvSpPr txBox="1"/>
          <p:nvPr>
            <p:ph idx="4" type="body"/>
          </p:nvPr>
        </p:nvSpPr>
        <p:spPr>
          <a:xfrm>
            <a:off x="11587165" y="6378482"/>
            <a:ext cx="10048798" cy="846302"/>
          </a:xfrm>
          <a:prstGeom prst="rect">
            <a:avLst/>
          </a:prstGeom>
          <a:noFill/>
          <a:ln>
            <a:noFill/>
          </a:ln>
        </p:spPr>
        <p:txBody>
          <a:bodyPr anchorCtr="0" anchor="t" bIns="91425" lIns="91425" rIns="91425" tIns="91425"/>
          <a:lstStyle>
            <a:lvl1pPr indent="-6298" lvl="0" marL="158699" marR="0" rtl="0" algn="l">
              <a:lnSpc>
                <a:spcPct val="100000"/>
              </a:lnSpc>
              <a:spcBef>
                <a:spcPts val="500"/>
              </a:spcBef>
              <a:spcAft>
                <a:spcPts val="0"/>
              </a:spcAft>
              <a:buClr>
                <a:srgbClr val="2C3F71"/>
              </a:buClr>
              <a:buSzPct val="100000"/>
              <a:buFont typeface="Arial"/>
              <a:buChar char="●"/>
              <a:defRPr b="0" i="0" sz="2400" u="none" cap="none" strike="noStrike">
                <a:solidFill>
                  <a:srgbClr val="2C3F71"/>
                </a:solidFill>
                <a:latin typeface="Times New Roman"/>
                <a:ea typeface="Times New Roman"/>
                <a:cs typeface="Times New Roman"/>
                <a:sym typeface="Times New Roman"/>
              </a:defRPr>
            </a:lvl1pPr>
            <a:lvl2pPr indent="114782" lvl="1" marL="1510818"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2pPr>
            <a:lvl3pPr indent="114963" lvl="2" marL="2082136"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3pPr>
            <a:lvl4pPr indent="108937" lvl="3" marL="2685062"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4pPr>
            <a:lvl5pPr indent="1049" lvl="4" marL="3288250"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43" name="Shape 143"/>
          <p:cNvSpPr txBox="1"/>
          <p:nvPr>
            <p:ph idx="5" type="body"/>
          </p:nvPr>
        </p:nvSpPr>
        <p:spPr>
          <a:xfrm>
            <a:off x="11587165" y="5548750"/>
            <a:ext cx="10048798" cy="753901"/>
          </a:xfrm>
          <a:prstGeom prst="rect">
            <a:avLst/>
          </a:prstGeom>
          <a:noFill/>
          <a:ln>
            <a:noFill/>
          </a:ln>
        </p:spPr>
        <p:txBody>
          <a:bodyPr anchorCtr="0" anchor="ctr" bIns="91425" lIns="91425" rIns="91425" tIns="91425"/>
          <a:lstStyle>
            <a:lvl1pPr indent="-6275" lvl="0" marL="234875" marR="0" rtl="0" algn="ctr">
              <a:lnSpc>
                <a:spcPct val="100000"/>
              </a:lnSpc>
              <a:spcBef>
                <a:spcPts val="738"/>
              </a:spcBef>
              <a:spcAft>
                <a:spcPts val="0"/>
              </a:spcAft>
              <a:buClr>
                <a:srgbClr val="2C3F71"/>
              </a:buClr>
              <a:buSzPct val="100000"/>
              <a:buFont typeface="Arial"/>
              <a:buChar char="●"/>
              <a:defRPr b="1" i="0" sz="3600" u="sng" cap="none" strike="noStrike">
                <a:solidFill>
                  <a:srgbClr val="2C3F71"/>
                </a:solidFill>
                <a:latin typeface="Calibri"/>
                <a:ea typeface="Calibri"/>
                <a:cs typeface="Calibri"/>
                <a:sym typeface="Calibri"/>
              </a:defRPr>
            </a:lvl1pPr>
            <a:lvl2pPr indent="496811" lvl="1" marL="4741938" marR="0" rtl="0" algn="l">
              <a:lnSpc>
                <a:spcPct val="100000"/>
              </a:lnSpc>
              <a:spcBef>
                <a:spcPts val="2698"/>
              </a:spcBef>
              <a:spcAft>
                <a:spcPts val="0"/>
              </a:spcAft>
              <a:buClr>
                <a:schemeClr val="dk1"/>
              </a:buClr>
              <a:buSzPct val="100000"/>
              <a:buFont typeface="Calibri"/>
              <a:buChar char="○"/>
              <a:defRPr b="0" i="0" sz="13300" u="none" cap="none" strike="noStrike">
                <a:solidFill>
                  <a:schemeClr val="dk1"/>
                </a:solidFill>
                <a:latin typeface="Calibri"/>
                <a:ea typeface="Calibri"/>
                <a:cs typeface="Calibri"/>
                <a:sym typeface="Calibri"/>
              </a:defRPr>
            </a:lvl2pPr>
            <a:lvl3pPr indent="351349" lvl="2" marL="6589200" marR="0" rtl="0" algn="l">
              <a:lnSpc>
                <a:spcPct val="100000"/>
              </a:lnSpc>
              <a:spcBef>
                <a:spcPts val="2319"/>
              </a:spcBef>
              <a:spcAft>
                <a:spcPts val="0"/>
              </a:spcAft>
              <a:buClr>
                <a:schemeClr val="dk1"/>
              </a:buClr>
              <a:buSzPct val="100000"/>
              <a:buFont typeface="Calibri"/>
              <a:buChar char="■"/>
              <a:defRPr b="0" i="0" sz="11700" u="none" cap="none" strike="noStrike">
                <a:solidFill>
                  <a:schemeClr val="dk1"/>
                </a:solidFill>
                <a:latin typeface="Calibri"/>
                <a:ea typeface="Calibri"/>
                <a:cs typeface="Calibri"/>
                <a:sym typeface="Calibri"/>
              </a:defRPr>
            </a:lvl3pPr>
            <a:lvl4pPr indent="491624" lvl="3" marL="83920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4pPr>
            <a:lvl5pPr indent="479625" lvl="4" marL="10601125"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44" name="Shape 144"/>
          <p:cNvSpPr txBox="1"/>
          <p:nvPr>
            <p:ph idx="6" type="body"/>
          </p:nvPr>
        </p:nvSpPr>
        <p:spPr>
          <a:xfrm>
            <a:off x="22258340" y="6378482"/>
            <a:ext cx="10048798" cy="846302"/>
          </a:xfrm>
          <a:prstGeom prst="rect">
            <a:avLst/>
          </a:prstGeom>
          <a:noFill/>
          <a:ln>
            <a:noFill/>
          </a:ln>
        </p:spPr>
        <p:txBody>
          <a:bodyPr anchorCtr="0" anchor="t" bIns="91425" lIns="91425" rIns="91425" tIns="91425"/>
          <a:lstStyle>
            <a:lvl1pPr indent="-6298" lvl="0" marL="158699" marR="0" rtl="0" algn="l">
              <a:lnSpc>
                <a:spcPct val="100000"/>
              </a:lnSpc>
              <a:spcBef>
                <a:spcPts val="500"/>
              </a:spcBef>
              <a:spcAft>
                <a:spcPts val="0"/>
              </a:spcAft>
              <a:buClr>
                <a:srgbClr val="2C3F71"/>
              </a:buClr>
              <a:buSzPct val="100000"/>
              <a:buFont typeface="Arial"/>
              <a:buChar char="●"/>
              <a:defRPr b="0" i="0" sz="2400" u="none" cap="none" strike="noStrike">
                <a:solidFill>
                  <a:srgbClr val="2C3F71"/>
                </a:solidFill>
                <a:latin typeface="Times New Roman"/>
                <a:ea typeface="Times New Roman"/>
                <a:cs typeface="Times New Roman"/>
                <a:sym typeface="Times New Roman"/>
              </a:defRPr>
            </a:lvl1pPr>
            <a:lvl2pPr indent="114782" lvl="1" marL="1510818"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2pPr>
            <a:lvl3pPr indent="114963" lvl="2" marL="2082136"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3pPr>
            <a:lvl4pPr indent="108937" lvl="3" marL="2685062"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4pPr>
            <a:lvl5pPr indent="1049" lvl="4" marL="3288250"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45" name="Shape 145"/>
          <p:cNvSpPr txBox="1"/>
          <p:nvPr>
            <p:ph idx="7" type="body"/>
          </p:nvPr>
        </p:nvSpPr>
        <p:spPr>
          <a:xfrm>
            <a:off x="22250398" y="5548750"/>
            <a:ext cx="10058398" cy="753901"/>
          </a:xfrm>
          <a:prstGeom prst="rect">
            <a:avLst/>
          </a:prstGeom>
          <a:noFill/>
          <a:ln>
            <a:noFill/>
          </a:ln>
        </p:spPr>
        <p:txBody>
          <a:bodyPr anchorCtr="0" anchor="ctr" bIns="91425" lIns="91425" rIns="91425" tIns="91425"/>
          <a:lstStyle>
            <a:lvl1pPr indent="-6275" lvl="0" marL="234875" marR="0" rtl="0" algn="ctr">
              <a:lnSpc>
                <a:spcPct val="100000"/>
              </a:lnSpc>
              <a:spcBef>
                <a:spcPts val="738"/>
              </a:spcBef>
              <a:spcAft>
                <a:spcPts val="0"/>
              </a:spcAft>
              <a:buClr>
                <a:srgbClr val="2C3F71"/>
              </a:buClr>
              <a:buSzPct val="100000"/>
              <a:buFont typeface="Arial"/>
              <a:buChar char="●"/>
              <a:defRPr b="1" i="0" sz="3600" u="sng" cap="none" strike="noStrike">
                <a:solidFill>
                  <a:srgbClr val="2C3F71"/>
                </a:solidFill>
                <a:latin typeface="Calibri"/>
                <a:ea typeface="Calibri"/>
                <a:cs typeface="Calibri"/>
                <a:sym typeface="Calibri"/>
              </a:defRPr>
            </a:lvl1pPr>
            <a:lvl2pPr indent="496811" lvl="1" marL="4741938" marR="0" rtl="0" algn="l">
              <a:lnSpc>
                <a:spcPct val="100000"/>
              </a:lnSpc>
              <a:spcBef>
                <a:spcPts val="2698"/>
              </a:spcBef>
              <a:spcAft>
                <a:spcPts val="0"/>
              </a:spcAft>
              <a:buClr>
                <a:schemeClr val="dk1"/>
              </a:buClr>
              <a:buSzPct val="100000"/>
              <a:buFont typeface="Calibri"/>
              <a:buChar char="○"/>
              <a:defRPr b="0" i="0" sz="13300" u="none" cap="none" strike="noStrike">
                <a:solidFill>
                  <a:schemeClr val="dk1"/>
                </a:solidFill>
                <a:latin typeface="Calibri"/>
                <a:ea typeface="Calibri"/>
                <a:cs typeface="Calibri"/>
                <a:sym typeface="Calibri"/>
              </a:defRPr>
            </a:lvl2pPr>
            <a:lvl3pPr indent="351349" lvl="2" marL="6589200" marR="0" rtl="0" algn="l">
              <a:lnSpc>
                <a:spcPct val="100000"/>
              </a:lnSpc>
              <a:spcBef>
                <a:spcPts val="2319"/>
              </a:spcBef>
              <a:spcAft>
                <a:spcPts val="0"/>
              </a:spcAft>
              <a:buClr>
                <a:schemeClr val="dk1"/>
              </a:buClr>
              <a:buSzPct val="100000"/>
              <a:buFont typeface="Calibri"/>
              <a:buChar char="■"/>
              <a:defRPr b="0" i="0" sz="11700" u="none" cap="none" strike="noStrike">
                <a:solidFill>
                  <a:schemeClr val="dk1"/>
                </a:solidFill>
                <a:latin typeface="Calibri"/>
                <a:ea typeface="Calibri"/>
                <a:cs typeface="Calibri"/>
                <a:sym typeface="Calibri"/>
              </a:defRPr>
            </a:lvl3pPr>
            <a:lvl4pPr indent="491624" lvl="3" marL="83920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4pPr>
            <a:lvl5pPr indent="479625" lvl="4" marL="10601125"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46" name="Shape 146"/>
          <p:cNvSpPr txBox="1"/>
          <p:nvPr>
            <p:ph idx="8" type="body"/>
          </p:nvPr>
        </p:nvSpPr>
        <p:spPr>
          <a:xfrm>
            <a:off x="32914028" y="5548750"/>
            <a:ext cx="10047002" cy="753901"/>
          </a:xfrm>
          <a:prstGeom prst="rect">
            <a:avLst/>
          </a:prstGeom>
          <a:noFill/>
          <a:ln>
            <a:noFill/>
          </a:ln>
        </p:spPr>
        <p:txBody>
          <a:bodyPr anchorCtr="0" anchor="ctr" bIns="91425" lIns="91425" rIns="91425" tIns="91425"/>
          <a:lstStyle>
            <a:lvl1pPr indent="-6275" lvl="0" marL="234875" marR="0" rtl="0" algn="ctr">
              <a:lnSpc>
                <a:spcPct val="100000"/>
              </a:lnSpc>
              <a:spcBef>
                <a:spcPts val="738"/>
              </a:spcBef>
              <a:spcAft>
                <a:spcPts val="0"/>
              </a:spcAft>
              <a:buClr>
                <a:srgbClr val="2C3F71"/>
              </a:buClr>
              <a:buSzPct val="100000"/>
              <a:buFont typeface="Arial"/>
              <a:buChar char="●"/>
              <a:defRPr b="1" i="0" sz="3600" u="sng" cap="none" strike="noStrike">
                <a:solidFill>
                  <a:srgbClr val="2C3F71"/>
                </a:solidFill>
                <a:latin typeface="Calibri"/>
                <a:ea typeface="Calibri"/>
                <a:cs typeface="Calibri"/>
                <a:sym typeface="Calibri"/>
              </a:defRPr>
            </a:lvl1pPr>
            <a:lvl2pPr indent="496811" lvl="1" marL="4741938" marR="0" rtl="0" algn="l">
              <a:lnSpc>
                <a:spcPct val="100000"/>
              </a:lnSpc>
              <a:spcBef>
                <a:spcPts val="2698"/>
              </a:spcBef>
              <a:spcAft>
                <a:spcPts val="0"/>
              </a:spcAft>
              <a:buClr>
                <a:schemeClr val="dk1"/>
              </a:buClr>
              <a:buSzPct val="100000"/>
              <a:buFont typeface="Calibri"/>
              <a:buChar char="○"/>
              <a:defRPr b="0" i="0" sz="13300" u="none" cap="none" strike="noStrike">
                <a:solidFill>
                  <a:schemeClr val="dk1"/>
                </a:solidFill>
                <a:latin typeface="Calibri"/>
                <a:ea typeface="Calibri"/>
                <a:cs typeface="Calibri"/>
                <a:sym typeface="Calibri"/>
              </a:defRPr>
            </a:lvl2pPr>
            <a:lvl3pPr indent="351349" lvl="2" marL="6589200" marR="0" rtl="0" algn="l">
              <a:lnSpc>
                <a:spcPct val="100000"/>
              </a:lnSpc>
              <a:spcBef>
                <a:spcPts val="2319"/>
              </a:spcBef>
              <a:spcAft>
                <a:spcPts val="0"/>
              </a:spcAft>
              <a:buClr>
                <a:schemeClr val="dk1"/>
              </a:buClr>
              <a:buSzPct val="100000"/>
              <a:buFont typeface="Calibri"/>
              <a:buChar char="■"/>
              <a:defRPr b="0" i="0" sz="11700" u="none" cap="none" strike="noStrike">
                <a:solidFill>
                  <a:schemeClr val="dk1"/>
                </a:solidFill>
                <a:latin typeface="Calibri"/>
                <a:ea typeface="Calibri"/>
                <a:cs typeface="Calibri"/>
                <a:sym typeface="Calibri"/>
              </a:defRPr>
            </a:lvl3pPr>
            <a:lvl4pPr indent="491624" lvl="3" marL="83920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4pPr>
            <a:lvl5pPr indent="479625" lvl="4" marL="10601125"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47" name="Shape 147"/>
          <p:cNvSpPr txBox="1"/>
          <p:nvPr>
            <p:ph idx="9" type="body"/>
          </p:nvPr>
        </p:nvSpPr>
        <p:spPr>
          <a:xfrm>
            <a:off x="32914028" y="6378482"/>
            <a:ext cx="10047002" cy="846302"/>
          </a:xfrm>
          <a:prstGeom prst="rect">
            <a:avLst/>
          </a:prstGeom>
          <a:noFill/>
          <a:ln>
            <a:noFill/>
          </a:ln>
        </p:spPr>
        <p:txBody>
          <a:bodyPr anchorCtr="0" anchor="t" bIns="91425" lIns="91425" rIns="91425" tIns="91425"/>
          <a:lstStyle>
            <a:lvl1pPr indent="-6298" lvl="0" marL="158699" marR="0" rtl="0" algn="l">
              <a:lnSpc>
                <a:spcPct val="100000"/>
              </a:lnSpc>
              <a:spcBef>
                <a:spcPts val="500"/>
              </a:spcBef>
              <a:spcAft>
                <a:spcPts val="0"/>
              </a:spcAft>
              <a:buClr>
                <a:srgbClr val="2C3F71"/>
              </a:buClr>
              <a:buSzPct val="100000"/>
              <a:buFont typeface="Arial"/>
              <a:buChar char="●"/>
              <a:defRPr b="0" i="0" sz="2400" u="none" cap="none" strike="noStrike">
                <a:solidFill>
                  <a:srgbClr val="2C3F71"/>
                </a:solidFill>
                <a:latin typeface="Times New Roman"/>
                <a:ea typeface="Times New Roman"/>
                <a:cs typeface="Times New Roman"/>
                <a:sym typeface="Times New Roman"/>
              </a:defRPr>
            </a:lvl1pPr>
            <a:lvl2pPr indent="114782" lvl="1" marL="1510818"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2pPr>
            <a:lvl3pPr indent="114963" lvl="2" marL="2082136"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3pPr>
            <a:lvl4pPr indent="108937" lvl="3" marL="2685062"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4pPr>
            <a:lvl5pPr indent="1049" lvl="4" marL="3288250"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48" name="Shape 148"/>
          <p:cNvSpPr txBox="1"/>
          <p:nvPr>
            <p:ph idx="13" type="body"/>
          </p:nvPr>
        </p:nvSpPr>
        <p:spPr>
          <a:xfrm>
            <a:off x="32914028" y="14272740"/>
            <a:ext cx="10047002" cy="753901"/>
          </a:xfrm>
          <a:prstGeom prst="rect">
            <a:avLst/>
          </a:prstGeom>
          <a:noFill/>
          <a:ln>
            <a:noFill/>
          </a:ln>
        </p:spPr>
        <p:txBody>
          <a:bodyPr anchorCtr="0" anchor="ctr" bIns="91425" lIns="91425" rIns="91425" tIns="91425"/>
          <a:lstStyle>
            <a:lvl1pPr indent="-6275" lvl="0" marL="234875" marR="0" rtl="0" algn="ctr">
              <a:lnSpc>
                <a:spcPct val="100000"/>
              </a:lnSpc>
              <a:spcBef>
                <a:spcPts val="738"/>
              </a:spcBef>
              <a:spcAft>
                <a:spcPts val="0"/>
              </a:spcAft>
              <a:buClr>
                <a:srgbClr val="2C3F71"/>
              </a:buClr>
              <a:buSzPct val="100000"/>
              <a:buFont typeface="Arial"/>
              <a:buChar char="●"/>
              <a:defRPr b="1" i="0" sz="3600" u="sng" cap="none" strike="noStrike">
                <a:solidFill>
                  <a:srgbClr val="2C3F71"/>
                </a:solidFill>
                <a:latin typeface="Calibri"/>
                <a:ea typeface="Calibri"/>
                <a:cs typeface="Calibri"/>
                <a:sym typeface="Calibri"/>
              </a:defRPr>
            </a:lvl1pPr>
            <a:lvl2pPr indent="496811" lvl="1" marL="4741938" marR="0" rtl="0" algn="l">
              <a:lnSpc>
                <a:spcPct val="100000"/>
              </a:lnSpc>
              <a:spcBef>
                <a:spcPts val="2698"/>
              </a:spcBef>
              <a:spcAft>
                <a:spcPts val="0"/>
              </a:spcAft>
              <a:buClr>
                <a:schemeClr val="dk1"/>
              </a:buClr>
              <a:buSzPct val="100000"/>
              <a:buFont typeface="Calibri"/>
              <a:buChar char="○"/>
              <a:defRPr b="0" i="0" sz="13300" u="none" cap="none" strike="noStrike">
                <a:solidFill>
                  <a:schemeClr val="dk1"/>
                </a:solidFill>
                <a:latin typeface="Calibri"/>
                <a:ea typeface="Calibri"/>
                <a:cs typeface="Calibri"/>
                <a:sym typeface="Calibri"/>
              </a:defRPr>
            </a:lvl2pPr>
            <a:lvl3pPr indent="351349" lvl="2" marL="6589200" marR="0" rtl="0" algn="l">
              <a:lnSpc>
                <a:spcPct val="100000"/>
              </a:lnSpc>
              <a:spcBef>
                <a:spcPts val="2319"/>
              </a:spcBef>
              <a:spcAft>
                <a:spcPts val="0"/>
              </a:spcAft>
              <a:buClr>
                <a:schemeClr val="dk1"/>
              </a:buClr>
              <a:buSzPct val="100000"/>
              <a:buFont typeface="Calibri"/>
              <a:buChar char="■"/>
              <a:defRPr b="0" i="0" sz="11700" u="none" cap="none" strike="noStrike">
                <a:solidFill>
                  <a:schemeClr val="dk1"/>
                </a:solidFill>
                <a:latin typeface="Calibri"/>
                <a:ea typeface="Calibri"/>
                <a:cs typeface="Calibri"/>
                <a:sym typeface="Calibri"/>
              </a:defRPr>
            </a:lvl3pPr>
            <a:lvl4pPr indent="491624" lvl="3" marL="83920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4pPr>
            <a:lvl5pPr indent="479625" lvl="4" marL="10601125"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49" name="Shape 149"/>
          <p:cNvSpPr txBox="1"/>
          <p:nvPr>
            <p:ph idx="14" type="body"/>
          </p:nvPr>
        </p:nvSpPr>
        <p:spPr>
          <a:xfrm>
            <a:off x="32914031" y="15011403"/>
            <a:ext cx="10052101" cy="846302"/>
          </a:xfrm>
          <a:prstGeom prst="rect">
            <a:avLst/>
          </a:prstGeom>
          <a:noFill/>
          <a:ln>
            <a:noFill/>
          </a:ln>
        </p:spPr>
        <p:txBody>
          <a:bodyPr anchorCtr="0" anchor="t" bIns="91425" lIns="91425" rIns="91425" tIns="91425"/>
          <a:lstStyle>
            <a:lvl1pPr indent="-6298" lvl="0" marL="158699" marR="0" rtl="0" algn="l">
              <a:lnSpc>
                <a:spcPct val="100000"/>
              </a:lnSpc>
              <a:spcBef>
                <a:spcPts val="500"/>
              </a:spcBef>
              <a:spcAft>
                <a:spcPts val="0"/>
              </a:spcAft>
              <a:buClr>
                <a:srgbClr val="2C3F71"/>
              </a:buClr>
              <a:buSzPct val="100000"/>
              <a:buFont typeface="Arial"/>
              <a:buChar char="●"/>
              <a:defRPr b="0" i="0" sz="2400" u="none" cap="none" strike="noStrike">
                <a:solidFill>
                  <a:srgbClr val="2C3F71"/>
                </a:solidFill>
                <a:latin typeface="Times New Roman"/>
                <a:ea typeface="Times New Roman"/>
                <a:cs typeface="Times New Roman"/>
                <a:sym typeface="Times New Roman"/>
              </a:defRPr>
            </a:lvl1pPr>
            <a:lvl2pPr indent="114782" lvl="1" marL="1510818"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2pPr>
            <a:lvl3pPr indent="114963" lvl="2" marL="2082136"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3pPr>
            <a:lvl4pPr indent="108937" lvl="3" marL="2685062"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4pPr>
            <a:lvl5pPr indent="1049" lvl="4" marL="3288250"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50" name="Shape 150"/>
          <p:cNvSpPr txBox="1"/>
          <p:nvPr>
            <p:ph idx="15" type="body"/>
          </p:nvPr>
        </p:nvSpPr>
        <p:spPr>
          <a:xfrm>
            <a:off x="32914028" y="25679403"/>
            <a:ext cx="10047002" cy="753901"/>
          </a:xfrm>
          <a:prstGeom prst="rect">
            <a:avLst/>
          </a:prstGeom>
          <a:noFill/>
          <a:ln>
            <a:noFill/>
          </a:ln>
        </p:spPr>
        <p:txBody>
          <a:bodyPr anchorCtr="0" anchor="ctr" bIns="91425" lIns="91425" rIns="91425" tIns="91425"/>
          <a:lstStyle>
            <a:lvl1pPr indent="-6275" lvl="0" marL="234875" marR="0" rtl="0" algn="ctr">
              <a:lnSpc>
                <a:spcPct val="100000"/>
              </a:lnSpc>
              <a:spcBef>
                <a:spcPts val="738"/>
              </a:spcBef>
              <a:spcAft>
                <a:spcPts val="0"/>
              </a:spcAft>
              <a:buClr>
                <a:srgbClr val="2C3F71"/>
              </a:buClr>
              <a:buSzPct val="100000"/>
              <a:buFont typeface="Arial"/>
              <a:buChar char="●"/>
              <a:defRPr b="1" i="0" sz="3600" u="sng" cap="none" strike="noStrike">
                <a:solidFill>
                  <a:srgbClr val="2C3F71"/>
                </a:solidFill>
                <a:latin typeface="Calibri"/>
                <a:ea typeface="Calibri"/>
                <a:cs typeface="Calibri"/>
                <a:sym typeface="Calibri"/>
              </a:defRPr>
            </a:lvl1pPr>
            <a:lvl2pPr indent="496811" lvl="1" marL="4741938" marR="0" rtl="0" algn="l">
              <a:lnSpc>
                <a:spcPct val="100000"/>
              </a:lnSpc>
              <a:spcBef>
                <a:spcPts val="2698"/>
              </a:spcBef>
              <a:spcAft>
                <a:spcPts val="0"/>
              </a:spcAft>
              <a:buClr>
                <a:schemeClr val="dk1"/>
              </a:buClr>
              <a:buSzPct val="100000"/>
              <a:buFont typeface="Calibri"/>
              <a:buChar char="○"/>
              <a:defRPr b="0" i="0" sz="13300" u="none" cap="none" strike="noStrike">
                <a:solidFill>
                  <a:schemeClr val="dk1"/>
                </a:solidFill>
                <a:latin typeface="Calibri"/>
                <a:ea typeface="Calibri"/>
                <a:cs typeface="Calibri"/>
                <a:sym typeface="Calibri"/>
              </a:defRPr>
            </a:lvl2pPr>
            <a:lvl3pPr indent="351349" lvl="2" marL="6589200" marR="0" rtl="0" algn="l">
              <a:lnSpc>
                <a:spcPct val="100000"/>
              </a:lnSpc>
              <a:spcBef>
                <a:spcPts val="2319"/>
              </a:spcBef>
              <a:spcAft>
                <a:spcPts val="0"/>
              </a:spcAft>
              <a:buClr>
                <a:schemeClr val="dk1"/>
              </a:buClr>
              <a:buSzPct val="100000"/>
              <a:buFont typeface="Calibri"/>
              <a:buChar char="■"/>
              <a:defRPr b="0" i="0" sz="11700" u="none" cap="none" strike="noStrike">
                <a:solidFill>
                  <a:schemeClr val="dk1"/>
                </a:solidFill>
                <a:latin typeface="Calibri"/>
                <a:ea typeface="Calibri"/>
                <a:cs typeface="Calibri"/>
                <a:sym typeface="Calibri"/>
              </a:defRPr>
            </a:lvl3pPr>
            <a:lvl4pPr indent="491624" lvl="3" marL="83920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4pPr>
            <a:lvl5pPr indent="479625" lvl="4" marL="10601125"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51" name="Shape 151"/>
          <p:cNvSpPr txBox="1"/>
          <p:nvPr>
            <p:ph idx="16" type="body"/>
          </p:nvPr>
        </p:nvSpPr>
        <p:spPr>
          <a:xfrm>
            <a:off x="32914031" y="26433450"/>
            <a:ext cx="10052101" cy="846302"/>
          </a:xfrm>
          <a:prstGeom prst="rect">
            <a:avLst/>
          </a:prstGeom>
          <a:noFill/>
          <a:ln>
            <a:noFill/>
          </a:ln>
        </p:spPr>
        <p:txBody>
          <a:bodyPr anchorCtr="0" anchor="t" bIns="91425" lIns="91425" rIns="91425" tIns="91425"/>
          <a:lstStyle>
            <a:lvl1pPr indent="-6298" lvl="0" marL="158699" marR="0" rtl="0" algn="l">
              <a:lnSpc>
                <a:spcPct val="100000"/>
              </a:lnSpc>
              <a:spcBef>
                <a:spcPts val="500"/>
              </a:spcBef>
              <a:spcAft>
                <a:spcPts val="0"/>
              </a:spcAft>
              <a:buClr>
                <a:srgbClr val="2C3F71"/>
              </a:buClr>
              <a:buSzPct val="100000"/>
              <a:buFont typeface="Arial"/>
              <a:buChar char="●"/>
              <a:defRPr b="0" i="0" sz="2400" u="none" cap="none" strike="noStrike">
                <a:solidFill>
                  <a:srgbClr val="2C3F71"/>
                </a:solidFill>
                <a:latin typeface="Times New Roman"/>
                <a:ea typeface="Times New Roman"/>
                <a:cs typeface="Times New Roman"/>
                <a:sym typeface="Times New Roman"/>
              </a:defRPr>
            </a:lvl1pPr>
            <a:lvl2pPr indent="114782" lvl="1" marL="1510818"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2pPr>
            <a:lvl3pPr indent="114963" lvl="2" marL="2082136"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3pPr>
            <a:lvl4pPr indent="108937" lvl="3" marL="2685062"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4pPr>
            <a:lvl5pPr indent="1049" lvl="4" marL="3288250"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52" name="Shape 152"/>
          <p:cNvSpPr txBox="1"/>
          <p:nvPr>
            <p:ph idx="17" type="body"/>
          </p:nvPr>
        </p:nvSpPr>
        <p:spPr>
          <a:xfrm>
            <a:off x="904187" y="14951551"/>
            <a:ext cx="10056901" cy="846302"/>
          </a:xfrm>
          <a:prstGeom prst="rect">
            <a:avLst/>
          </a:prstGeom>
          <a:noFill/>
          <a:ln>
            <a:noFill/>
          </a:ln>
        </p:spPr>
        <p:txBody>
          <a:bodyPr anchorCtr="0" anchor="t" bIns="91425" lIns="91425" rIns="91425" tIns="91425"/>
          <a:lstStyle>
            <a:lvl1pPr indent="-6298" lvl="0" marL="158699" marR="0" rtl="0" algn="l">
              <a:lnSpc>
                <a:spcPct val="100000"/>
              </a:lnSpc>
              <a:spcBef>
                <a:spcPts val="500"/>
              </a:spcBef>
              <a:spcAft>
                <a:spcPts val="0"/>
              </a:spcAft>
              <a:buClr>
                <a:srgbClr val="2C3F71"/>
              </a:buClr>
              <a:buSzPct val="100000"/>
              <a:buFont typeface="Arial"/>
              <a:buChar char="●"/>
              <a:defRPr b="0" i="0" sz="2400" u="none" cap="none" strike="noStrike">
                <a:solidFill>
                  <a:srgbClr val="2C3F71"/>
                </a:solidFill>
                <a:latin typeface="Times New Roman"/>
                <a:ea typeface="Times New Roman"/>
                <a:cs typeface="Times New Roman"/>
                <a:sym typeface="Times New Roman"/>
              </a:defRPr>
            </a:lvl1pPr>
            <a:lvl2pPr indent="114782" lvl="1" marL="1510818"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2pPr>
            <a:lvl3pPr indent="114963" lvl="2" marL="2082136"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3pPr>
            <a:lvl4pPr indent="108937" lvl="3" marL="2685062"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4pPr>
            <a:lvl5pPr indent="1049" lvl="4" marL="3288250" marR="0" rtl="0" algn="l">
              <a:lnSpc>
                <a:spcPct val="100000"/>
              </a:lnSpc>
              <a:spcBef>
                <a:spcPts val="500"/>
              </a:spcBef>
              <a:spcAft>
                <a:spcPts val="0"/>
              </a:spcAft>
              <a:buClr>
                <a:schemeClr val="dk1"/>
              </a:buClr>
              <a:buSzPct val="100000"/>
              <a:buFont typeface="Trebuchet MS"/>
              <a:buChar char="○"/>
              <a:defRPr b="0" i="0" sz="2400" u="none" cap="none" strike="noStrike">
                <a:solidFill>
                  <a:schemeClr val="dk1"/>
                </a:solidFill>
                <a:latin typeface="Trebuchet MS"/>
                <a:ea typeface="Trebuchet MS"/>
                <a:cs typeface="Trebuchet MS"/>
                <a:sym typeface="Trebuchet MS"/>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53" name="Shape 153"/>
          <p:cNvSpPr txBox="1"/>
          <p:nvPr>
            <p:ph idx="18" type="body"/>
          </p:nvPr>
        </p:nvSpPr>
        <p:spPr>
          <a:xfrm>
            <a:off x="5932594" y="3383946"/>
            <a:ext cx="31998902" cy="1280102"/>
          </a:xfrm>
          <a:prstGeom prst="rect">
            <a:avLst/>
          </a:prstGeom>
          <a:noFill/>
          <a:ln>
            <a:noFill/>
          </a:ln>
        </p:spPr>
        <p:txBody>
          <a:bodyPr anchorCtr="0" anchor="t" bIns="91425" lIns="91425" rIns="91425" tIns="91425"/>
          <a:lstStyle>
            <a:lvl1pPr indent="120" lvl="0" marL="380879" marR="0" rtl="0" algn="ctr">
              <a:lnSpc>
                <a:spcPct val="100000"/>
              </a:lnSpc>
              <a:spcBef>
                <a:spcPts val="1198"/>
              </a:spcBef>
              <a:spcAft>
                <a:spcPts val="0"/>
              </a:spcAft>
              <a:buClr>
                <a:schemeClr val="lt1"/>
              </a:buClr>
              <a:buSzPct val="100000"/>
              <a:buFont typeface="Arial"/>
              <a:buChar char="●"/>
              <a:defRPr b="0" i="0" sz="6000" u="none" cap="none" strike="noStrike">
                <a:solidFill>
                  <a:schemeClr val="lt1"/>
                </a:solidFill>
                <a:latin typeface="Calibri"/>
                <a:ea typeface="Calibri"/>
                <a:cs typeface="Calibri"/>
                <a:sym typeface="Calibri"/>
              </a:defRPr>
            </a:lvl1pPr>
            <a:lvl2pPr indent="-472397" lvl="1" marL="3564847" marR="0" rtl="0" algn="l">
              <a:lnSpc>
                <a:spcPct val="100000"/>
              </a:lnSpc>
              <a:spcBef>
                <a:spcPts val="1440"/>
              </a:spcBef>
              <a:spcAft>
                <a:spcPts val="0"/>
              </a:spcAft>
              <a:buClr>
                <a:schemeClr val="dk1"/>
              </a:buClr>
              <a:buSzPct val="100000"/>
              <a:buFont typeface="Arial"/>
              <a:buChar char="○"/>
              <a:defRPr b="0" i="0" sz="7300" u="none" cap="none" strike="noStrike">
                <a:solidFill>
                  <a:schemeClr val="dk1"/>
                </a:solidFill>
                <a:latin typeface="Calibri"/>
                <a:ea typeface="Calibri"/>
                <a:cs typeface="Calibri"/>
                <a:sym typeface="Calibri"/>
              </a:defRPr>
            </a:lvl2pPr>
            <a:lvl3pPr indent="-194826" lvl="2" marL="5484376" marR="0" rtl="0" algn="l">
              <a:lnSpc>
                <a:spcPct val="100000"/>
              </a:lnSpc>
              <a:spcBef>
                <a:spcPts val="1440"/>
              </a:spcBef>
              <a:spcAft>
                <a:spcPts val="0"/>
              </a:spcAft>
              <a:buClr>
                <a:schemeClr val="dk1"/>
              </a:buClr>
              <a:buSzPct val="100000"/>
              <a:buFont typeface="Arial"/>
              <a:buChar char="■"/>
              <a:defRPr b="0" i="0" sz="7300" u="none" cap="none" strike="noStrike">
                <a:solidFill>
                  <a:schemeClr val="dk1"/>
                </a:solidFill>
                <a:latin typeface="Calibri"/>
                <a:ea typeface="Calibri"/>
                <a:cs typeface="Calibri"/>
                <a:sym typeface="Calibri"/>
              </a:defRPr>
            </a:lvl3pPr>
            <a:lvl4pPr indent="-191481" lvl="3" marL="7678131" marR="0" rtl="0" algn="l">
              <a:lnSpc>
                <a:spcPct val="100000"/>
              </a:lnSpc>
              <a:spcBef>
                <a:spcPts val="1440"/>
              </a:spcBef>
              <a:spcAft>
                <a:spcPts val="0"/>
              </a:spcAft>
              <a:buClr>
                <a:schemeClr val="dk1"/>
              </a:buClr>
              <a:buSzPct val="100000"/>
              <a:buFont typeface="Arial"/>
              <a:buChar char="●"/>
              <a:defRPr b="0" i="0" sz="7300" u="none" cap="none" strike="noStrike">
                <a:solidFill>
                  <a:schemeClr val="dk1"/>
                </a:solidFill>
                <a:latin typeface="Calibri"/>
                <a:ea typeface="Calibri"/>
                <a:cs typeface="Calibri"/>
                <a:sym typeface="Calibri"/>
              </a:defRPr>
            </a:lvl4pPr>
            <a:lvl5pPr indent="-188131" lvl="4" marL="9871881" marR="0" rtl="0" algn="l">
              <a:lnSpc>
                <a:spcPct val="100000"/>
              </a:lnSpc>
              <a:spcBef>
                <a:spcPts val="1440"/>
              </a:spcBef>
              <a:spcAft>
                <a:spcPts val="0"/>
              </a:spcAft>
              <a:buClr>
                <a:schemeClr val="dk1"/>
              </a:buClr>
              <a:buSzPct val="100000"/>
              <a:buFont typeface="Arial"/>
              <a:buChar char="○"/>
              <a:defRPr b="0" i="0" sz="7300" u="none" cap="none" strike="noStrike">
                <a:solidFill>
                  <a:schemeClr val="dk1"/>
                </a:solidFill>
                <a:latin typeface="Calibri"/>
                <a:ea typeface="Calibri"/>
                <a:cs typeface="Calibri"/>
                <a:sym typeface="Calibri"/>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54" name="Shape 154"/>
          <p:cNvSpPr txBox="1"/>
          <p:nvPr>
            <p:ph idx="19" type="body"/>
          </p:nvPr>
        </p:nvSpPr>
        <p:spPr>
          <a:xfrm>
            <a:off x="5932594" y="2103783"/>
            <a:ext cx="31998902" cy="1280102"/>
          </a:xfrm>
          <a:prstGeom prst="rect">
            <a:avLst/>
          </a:prstGeom>
          <a:noFill/>
          <a:ln>
            <a:noFill/>
          </a:ln>
        </p:spPr>
        <p:txBody>
          <a:bodyPr anchorCtr="1" anchor="t" bIns="91425" lIns="91425" rIns="91425" tIns="91425"/>
          <a:lstStyle>
            <a:lvl1pPr indent="6526" lvl="0" marL="558624" marR="0" rtl="0" algn="ctr">
              <a:lnSpc>
                <a:spcPct val="100000"/>
              </a:lnSpc>
              <a:spcBef>
                <a:spcPts val="1758"/>
              </a:spcBef>
              <a:spcAft>
                <a:spcPts val="0"/>
              </a:spcAft>
              <a:buClr>
                <a:schemeClr val="lt1"/>
              </a:buClr>
              <a:buSzPct val="100000"/>
              <a:buFont typeface="Arial"/>
              <a:buChar char="●"/>
              <a:defRPr b="0" i="0" sz="8900" u="none" cap="none" strike="noStrike">
                <a:solidFill>
                  <a:schemeClr val="lt1"/>
                </a:solidFill>
                <a:latin typeface="Calibri"/>
                <a:ea typeface="Calibri"/>
                <a:cs typeface="Calibri"/>
                <a:sym typeface="Calibri"/>
              </a:defRPr>
            </a:lvl1pPr>
            <a:lvl2pPr indent="-472397" lvl="1" marL="3564847" marR="0" rtl="0" algn="l">
              <a:lnSpc>
                <a:spcPct val="100000"/>
              </a:lnSpc>
              <a:spcBef>
                <a:spcPts val="1440"/>
              </a:spcBef>
              <a:spcAft>
                <a:spcPts val="0"/>
              </a:spcAft>
              <a:buClr>
                <a:schemeClr val="dk1"/>
              </a:buClr>
              <a:buSzPct val="100000"/>
              <a:buFont typeface="Arial"/>
              <a:buChar char="○"/>
              <a:defRPr b="0" i="0" sz="7300" u="none" cap="none" strike="noStrike">
                <a:solidFill>
                  <a:schemeClr val="dk1"/>
                </a:solidFill>
                <a:latin typeface="Calibri"/>
                <a:ea typeface="Calibri"/>
                <a:cs typeface="Calibri"/>
                <a:sym typeface="Calibri"/>
              </a:defRPr>
            </a:lvl2pPr>
            <a:lvl3pPr indent="-194826" lvl="2" marL="5484376" marR="0" rtl="0" algn="l">
              <a:lnSpc>
                <a:spcPct val="100000"/>
              </a:lnSpc>
              <a:spcBef>
                <a:spcPts val="1440"/>
              </a:spcBef>
              <a:spcAft>
                <a:spcPts val="0"/>
              </a:spcAft>
              <a:buClr>
                <a:schemeClr val="dk1"/>
              </a:buClr>
              <a:buSzPct val="100000"/>
              <a:buFont typeface="Arial"/>
              <a:buChar char="■"/>
              <a:defRPr b="0" i="0" sz="7300" u="none" cap="none" strike="noStrike">
                <a:solidFill>
                  <a:schemeClr val="dk1"/>
                </a:solidFill>
                <a:latin typeface="Calibri"/>
                <a:ea typeface="Calibri"/>
                <a:cs typeface="Calibri"/>
                <a:sym typeface="Calibri"/>
              </a:defRPr>
            </a:lvl3pPr>
            <a:lvl4pPr indent="-191481" lvl="3" marL="7678131" marR="0" rtl="0" algn="l">
              <a:lnSpc>
                <a:spcPct val="100000"/>
              </a:lnSpc>
              <a:spcBef>
                <a:spcPts val="1440"/>
              </a:spcBef>
              <a:spcAft>
                <a:spcPts val="0"/>
              </a:spcAft>
              <a:buClr>
                <a:schemeClr val="dk1"/>
              </a:buClr>
              <a:buSzPct val="100000"/>
              <a:buFont typeface="Arial"/>
              <a:buChar char="●"/>
              <a:defRPr b="0" i="0" sz="7300" u="none" cap="none" strike="noStrike">
                <a:solidFill>
                  <a:schemeClr val="dk1"/>
                </a:solidFill>
                <a:latin typeface="Calibri"/>
                <a:ea typeface="Calibri"/>
                <a:cs typeface="Calibri"/>
                <a:sym typeface="Calibri"/>
              </a:defRPr>
            </a:lvl4pPr>
            <a:lvl5pPr indent="-188131" lvl="4" marL="9871881" marR="0" rtl="0" algn="l">
              <a:lnSpc>
                <a:spcPct val="100000"/>
              </a:lnSpc>
              <a:spcBef>
                <a:spcPts val="1440"/>
              </a:spcBef>
              <a:spcAft>
                <a:spcPts val="0"/>
              </a:spcAft>
              <a:buClr>
                <a:schemeClr val="dk1"/>
              </a:buClr>
              <a:buSzPct val="100000"/>
              <a:buFont typeface="Arial"/>
              <a:buChar char="○"/>
              <a:defRPr b="0" i="0" sz="7300" u="none" cap="none" strike="noStrike">
                <a:solidFill>
                  <a:schemeClr val="dk1"/>
                </a:solidFill>
                <a:latin typeface="Calibri"/>
                <a:ea typeface="Calibri"/>
                <a:cs typeface="Calibri"/>
                <a:sym typeface="Calibri"/>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55" name="Shape 155"/>
          <p:cNvSpPr txBox="1"/>
          <p:nvPr>
            <p:ph idx="20" type="body"/>
          </p:nvPr>
        </p:nvSpPr>
        <p:spPr>
          <a:xfrm>
            <a:off x="5932594" y="465810"/>
            <a:ext cx="31998902" cy="1638000"/>
          </a:xfrm>
          <a:prstGeom prst="rect">
            <a:avLst/>
          </a:prstGeom>
          <a:noFill/>
          <a:ln>
            <a:noFill/>
          </a:ln>
        </p:spPr>
        <p:txBody>
          <a:bodyPr anchorCtr="1" anchor="t" bIns="91425" lIns="91425" rIns="91425" tIns="91425"/>
          <a:lstStyle>
            <a:lvl1pPr indent="12932" lvl="0" marL="730018" marR="0" rtl="0" algn="ctr">
              <a:lnSpc>
                <a:spcPct val="100000"/>
              </a:lnSpc>
              <a:spcBef>
                <a:spcPts val="2299"/>
              </a:spcBef>
              <a:spcAft>
                <a:spcPts val="0"/>
              </a:spcAft>
              <a:buClr>
                <a:schemeClr val="lt1"/>
              </a:buClr>
              <a:buSzPct val="100000"/>
              <a:buFont typeface="Arial"/>
              <a:buChar char="●"/>
              <a:defRPr b="0" i="0" sz="11700" u="none" cap="none" strike="noStrike">
                <a:solidFill>
                  <a:schemeClr val="lt1"/>
                </a:solidFill>
                <a:latin typeface="Calibri"/>
                <a:ea typeface="Calibri"/>
                <a:cs typeface="Calibri"/>
                <a:sym typeface="Calibri"/>
              </a:defRPr>
            </a:lvl1pPr>
            <a:lvl2pPr indent="-472397" lvl="1" marL="3564847" marR="0" rtl="0" algn="l">
              <a:lnSpc>
                <a:spcPct val="100000"/>
              </a:lnSpc>
              <a:spcBef>
                <a:spcPts val="1440"/>
              </a:spcBef>
              <a:spcAft>
                <a:spcPts val="0"/>
              </a:spcAft>
              <a:buClr>
                <a:schemeClr val="dk1"/>
              </a:buClr>
              <a:buSzPct val="100000"/>
              <a:buFont typeface="Arial"/>
              <a:buChar char="○"/>
              <a:defRPr b="0" i="0" sz="7300" u="none" cap="none" strike="noStrike">
                <a:solidFill>
                  <a:schemeClr val="dk1"/>
                </a:solidFill>
                <a:latin typeface="Calibri"/>
                <a:ea typeface="Calibri"/>
                <a:cs typeface="Calibri"/>
                <a:sym typeface="Calibri"/>
              </a:defRPr>
            </a:lvl2pPr>
            <a:lvl3pPr indent="-194826" lvl="2" marL="5484376" marR="0" rtl="0" algn="l">
              <a:lnSpc>
                <a:spcPct val="100000"/>
              </a:lnSpc>
              <a:spcBef>
                <a:spcPts val="1440"/>
              </a:spcBef>
              <a:spcAft>
                <a:spcPts val="0"/>
              </a:spcAft>
              <a:buClr>
                <a:schemeClr val="dk1"/>
              </a:buClr>
              <a:buSzPct val="100000"/>
              <a:buFont typeface="Arial"/>
              <a:buChar char="■"/>
              <a:defRPr b="0" i="0" sz="7300" u="none" cap="none" strike="noStrike">
                <a:solidFill>
                  <a:schemeClr val="dk1"/>
                </a:solidFill>
                <a:latin typeface="Calibri"/>
                <a:ea typeface="Calibri"/>
                <a:cs typeface="Calibri"/>
                <a:sym typeface="Calibri"/>
              </a:defRPr>
            </a:lvl3pPr>
            <a:lvl4pPr indent="-191481" lvl="3" marL="7678131" marR="0" rtl="0" algn="l">
              <a:lnSpc>
                <a:spcPct val="100000"/>
              </a:lnSpc>
              <a:spcBef>
                <a:spcPts val="1440"/>
              </a:spcBef>
              <a:spcAft>
                <a:spcPts val="0"/>
              </a:spcAft>
              <a:buClr>
                <a:schemeClr val="dk1"/>
              </a:buClr>
              <a:buSzPct val="100000"/>
              <a:buFont typeface="Arial"/>
              <a:buChar char="●"/>
              <a:defRPr b="0" i="0" sz="7300" u="none" cap="none" strike="noStrike">
                <a:solidFill>
                  <a:schemeClr val="dk1"/>
                </a:solidFill>
                <a:latin typeface="Calibri"/>
                <a:ea typeface="Calibri"/>
                <a:cs typeface="Calibri"/>
                <a:sym typeface="Calibri"/>
              </a:defRPr>
            </a:lvl4pPr>
            <a:lvl5pPr indent="-188131" lvl="4" marL="9871881" marR="0" rtl="0" algn="l">
              <a:lnSpc>
                <a:spcPct val="100000"/>
              </a:lnSpc>
              <a:spcBef>
                <a:spcPts val="1440"/>
              </a:spcBef>
              <a:spcAft>
                <a:spcPts val="0"/>
              </a:spcAft>
              <a:buClr>
                <a:schemeClr val="dk1"/>
              </a:buClr>
              <a:buSzPct val="100000"/>
              <a:buFont typeface="Arial"/>
              <a:buChar char="○"/>
              <a:defRPr b="0" i="0" sz="7300" u="none" cap="none" strike="noStrike">
                <a:solidFill>
                  <a:schemeClr val="dk1"/>
                </a:solidFill>
                <a:latin typeface="Calibri"/>
                <a:ea typeface="Calibri"/>
                <a:cs typeface="Calibri"/>
                <a:sym typeface="Calibri"/>
              </a:defRPr>
            </a:lvl5pPr>
            <a:lvl6pPr indent="493024" lvl="5" marL="127848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6pPr>
            <a:lvl7pPr indent="506418" lvl="6" marL="14968531"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7pPr>
            <a:lvl8pPr indent="481724" lvl="7" marL="17177626"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8pPr>
            <a:lvl9pPr indent="482420" lvl="8" marL="19374030" marR="0" rtl="0" algn="l">
              <a:lnSpc>
                <a:spcPct val="100000"/>
              </a:lnSpc>
              <a:spcBef>
                <a:spcPts val="1920"/>
              </a:spcBef>
              <a:spcAft>
                <a:spcPts val="0"/>
              </a:spcAft>
              <a:buClr>
                <a:schemeClr val="dk1"/>
              </a:buClr>
              <a:buSzPct val="100000"/>
              <a:buFont typeface="Calibri"/>
              <a:buChar char="■"/>
              <a:defRPr b="0" i="0" sz="9700" u="none" cap="none" strike="noStrike">
                <a:solidFill>
                  <a:schemeClr val="dk1"/>
                </a:solidFill>
                <a:latin typeface="Calibri"/>
                <a:ea typeface="Calibri"/>
                <a:cs typeface="Calibri"/>
                <a:sym typeface="Calibri"/>
              </a:defRPr>
            </a:lvl9pPr>
          </a:lstStyle>
          <a:p/>
        </p:txBody>
      </p:sp>
      <p:sp>
        <p:nvSpPr>
          <p:cNvPr id="156" name="Shape 156"/>
          <p:cNvSpPr txBox="1"/>
          <p:nvPr>
            <p:ph idx="12" type="sldNum"/>
          </p:nvPr>
        </p:nvSpPr>
        <p:spPr>
          <a:xfrm>
            <a:off x="41072562" y="30399045"/>
            <a:ext cx="2633700" cy="2520000"/>
          </a:xfrm>
          <a:prstGeom prst="rect">
            <a:avLst/>
          </a:prstGeom>
        </p:spPr>
        <p:txBody>
          <a:bodyPr anchorCtr="0" anchor="ctr" bIns="438850" lIns="438850" rIns="438850" tIns="438850">
            <a:noAutofit/>
          </a:bodyPr>
          <a:lstStyle/>
          <a:p>
            <a:pPr lvl="0">
              <a:spcBef>
                <a:spcPts val="0"/>
              </a:spcBef>
              <a:buNone/>
            </a:pPr>
            <a:fld id="{00000000-1234-1234-1234-123412341234}" type="slidenum">
              <a:rPr lang="en-US">
                <a:solidFill>
                  <a:srgbClr val="2C3F71"/>
                </a:solidFill>
                <a:latin typeface="Times New Roman"/>
                <a:ea typeface="Times New Roman"/>
                <a:cs typeface="Times New Roman"/>
                <a:sym typeface="Times New Roman"/>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33" name="Shape 33"/>
        <p:cNvGrpSpPr/>
        <p:nvPr/>
      </p:nvGrpSpPr>
      <p:grpSpPr>
        <a:xfrm>
          <a:off x="0" y="0"/>
          <a:ext cx="0" cy="0"/>
          <a:chOff x="0" y="0"/>
          <a:chExt cx="0" cy="0"/>
        </a:xfrm>
      </p:grpSpPr>
      <p:sp>
        <p:nvSpPr>
          <p:cNvPr id="34" name="Shape 34"/>
          <p:cNvSpPr txBox="1"/>
          <p:nvPr>
            <p:ph type="title"/>
          </p:nvPr>
        </p:nvSpPr>
        <p:spPr>
          <a:xfrm>
            <a:off x="4389121" y="1318257"/>
            <a:ext cx="37307516" cy="5875018"/>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Clr>
                <a:schemeClr val="lt1"/>
              </a:buClr>
              <a:buFont typeface="Calibri"/>
              <a:buNone/>
              <a:defRPr b="0" i="0" sz="14500" u="none" cap="none" strike="noStrike">
                <a:solidFill>
                  <a:schemeClr val="lt1"/>
                </a:solidFill>
                <a:latin typeface="Calibri"/>
                <a:ea typeface="Calibri"/>
                <a:cs typeface="Calibri"/>
                <a:sym typeface="Calibri"/>
              </a:defRPr>
            </a:lvl1pPr>
            <a:lvl2pPr indent="0" lvl="1">
              <a:spcBef>
                <a:spcPts val="0"/>
              </a:spcBef>
              <a:buFont typeface="Arial"/>
              <a:buNone/>
              <a:defRPr sz="7300"/>
            </a:lvl2pPr>
            <a:lvl3pPr indent="0" lvl="2">
              <a:spcBef>
                <a:spcPts val="0"/>
              </a:spcBef>
              <a:buFont typeface="Arial"/>
              <a:buNone/>
              <a:defRPr sz="7300"/>
            </a:lvl3pPr>
            <a:lvl4pPr indent="0" lvl="3">
              <a:spcBef>
                <a:spcPts val="0"/>
              </a:spcBef>
              <a:buFont typeface="Arial"/>
              <a:buNone/>
              <a:defRPr sz="7300"/>
            </a:lvl4pPr>
            <a:lvl5pPr indent="0" lvl="4">
              <a:spcBef>
                <a:spcPts val="0"/>
              </a:spcBef>
              <a:buFont typeface="Arial"/>
              <a:buNone/>
              <a:defRPr sz="7300"/>
            </a:lvl5pPr>
            <a:lvl6pPr indent="0" lvl="5">
              <a:spcBef>
                <a:spcPts val="0"/>
              </a:spcBef>
              <a:buFont typeface="Arial"/>
              <a:buNone/>
              <a:defRPr sz="7300"/>
            </a:lvl6pPr>
            <a:lvl7pPr indent="0" lvl="6">
              <a:spcBef>
                <a:spcPts val="0"/>
              </a:spcBef>
              <a:buFont typeface="Arial"/>
              <a:buNone/>
              <a:defRPr sz="7300"/>
            </a:lvl7pPr>
            <a:lvl8pPr indent="0" lvl="7">
              <a:spcBef>
                <a:spcPts val="0"/>
              </a:spcBef>
              <a:buFont typeface="Arial"/>
              <a:buNone/>
              <a:defRPr sz="7300"/>
            </a:lvl8pPr>
            <a:lvl9pPr indent="0" lvl="8">
              <a:spcBef>
                <a:spcPts val="0"/>
              </a:spcBef>
              <a:buFont typeface="Arial"/>
              <a:buNone/>
              <a:defRPr sz="7300"/>
            </a:lvl9pPr>
          </a:lstStyle>
          <a:p/>
        </p:txBody>
      </p:sp>
      <p:sp>
        <p:nvSpPr>
          <p:cNvPr id="35" name="Shape 35"/>
          <p:cNvSpPr txBox="1"/>
          <p:nvPr>
            <p:ph idx="1" type="body"/>
          </p:nvPr>
        </p:nvSpPr>
        <p:spPr>
          <a:xfrm>
            <a:off x="4389121" y="8168625"/>
            <a:ext cx="37307516" cy="21418906"/>
          </a:xfrm>
          <a:prstGeom prst="rect">
            <a:avLst/>
          </a:prstGeom>
          <a:noFill/>
          <a:ln>
            <a:noFill/>
          </a:ln>
        </p:spPr>
        <p:txBody>
          <a:bodyPr anchorCtr="0" anchor="t" bIns="91425" lIns="91425" rIns="91425" tIns="91425"/>
          <a:lstStyle>
            <a:lvl1pPr indent="199827" lvl="0" marL="1228923" marR="0" rtl="0" algn="l">
              <a:lnSpc>
                <a:spcPct val="90000"/>
              </a:lnSpc>
              <a:spcBef>
                <a:spcPts val="6452"/>
              </a:spcBef>
              <a:spcAft>
                <a:spcPts val="0"/>
              </a:spcAft>
              <a:buClr>
                <a:schemeClr val="accent1"/>
              </a:buClr>
              <a:buSzPct val="100000"/>
              <a:buFont typeface="Arial"/>
              <a:buChar char="•"/>
              <a:defRPr b="0" i="0" sz="11300" u="none" cap="none" strike="noStrike">
                <a:solidFill>
                  <a:schemeClr val="lt1"/>
                </a:solidFill>
                <a:latin typeface="Calibri"/>
                <a:ea typeface="Calibri"/>
                <a:cs typeface="Calibri"/>
                <a:sym typeface="Calibri"/>
              </a:defRPr>
            </a:lvl1pPr>
            <a:lvl2pPr indent="3418" lvl="1" marL="2457841" marR="0" rtl="0" algn="l">
              <a:lnSpc>
                <a:spcPct val="90000"/>
              </a:lnSpc>
              <a:spcBef>
                <a:spcPts val="3226"/>
              </a:spcBef>
              <a:spcAft>
                <a:spcPts val="0"/>
              </a:spcAft>
              <a:buClr>
                <a:schemeClr val="accent1"/>
              </a:buClr>
              <a:buSzPct val="80000"/>
              <a:buFont typeface="Arial"/>
              <a:buChar char="•"/>
              <a:defRPr b="0" i="0" sz="9700" u="none" cap="none" strike="noStrike">
                <a:solidFill>
                  <a:schemeClr val="lt1"/>
                </a:solidFill>
                <a:latin typeface="Calibri"/>
                <a:ea typeface="Calibri"/>
                <a:cs typeface="Calibri"/>
                <a:sym typeface="Calibri"/>
              </a:defRPr>
            </a:lvl2pPr>
            <a:lvl3pPr indent="-163784" lvl="2" marL="3686764"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3pPr>
            <a:lvl4pPr indent="-160807" lvl="3" marL="4915687"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4pPr>
            <a:lvl5pPr indent="-157826" lvl="4" marL="6144606"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5pPr>
            <a:lvl6pPr indent="-154847" lvl="5" marL="7373528"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6pPr>
            <a:lvl7pPr indent="-151870" lvl="6" marL="8602451"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7pPr>
            <a:lvl8pPr indent="-161589" lvl="7" marL="9831370"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8pPr>
            <a:lvl9pPr indent="-158612" lvl="8" marL="11060293"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9pPr>
          </a:lstStyle>
          <a:p/>
        </p:txBody>
      </p:sp>
      <p:sp>
        <p:nvSpPr>
          <p:cNvPr id="36" name="Shape 36"/>
          <p:cNvSpPr txBox="1"/>
          <p:nvPr>
            <p:ph idx="10" type="dt"/>
          </p:nvPr>
        </p:nvSpPr>
        <p:spPr>
          <a:xfrm>
            <a:off x="4389117" y="30510487"/>
            <a:ext cx="8046720" cy="17526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37" name="Shape 37"/>
          <p:cNvSpPr txBox="1"/>
          <p:nvPr>
            <p:ph idx="11" type="ftr"/>
          </p:nvPr>
        </p:nvSpPr>
        <p:spPr>
          <a:xfrm>
            <a:off x="12435843" y="30510487"/>
            <a:ext cx="19019515" cy="17526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38" name="Shape 38"/>
          <p:cNvSpPr txBox="1"/>
          <p:nvPr>
            <p:ph idx="12" type="sldNum"/>
          </p:nvPr>
        </p:nvSpPr>
        <p:spPr>
          <a:xfrm>
            <a:off x="38039043" y="30510487"/>
            <a:ext cx="3657597" cy="1752600"/>
          </a:xfrm>
          <a:prstGeom prst="rect">
            <a:avLst/>
          </a:prstGeom>
          <a:noFill/>
          <a:ln>
            <a:noFill/>
          </a:ln>
        </p:spPr>
        <p:txBody>
          <a:bodyPr anchorCtr="0" anchor="ctr" bIns="245675" lIns="491450" rIns="491450" tIns="245675">
            <a:noAutofit/>
          </a:bodyPr>
          <a:lstStyle/>
          <a:p>
            <a:pPr indent="0" lvl="0" marL="0" marR="0" rtl="0" algn="r">
              <a:lnSpc>
                <a:spcPct val="100000"/>
              </a:lnSpc>
              <a:spcBef>
                <a:spcPts val="0"/>
              </a:spcBef>
              <a:spcAft>
                <a:spcPts val="0"/>
              </a:spcAft>
              <a:buClr>
                <a:schemeClr val="lt1"/>
              </a:buClr>
              <a:buSzPct val="25000"/>
              <a:buFont typeface="Calibri"/>
              <a:buNone/>
            </a:pPr>
            <a:fld id="{00000000-1234-1234-1234-123412341234}" type="slidenum">
              <a:rPr b="0" i="0" lang="en-US" sz="4800" u="none" cap="none" strike="noStrike">
                <a:solidFill>
                  <a:schemeClr val="lt1"/>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39" name="Shape 39"/>
        <p:cNvGrpSpPr/>
        <p:nvPr/>
      </p:nvGrpSpPr>
      <p:grpSpPr>
        <a:xfrm>
          <a:off x="0" y="0"/>
          <a:ext cx="0" cy="0"/>
          <a:chOff x="0" y="0"/>
          <a:chExt cx="0" cy="0"/>
        </a:xfrm>
      </p:grpSpPr>
      <p:sp>
        <p:nvSpPr>
          <p:cNvPr id="40" name="Shape 40"/>
          <p:cNvSpPr txBox="1"/>
          <p:nvPr>
            <p:ph type="title"/>
          </p:nvPr>
        </p:nvSpPr>
        <p:spPr>
          <a:xfrm>
            <a:off x="4389121" y="1318257"/>
            <a:ext cx="37307516" cy="5875018"/>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Clr>
                <a:schemeClr val="lt1"/>
              </a:buClr>
              <a:buFont typeface="Calibri"/>
              <a:buNone/>
              <a:defRPr b="0" i="0" sz="14500" u="none" cap="none" strike="noStrike">
                <a:solidFill>
                  <a:schemeClr val="lt1"/>
                </a:solidFill>
                <a:latin typeface="Calibri"/>
                <a:ea typeface="Calibri"/>
                <a:cs typeface="Calibri"/>
                <a:sym typeface="Calibri"/>
              </a:defRPr>
            </a:lvl1pPr>
            <a:lvl2pPr indent="0" lvl="1">
              <a:spcBef>
                <a:spcPts val="0"/>
              </a:spcBef>
              <a:buFont typeface="Arial"/>
              <a:buNone/>
              <a:defRPr sz="7300"/>
            </a:lvl2pPr>
            <a:lvl3pPr indent="0" lvl="2">
              <a:spcBef>
                <a:spcPts val="0"/>
              </a:spcBef>
              <a:buFont typeface="Arial"/>
              <a:buNone/>
              <a:defRPr sz="7300"/>
            </a:lvl3pPr>
            <a:lvl4pPr indent="0" lvl="3">
              <a:spcBef>
                <a:spcPts val="0"/>
              </a:spcBef>
              <a:buFont typeface="Arial"/>
              <a:buNone/>
              <a:defRPr sz="7300"/>
            </a:lvl4pPr>
            <a:lvl5pPr indent="0" lvl="4">
              <a:spcBef>
                <a:spcPts val="0"/>
              </a:spcBef>
              <a:buFont typeface="Arial"/>
              <a:buNone/>
              <a:defRPr sz="7300"/>
            </a:lvl5pPr>
            <a:lvl6pPr indent="0" lvl="5">
              <a:spcBef>
                <a:spcPts val="0"/>
              </a:spcBef>
              <a:buFont typeface="Arial"/>
              <a:buNone/>
              <a:defRPr sz="7300"/>
            </a:lvl6pPr>
            <a:lvl7pPr indent="0" lvl="6">
              <a:spcBef>
                <a:spcPts val="0"/>
              </a:spcBef>
              <a:buFont typeface="Arial"/>
              <a:buNone/>
              <a:defRPr sz="7300"/>
            </a:lvl7pPr>
            <a:lvl8pPr indent="0" lvl="7">
              <a:spcBef>
                <a:spcPts val="0"/>
              </a:spcBef>
              <a:buFont typeface="Arial"/>
              <a:buNone/>
              <a:defRPr sz="7300"/>
            </a:lvl8pPr>
            <a:lvl9pPr indent="0" lvl="8">
              <a:spcBef>
                <a:spcPts val="0"/>
              </a:spcBef>
              <a:buFont typeface="Arial"/>
              <a:buNone/>
              <a:defRPr sz="7300"/>
            </a:lvl9pPr>
          </a:lstStyle>
          <a:p/>
        </p:txBody>
      </p:sp>
      <p:sp>
        <p:nvSpPr>
          <p:cNvPr id="41" name="Shape 41"/>
          <p:cNvSpPr txBox="1"/>
          <p:nvPr>
            <p:ph idx="1" type="body"/>
          </p:nvPr>
        </p:nvSpPr>
        <p:spPr>
          <a:xfrm>
            <a:off x="4389121" y="8193024"/>
            <a:ext cx="18287996" cy="21433536"/>
          </a:xfrm>
          <a:prstGeom prst="rect">
            <a:avLst/>
          </a:prstGeom>
          <a:noFill/>
          <a:ln>
            <a:noFill/>
          </a:ln>
        </p:spPr>
        <p:txBody>
          <a:bodyPr anchorCtr="0" anchor="t" bIns="91425" lIns="91425" rIns="91425" tIns="91425"/>
          <a:lstStyle>
            <a:lvl1pPr indent="199827" lvl="0" marL="1228923" marR="0" rtl="0" algn="l">
              <a:lnSpc>
                <a:spcPct val="90000"/>
              </a:lnSpc>
              <a:spcBef>
                <a:spcPts val="6452"/>
              </a:spcBef>
              <a:spcAft>
                <a:spcPts val="0"/>
              </a:spcAft>
              <a:buClr>
                <a:schemeClr val="accent1"/>
              </a:buClr>
              <a:buSzPct val="100000"/>
              <a:buFont typeface="Arial"/>
              <a:buChar char="•"/>
              <a:defRPr b="0" i="0" sz="11300" u="none" cap="none" strike="noStrike">
                <a:solidFill>
                  <a:schemeClr val="lt1"/>
                </a:solidFill>
                <a:latin typeface="Calibri"/>
                <a:ea typeface="Calibri"/>
                <a:cs typeface="Calibri"/>
                <a:sym typeface="Calibri"/>
              </a:defRPr>
            </a:lvl1pPr>
            <a:lvl2pPr indent="3418" lvl="1" marL="2457841" marR="0" rtl="0" algn="l">
              <a:lnSpc>
                <a:spcPct val="90000"/>
              </a:lnSpc>
              <a:spcBef>
                <a:spcPts val="3226"/>
              </a:spcBef>
              <a:spcAft>
                <a:spcPts val="0"/>
              </a:spcAft>
              <a:buClr>
                <a:schemeClr val="accent1"/>
              </a:buClr>
              <a:buSzPct val="80000"/>
              <a:buFont typeface="Arial"/>
              <a:buChar char="•"/>
              <a:defRPr b="0" i="0" sz="9700" u="none" cap="none" strike="noStrike">
                <a:solidFill>
                  <a:schemeClr val="lt1"/>
                </a:solidFill>
                <a:latin typeface="Calibri"/>
                <a:ea typeface="Calibri"/>
                <a:cs typeface="Calibri"/>
                <a:sym typeface="Calibri"/>
              </a:defRPr>
            </a:lvl2pPr>
            <a:lvl3pPr indent="-163784" lvl="2" marL="3686764"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3pPr>
            <a:lvl4pPr indent="-160807" lvl="3" marL="4915687"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4pPr>
            <a:lvl5pPr indent="-157826" lvl="4" marL="6144606"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5pPr>
            <a:lvl6pPr indent="-154847" lvl="5" marL="7373528"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6pPr>
            <a:lvl7pPr indent="-151870" lvl="6" marL="8602451"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7pPr>
            <a:lvl8pPr indent="-161589" lvl="7" marL="9831370"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8pPr>
            <a:lvl9pPr indent="-158612" lvl="8" marL="11060293"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9pPr>
          </a:lstStyle>
          <a:p/>
        </p:txBody>
      </p:sp>
      <p:sp>
        <p:nvSpPr>
          <p:cNvPr id="42" name="Shape 42"/>
          <p:cNvSpPr txBox="1"/>
          <p:nvPr>
            <p:ph idx="2" type="body"/>
          </p:nvPr>
        </p:nvSpPr>
        <p:spPr>
          <a:xfrm>
            <a:off x="23408640" y="8193024"/>
            <a:ext cx="18287996" cy="21433536"/>
          </a:xfrm>
          <a:prstGeom prst="rect">
            <a:avLst/>
          </a:prstGeom>
          <a:noFill/>
          <a:ln>
            <a:noFill/>
          </a:ln>
        </p:spPr>
        <p:txBody>
          <a:bodyPr anchorCtr="0" anchor="t" bIns="91425" lIns="91425" rIns="91425" tIns="91425"/>
          <a:lstStyle>
            <a:lvl1pPr indent="199827" lvl="0" marL="1228923" marR="0" rtl="0" algn="l">
              <a:lnSpc>
                <a:spcPct val="90000"/>
              </a:lnSpc>
              <a:spcBef>
                <a:spcPts val="6452"/>
              </a:spcBef>
              <a:spcAft>
                <a:spcPts val="0"/>
              </a:spcAft>
              <a:buClr>
                <a:schemeClr val="accent1"/>
              </a:buClr>
              <a:buSzPct val="100000"/>
              <a:buFont typeface="Arial"/>
              <a:buChar char="•"/>
              <a:defRPr b="0" i="0" sz="11300" u="none" cap="none" strike="noStrike">
                <a:solidFill>
                  <a:schemeClr val="lt1"/>
                </a:solidFill>
                <a:latin typeface="Calibri"/>
                <a:ea typeface="Calibri"/>
                <a:cs typeface="Calibri"/>
                <a:sym typeface="Calibri"/>
              </a:defRPr>
            </a:lvl1pPr>
            <a:lvl2pPr indent="3418" lvl="1" marL="2457841" marR="0" rtl="0" algn="l">
              <a:lnSpc>
                <a:spcPct val="90000"/>
              </a:lnSpc>
              <a:spcBef>
                <a:spcPts val="3226"/>
              </a:spcBef>
              <a:spcAft>
                <a:spcPts val="0"/>
              </a:spcAft>
              <a:buClr>
                <a:schemeClr val="accent1"/>
              </a:buClr>
              <a:buSzPct val="80000"/>
              <a:buFont typeface="Arial"/>
              <a:buChar char="•"/>
              <a:defRPr b="0" i="0" sz="9700" u="none" cap="none" strike="noStrike">
                <a:solidFill>
                  <a:schemeClr val="lt1"/>
                </a:solidFill>
                <a:latin typeface="Calibri"/>
                <a:ea typeface="Calibri"/>
                <a:cs typeface="Calibri"/>
                <a:sym typeface="Calibri"/>
              </a:defRPr>
            </a:lvl2pPr>
            <a:lvl3pPr indent="-163784" lvl="2" marL="3686764"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3pPr>
            <a:lvl4pPr indent="-160807" lvl="3" marL="4915687"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4pPr>
            <a:lvl5pPr indent="-157826" lvl="4" marL="6144606"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5pPr>
            <a:lvl6pPr indent="-154847" lvl="5" marL="7373528"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6pPr>
            <a:lvl7pPr indent="-151870" lvl="6" marL="8602451"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7pPr>
            <a:lvl8pPr indent="-161589" lvl="7" marL="9831370"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8pPr>
            <a:lvl9pPr indent="-158612" lvl="8" marL="11060293"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9pPr>
          </a:lstStyle>
          <a:p/>
        </p:txBody>
      </p:sp>
      <p:sp>
        <p:nvSpPr>
          <p:cNvPr id="43" name="Shape 43"/>
          <p:cNvSpPr txBox="1"/>
          <p:nvPr>
            <p:ph idx="10" type="dt"/>
          </p:nvPr>
        </p:nvSpPr>
        <p:spPr>
          <a:xfrm>
            <a:off x="4389117" y="30510487"/>
            <a:ext cx="8046720" cy="17526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44" name="Shape 44"/>
          <p:cNvSpPr txBox="1"/>
          <p:nvPr>
            <p:ph idx="11" type="ftr"/>
          </p:nvPr>
        </p:nvSpPr>
        <p:spPr>
          <a:xfrm>
            <a:off x="12435843" y="30510487"/>
            <a:ext cx="19019515" cy="17526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45" name="Shape 45"/>
          <p:cNvSpPr txBox="1"/>
          <p:nvPr>
            <p:ph idx="12" type="sldNum"/>
          </p:nvPr>
        </p:nvSpPr>
        <p:spPr>
          <a:xfrm>
            <a:off x="38039043" y="30510487"/>
            <a:ext cx="3657597" cy="1752600"/>
          </a:xfrm>
          <a:prstGeom prst="rect">
            <a:avLst/>
          </a:prstGeom>
          <a:noFill/>
          <a:ln>
            <a:noFill/>
          </a:ln>
        </p:spPr>
        <p:txBody>
          <a:bodyPr anchorCtr="0" anchor="ctr" bIns="245675" lIns="491450" rIns="491450" tIns="245675">
            <a:noAutofit/>
          </a:bodyPr>
          <a:lstStyle/>
          <a:p>
            <a:pPr indent="0" lvl="0" marL="0" marR="0" rtl="0" algn="r">
              <a:lnSpc>
                <a:spcPct val="100000"/>
              </a:lnSpc>
              <a:spcBef>
                <a:spcPts val="0"/>
              </a:spcBef>
              <a:spcAft>
                <a:spcPts val="0"/>
              </a:spcAft>
              <a:buClr>
                <a:schemeClr val="lt1"/>
              </a:buClr>
              <a:buSzPct val="25000"/>
              <a:buFont typeface="Calibri"/>
              <a:buNone/>
            </a:pPr>
            <a:fld id="{00000000-1234-1234-1234-123412341234}" type="slidenum">
              <a:rPr b="0" i="0" lang="en-US" sz="4800" u="none" cap="none" strike="noStrike">
                <a:solidFill>
                  <a:schemeClr val="lt1"/>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46" name="Shape 46"/>
        <p:cNvGrpSpPr/>
        <p:nvPr/>
      </p:nvGrpSpPr>
      <p:grpSpPr>
        <a:xfrm>
          <a:off x="0" y="0"/>
          <a:ext cx="0" cy="0"/>
          <a:chOff x="0" y="0"/>
          <a:chExt cx="0" cy="0"/>
        </a:xfrm>
      </p:grpSpPr>
      <p:sp>
        <p:nvSpPr>
          <p:cNvPr id="47" name="Shape 47"/>
          <p:cNvSpPr txBox="1"/>
          <p:nvPr>
            <p:ph type="title"/>
          </p:nvPr>
        </p:nvSpPr>
        <p:spPr>
          <a:xfrm>
            <a:off x="4389121" y="1318257"/>
            <a:ext cx="37307516" cy="5875018"/>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Clr>
                <a:schemeClr val="lt1"/>
              </a:buClr>
              <a:buFont typeface="Calibri"/>
              <a:buNone/>
              <a:defRPr b="0" i="0" sz="14500" u="none" cap="none" strike="noStrike">
                <a:solidFill>
                  <a:schemeClr val="lt1"/>
                </a:solidFill>
                <a:latin typeface="Calibri"/>
                <a:ea typeface="Calibri"/>
                <a:cs typeface="Calibri"/>
                <a:sym typeface="Calibri"/>
              </a:defRPr>
            </a:lvl1pPr>
            <a:lvl2pPr indent="0" lvl="1">
              <a:spcBef>
                <a:spcPts val="0"/>
              </a:spcBef>
              <a:buFont typeface="Arial"/>
              <a:buNone/>
              <a:defRPr sz="7300"/>
            </a:lvl2pPr>
            <a:lvl3pPr indent="0" lvl="2">
              <a:spcBef>
                <a:spcPts val="0"/>
              </a:spcBef>
              <a:buFont typeface="Arial"/>
              <a:buNone/>
              <a:defRPr sz="7300"/>
            </a:lvl3pPr>
            <a:lvl4pPr indent="0" lvl="3">
              <a:spcBef>
                <a:spcPts val="0"/>
              </a:spcBef>
              <a:buFont typeface="Arial"/>
              <a:buNone/>
              <a:defRPr sz="7300"/>
            </a:lvl4pPr>
            <a:lvl5pPr indent="0" lvl="4">
              <a:spcBef>
                <a:spcPts val="0"/>
              </a:spcBef>
              <a:buFont typeface="Arial"/>
              <a:buNone/>
              <a:defRPr sz="7300"/>
            </a:lvl5pPr>
            <a:lvl6pPr indent="0" lvl="5">
              <a:spcBef>
                <a:spcPts val="0"/>
              </a:spcBef>
              <a:buFont typeface="Arial"/>
              <a:buNone/>
              <a:defRPr sz="7300"/>
            </a:lvl6pPr>
            <a:lvl7pPr indent="0" lvl="6">
              <a:spcBef>
                <a:spcPts val="0"/>
              </a:spcBef>
              <a:buFont typeface="Arial"/>
              <a:buNone/>
              <a:defRPr sz="7300"/>
            </a:lvl7pPr>
            <a:lvl8pPr indent="0" lvl="7">
              <a:spcBef>
                <a:spcPts val="0"/>
              </a:spcBef>
              <a:buFont typeface="Arial"/>
              <a:buNone/>
              <a:defRPr sz="7300"/>
            </a:lvl8pPr>
            <a:lvl9pPr indent="0" lvl="8">
              <a:spcBef>
                <a:spcPts val="0"/>
              </a:spcBef>
              <a:buFont typeface="Arial"/>
              <a:buNone/>
              <a:defRPr sz="7300"/>
            </a:lvl9pPr>
          </a:lstStyle>
          <a:p/>
        </p:txBody>
      </p:sp>
      <p:sp>
        <p:nvSpPr>
          <p:cNvPr id="48" name="Shape 48"/>
          <p:cNvSpPr txBox="1"/>
          <p:nvPr>
            <p:ph idx="1" type="body"/>
          </p:nvPr>
        </p:nvSpPr>
        <p:spPr>
          <a:xfrm>
            <a:off x="4389123" y="8168639"/>
            <a:ext cx="18302627" cy="4389119"/>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Clr>
                <a:schemeClr val="accent1"/>
              </a:buClr>
              <a:buFont typeface="Arial"/>
              <a:buNone/>
              <a:defRPr b="0" i="0" sz="11300" u="none" cap="none" strike="noStrike">
                <a:solidFill>
                  <a:schemeClr val="accent1"/>
                </a:solidFill>
                <a:latin typeface="Calibri"/>
                <a:ea typeface="Calibri"/>
                <a:cs typeface="Calibri"/>
                <a:sym typeface="Calibri"/>
              </a:defRPr>
            </a:lvl1pPr>
            <a:lvl2pPr indent="-57541" lvl="1" marL="2457841" marR="0" rtl="0" algn="l">
              <a:lnSpc>
                <a:spcPct val="90000"/>
              </a:lnSpc>
              <a:spcBef>
                <a:spcPts val="3226"/>
              </a:spcBef>
              <a:spcAft>
                <a:spcPts val="0"/>
              </a:spcAft>
              <a:buClr>
                <a:schemeClr val="accent1"/>
              </a:buClr>
              <a:buFont typeface="Arial"/>
              <a:buNone/>
              <a:defRPr b="1" i="0" sz="10900" u="none" cap="none" strike="noStrike">
                <a:solidFill>
                  <a:schemeClr val="lt1"/>
                </a:solidFill>
                <a:latin typeface="Calibri"/>
                <a:ea typeface="Calibri"/>
                <a:cs typeface="Calibri"/>
                <a:sym typeface="Calibri"/>
              </a:defRPr>
            </a:lvl2pPr>
            <a:lvl3pPr indent="-51587" lvl="2" marL="4915687" marR="0" rtl="0" algn="l">
              <a:lnSpc>
                <a:spcPct val="90000"/>
              </a:lnSpc>
              <a:spcBef>
                <a:spcPts val="3226"/>
              </a:spcBef>
              <a:spcAft>
                <a:spcPts val="0"/>
              </a:spcAft>
              <a:buClr>
                <a:schemeClr val="accent1"/>
              </a:buClr>
              <a:buFont typeface="Arial"/>
              <a:buNone/>
              <a:defRPr b="1" i="0" sz="9700" u="none" cap="none" strike="noStrike">
                <a:solidFill>
                  <a:schemeClr val="lt1"/>
                </a:solidFill>
                <a:latin typeface="Calibri"/>
                <a:ea typeface="Calibri"/>
                <a:cs typeface="Calibri"/>
                <a:sym typeface="Calibri"/>
              </a:defRPr>
            </a:lvl3pPr>
            <a:lvl4pPr indent="-58328" lvl="3" marL="7373528" marR="0" rtl="0" algn="l">
              <a:lnSpc>
                <a:spcPct val="90000"/>
              </a:lnSpc>
              <a:spcBef>
                <a:spcPts val="3226"/>
              </a:spcBef>
              <a:spcAft>
                <a:spcPts val="0"/>
              </a:spcAft>
              <a:buClr>
                <a:schemeClr val="accent1"/>
              </a:buClr>
              <a:buFont typeface="Arial"/>
              <a:buNone/>
              <a:defRPr b="1" i="0" sz="8500" u="none" cap="none" strike="noStrike">
                <a:solidFill>
                  <a:schemeClr val="lt1"/>
                </a:solidFill>
                <a:latin typeface="Calibri"/>
                <a:ea typeface="Calibri"/>
                <a:cs typeface="Calibri"/>
                <a:sym typeface="Calibri"/>
              </a:defRPr>
            </a:lvl4pPr>
            <a:lvl5pPr indent="-52369" lvl="4" marL="9831370" marR="0" rtl="0" algn="l">
              <a:lnSpc>
                <a:spcPct val="90000"/>
              </a:lnSpc>
              <a:spcBef>
                <a:spcPts val="3226"/>
              </a:spcBef>
              <a:spcAft>
                <a:spcPts val="0"/>
              </a:spcAft>
              <a:buClr>
                <a:schemeClr val="accent1"/>
              </a:buClr>
              <a:buFont typeface="Arial"/>
              <a:buNone/>
              <a:defRPr b="1" i="0" sz="8500" u="none" cap="none" strike="noStrike">
                <a:solidFill>
                  <a:schemeClr val="lt1"/>
                </a:solidFill>
                <a:latin typeface="Calibri"/>
                <a:ea typeface="Calibri"/>
                <a:cs typeface="Calibri"/>
                <a:sym typeface="Calibri"/>
              </a:defRPr>
            </a:lvl5pPr>
            <a:lvl6pPr indent="-59114" lvl="5" marL="12289215" marR="0" rtl="0" algn="l">
              <a:lnSpc>
                <a:spcPct val="90000"/>
              </a:lnSpc>
              <a:spcBef>
                <a:spcPts val="3226"/>
              </a:spcBef>
              <a:spcAft>
                <a:spcPts val="0"/>
              </a:spcAft>
              <a:buClr>
                <a:schemeClr val="accent1"/>
              </a:buClr>
              <a:buFont typeface="Arial"/>
              <a:buNone/>
              <a:defRPr b="1" i="0" sz="8500" u="none" cap="none" strike="noStrike">
                <a:solidFill>
                  <a:schemeClr val="lt1"/>
                </a:solidFill>
                <a:latin typeface="Calibri"/>
                <a:ea typeface="Calibri"/>
                <a:cs typeface="Calibri"/>
                <a:sym typeface="Calibri"/>
              </a:defRPr>
            </a:lvl6pPr>
            <a:lvl7pPr indent="-53156" lvl="6" marL="14747056" marR="0" rtl="0" algn="l">
              <a:lnSpc>
                <a:spcPct val="90000"/>
              </a:lnSpc>
              <a:spcBef>
                <a:spcPts val="3226"/>
              </a:spcBef>
              <a:spcAft>
                <a:spcPts val="0"/>
              </a:spcAft>
              <a:buClr>
                <a:schemeClr val="accent1"/>
              </a:buClr>
              <a:buFont typeface="Arial"/>
              <a:buNone/>
              <a:defRPr b="1" i="0" sz="8500" u="none" cap="none" strike="noStrike">
                <a:solidFill>
                  <a:schemeClr val="lt1"/>
                </a:solidFill>
                <a:latin typeface="Calibri"/>
                <a:ea typeface="Calibri"/>
                <a:cs typeface="Calibri"/>
                <a:sym typeface="Calibri"/>
              </a:defRPr>
            </a:lvl7pPr>
            <a:lvl8pPr indent="-59898" lvl="7" marL="17204898" marR="0" rtl="0" algn="l">
              <a:lnSpc>
                <a:spcPct val="90000"/>
              </a:lnSpc>
              <a:spcBef>
                <a:spcPts val="3226"/>
              </a:spcBef>
              <a:spcAft>
                <a:spcPts val="0"/>
              </a:spcAft>
              <a:buClr>
                <a:schemeClr val="accent1"/>
              </a:buClr>
              <a:buFont typeface="Arial"/>
              <a:buNone/>
              <a:defRPr b="1" i="0" sz="8500" u="none" cap="none" strike="noStrike">
                <a:solidFill>
                  <a:schemeClr val="lt1"/>
                </a:solidFill>
                <a:latin typeface="Calibri"/>
                <a:ea typeface="Calibri"/>
                <a:cs typeface="Calibri"/>
                <a:sym typeface="Calibri"/>
              </a:defRPr>
            </a:lvl8pPr>
            <a:lvl9pPr indent="-53943" lvl="8" marL="19662744" marR="0" rtl="0" algn="l">
              <a:lnSpc>
                <a:spcPct val="90000"/>
              </a:lnSpc>
              <a:spcBef>
                <a:spcPts val="3226"/>
              </a:spcBef>
              <a:spcAft>
                <a:spcPts val="0"/>
              </a:spcAft>
              <a:buClr>
                <a:schemeClr val="accent1"/>
              </a:buClr>
              <a:buFont typeface="Arial"/>
              <a:buNone/>
              <a:defRPr b="1" i="0" sz="8500" u="none" cap="none" strike="noStrike">
                <a:solidFill>
                  <a:schemeClr val="lt1"/>
                </a:solidFill>
                <a:latin typeface="Calibri"/>
                <a:ea typeface="Calibri"/>
                <a:cs typeface="Calibri"/>
                <a:sym typeface="Calibri"/>
              </a:defRPr>
            </a:lvl9pPr>
          </a:lstStyle>
          <a:p/>
        </p:txBody>
      </p:sp>
      <p:sp>
        <p:nvSpPr>
          <p:cNvPr id="49" name="Shape 49"/>
          <p:cNvSpPr txBox="1"/>
          <p:nvPr>
            <p:ph idx="2" type="body"/>
          </p:nvPr>
        </p:nvSpPr>
        <p:spPr>
          <a:xfrm>
            <a:off x="4389121" y="13045442"/>
            <a:ext cx="18287996" cy="16581114"/>
          </a:xfrm>
          <a:prstGeom prst="rect">
            <a:avLst/>
          </a:prstGeom>
          <a:noFill/>
          <a:ln>
            <a:noFill/>
          </a:ln>
        </p:spPr>
        <p:txBody>
          <a:bodyPr anchorCtr="0" anchor="t" bIns="91425" lIns="91425" rIns="91425" tIns="91425"/>
          <a:lstStyle>
            <a:lvl1pPr indent="199827" lvl="0" marL="1228923" marR="0" rtl="0" algn="l">
              <a:lnSpc>
                <a:spcPct val="90000"/>
              </a:lnSpc>
              <a:spcBef>
                <a:spcPts val="6452"/>
              </a:spcBef>
              <a:spcAft>
                <a:spcPts val="0"/>
              </a:spcAft>
              <a:buClr>
                <a:schemeClr val="accent1"/>
              </a:buClr>
              <a:buSzPct val="100000"/>
              <a:buFont typeface="Arial"/>
              <a:buChar char="•"/>
              <a:defRPr b="0" i="0" sz="11300" u="none" cap="none" strike="noStrike">
                <a:solidFill>
                  <a:schemeClr val="lt1"/>
                </a:solidFill>
                <a:latin typeface="Calibri"/>
                <a:ea typeface="Calibri"/>
                <a:cs typeface="Calibri"/>
                <a:sym typeface="Calibri"/>
              </a:defRPr>
            </a:lvl1pPr>
            <a:lvl2pPr indent="3418" lvl="1" marL="2457841" marR="0" rtl="0" algn="l">
              <a:lnSpc>
                <a:spcPct val="90000"/>
              </a:lnSpc>
              <a:spcBef>
                <a:spcPts val="3226"/>
              </a:spcBef>
              <a:spcAft>
                <a:spcPts val="0"/>
              </a:spcAft>
              <a:buClr>
                <a:schemeClr val="accent1"/>
              </a:buClr>
              <a:buSzPct val="80000"/>
              <a:buFont typeface="Arial"/>
              <a:buChar char="•"/>
              <a:defRPr b="0" i="0" sz="9700" u="none" cap="none" strike="noStrike">
                <a:solidFill>
                  <a:schemeClr val="lt1"/>
                </a:solidFill>
                <a:latin typeface="Calibri"/>
                <a:ea typeface="Calibri"/>
                <a:cs typeface="Calibri"/>
                <a:sym typeface="Calibri"/>
              </a:defRPr>
            </a:lvl2pPr>
            <a:lvl3pPr indent="-163784" lvl="2" marL="3686764"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3pPr>
            <a:lvl4pPr indent="-160807" lvl="3" marL="4915687"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4pPr>
            <a:lvl5pPr indent="-157826" lvl="4" marL="6144606"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5pPr>
            <a:lvl6pPr indent="-154847" lvl="5" marL="7373528"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6pPr>
            <a:lvl7pPr indent="-151870" lvl="6" marL="8602451"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7pPr>
            <a:lvl8pPr indent="-161589" lvl="7" marL="9831370"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8pPr>
            <a:lvl9pPr indent="-158612" lvl="8" marL="11060293"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9pPr>
          </a:lstStyle>
          <a:p/>
        </p:txBody>
      </p:sp>
      <p:sp>
        <p:nvSpPr>
          <p:cNvPr id="50" name="Shape 50"/>
          <p:cNvSpPr txBox="1"/>
          <p:nvPr>
            <p:ph idx="3" type="body"/>
          </p:nvPr>
        </p:nvSpPr>
        <p:spPr>
          <a:xfrm>
            <a:off x="23394012" y="8168639"/>
            <a:ext cx="18302627" cy="4389119"/>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Clr>
                <a:schemeClr val="accent1"/>
              </a:buClr>
              <a:buFont typeface="Arial"/>
              <a:buNone/>
              <a:defRPr b="0" i="0" sz="11300" u="none" cap="none" strike="noStrike">
                <a:solidFill>
                  <a:schemeClr val="accent1"/>
                </a:solidFill>
                <a:latin typeface="Calibri"/>
                <a:ea typeface="Calibri"/>
                <a:cs typeface="Calibri"/>
                <a:sym typeface="Calibri"/>
              </a:defRPr>
            </a:lvl1pPr>
            <a:lvl2pPr indent="-57541" lvl="1" marL="2457841" marR="0" rtl="0" algn="l">
              <a:lnSpc>
                <a:spcPct val="90000"/>
              </a:lnSpc>
              <a:spcBef>
                <a:spcPts val="3226"/>
              </a:spcBef>
              <a:spcAft>
                <a:spcPts val="0"/>
              </a:spcAft>
              <a:buClr>
                <a:schemeClr val="accent1"/>
              </a:buClr>
              <a:buFont typeface="Arial"/>
              <a:buNone/>
              <a:defRPr b="1" i="0" sz="10900" u="none" cap="none" strike="noStrike">
                <a:solidFill>
                  <a:schemeClr val="lt1"/>
                </a:solidFill>
                <a:latin typeface="Calibri"/>
                <a:ea typeface="Calibri"/>
                <a:cs typeface="Calibri"/>
                <a:sym typeface="Calibri"/>
              </a:defRPr>
            </a:lvl2pPr>
            <a:lvl3pPr indent="-51587" lvl="2" marL="4915687" marR="0" rtl="0" algn="l">
              <a:lnSpc>
                <a:spcPct val="90000"/>
              </a:lnSpc>
              <a:spcBef>
                <a:spcPts val="3226"/>
              </a:spcBef>
              <a:spcAft>
                <a:spcPts val="0"/>
              </a:spcAft>
              <a:buClr>
                <a:schemeClr val="accent1"/>
              </a:buClr>
              <a:buFont typeface="Arial"/>
              <a:buNone/>
              <a:defRPr b="1" i="0" sz="9700" u="none" cap="none" strike="noStrike">
                <a:solidFill>
                  <a:schemeClr val="lt1"/>
                </a:solidFill>
                <a:latin typeface="Calibri"/>
                <a:ea typeface="Calibri"/>
                <a:cs typeface="Calibri"/>
                <a:sym typeface="Calibri"/>
              </a:defRPr>
            </a:lvl3pPr>
            <a:lvl4pPr indent="-58328" lvl="3" marL="7373528" marR="0" rtl="0" algn="l">
              <a:lnSpc>
                <a:spcPct val="90000"/>
              </a:lnSpc>
              <a:spcBef>
                <a:spcPts val="3226"/>
              </a:spcBef>
              <a:spcAft>
                <a:spcPts val="0"/>
              </a:spcAft>
              <a:buClr>
                <a:schemeClr val="accent1"/>
              </a:buClr>
              <a:buFont typeface="Arial"/>
              <a:buNone/>
              <a:defRPr b="1" i="0" sz="8500" u="none" cap="none" strike="noStrike">
                <a:solidFill>
                  <a:schemeClr val="lt1"/>
                </a:solidFill>
                <a:latin typeface="Calibri"/>
                <a:ea typeface="Calibri"/>
                <a:cs typeface="Calibri"/>
                <a:sym typeface="Calibri"/>
              </a:defRPr>
            </a:lvl4pPr>
            <a:lvl5pPr indent="-52369" lvl="4" marL="9831370" marR="0" rtl="0" algn="l">
              <a:lnSpc>
                <a:spcPct val="90000"/>
              </a:lnSpc>
              <a:spcBef>
                <a:spcPts val="3226"/>
              </a:spcBef>
              <a:spcAft>
                <a:spcPts val="0"/>
              </a:spcAft>
              <a:buClr>
                <a:schemeClr val="accent1"/>
              </a:buClr>
              <a:buFont typeface="Arial"/>
              <a:buNone/>
              <a:defRPr b="1" i="0" sz="8500" u="none" cap="none" strike="noStrike">
                <a:solidFill>
                  <a:schemeClr val="lt1"/>
                </a:solidFill>
                <a:latin typeface="Calibri"/>
                <a:ea typeface="Calibri"/>
                <a:cs typeface="Calibri"/>
                <a:sym typeface="Calibri"/>
              </a:defRPr>
            </a:lvl5pPr>
            <a:lvl6pPr indent="-59114" lvl="5" marL="12289215" marR="0" rtl="0" algn="l">
              <a:lnSpc>
                <a:spcPct val="90000"/>
              </a:lnSpc>
              <a:spcBef>
                <a:spcPts val="3226"/>
              </a:spcBef>
              <a:spcAft>
                <a:spcPts val="0"/>
              </a:spcAft>
              <a:buClr>
                <a:schemeClr val="accent1"/>
              </a:buClr>
              <a:buFont typeface="Arial"/>
              <a:buNone/>
              <a:defRPr b="1" i="0" sz="8500" u="none" cap="none" strike="noStrike">
                <a:solidFill>
                  <a:schemeClr val="lt1"/>
                </a:solidFill>
                <a:latin typeface="Calibri"/>
                <a:ea typeface="Calibri"/>
                <a:cs typeface="Calibri"/>
                <a:sym typeface="Calibri"/>
              </a:defRPr>
            </a:lvl6pPr>
            <a:lvl7pPr indent="-53156" lvl="6" marL="14747056" marR="0" rtl="0" algn="l">
              <a:lnSpc>
                <a:spcPct val="90000"/>
              </a:lnSpc>
              <a:spcBef>
                <a:spcPts val="3226"/>
              </a:spcBef>
              <a:spcAft>
                <a:spcPts val="0"/>
              </a:spcAft>
              <a:buClr>
                <a:schemeClr val="accent1"/>
              </a:buClr>
              <a:buFont typeface="Arial"/>
              <a:buNone/>
              <a:defRPr b="1" i="0" sz="8500" u="none" cap="none" strike="noStrike">
                <a:solidFill>
                  <a:schemeClr val="lt1"/>
                </a:solidFill>
                <a:latin typeface="Calibri"/>
                <a:ea typeface="Calibri"/>
                <a:cs typeface="Calibri"/>
                <a:sym typeface="Calibri"/>
              </a:defRPr>
            </a:lvl7pPr>
            <a:lvl8pPr indent="-59898" lvl="7" marL="17204898" marR="0" rtl="0" algn="l">
              <a:lnSpc>
                <a:spcPct val="90000"/>
              </a:lnSpc>
              <a:spcBef>
                <a:spcPts val="3226"/>
              </a:spcBef>
              <a:spcAft>
                <a:spcPts val="0"/>
              </a:spcAft>
              <a:buClr>
                <a:schemeClr val="accent1"/>
              </a:buClr>
              <a:buFont typeface="Arial"/>
              <a:buNone/>
              <a:defRPr b="1" i="0" sz="8500" u="none" cap="none" strike="noStrike">
                <a:solidFill>
                  <a:schemeClr val="lt1"/>
                </a:solidFill>
                <a:latin typeface="Calibri"/>
                <a:ea typeface="Calibri"/>
                <a:cs typeface="Calibri"/>
                <a:sym typeface="Calibri"/>
              </a:defRPr>
            </a:lvl8pPr>
            <a:lvl9pPr indent="-53943" lvl="8" marL="19662744" marR="0" rtl="0" algn="l">
              <a:lnSpc>
                <a:spcPct val="90000"/>
              </a:lnSpc>
              <a:spcBef>
                <a:spcPts val="3226"/>
              </a:spcBef>
              <a:spcAft>
                <a:spcPts val="0"/>
              </a:spcAft>
              <a:buClr>
                <a:schemeClr val="accent1"/>
              </a:buClr>
              <a:buFont typeface="Arial"/>
              <a:buNone/>
              <a:defRPr b="1" i="0" sz="8500" u="none" cap="none" strike="noStrike">
                <a:solidFill>
                  <a:schemeClr val="lt1"/>
                </a:solidFill>
                <a:latin typeface="Calibri"/>
                <a:ea typeface="Calibri"/>
                <a:cs typeface="Calibri"/>
                <a:sym typeface="Calibri"/>
              </a:defRPr>
            </a:lvl9pPr>
          </a:lstStyle>
          <a:p/>
        </p:txBody>
      </p:sp>
      <p:sp>
        <p:nvSpPr>
          <p:cNvPr id="51" name="Shape 51"/>
          <p:cNvSpPr txBox="1"/>
          <p:nvPr>
            <p:ph idx="4" type="body"/>
          </p:nvPr>
        </p:nvSpPr>
        <p:spPr>
          <a:xfrm>
            <a:off x="23408640" y="13045442"/>
            <a:ext cx="18287996" cy="16581114"/>
          </a:xfrm>
          <a:prstGeom prst="rect">
            <a:avLst/>
          </a:prstGeom>
          <a:noFill/>
          <a:ln>
            <a:noFill/>
          </a:ln>
        </p:spPr>
        <p:txBody>
          <a:bodyPr anchorCtr="0" anchor="t" bIns="91425" lIns="91425" rIns="91425" tIns="91425"/>
          <a:lstStyle>
            <a:lvl1pPr indent="199827" lvl="0" marL="1228923" marR="0" rtl="0" algn="l">
              <a:lnSpc>
                <a:spcPct val="90000"/>
              </a:lnSpc>
              <a:spcBef>
                <a:spcPts val="6452"/>
              </a:spcBef>
              <a:spcAft>
                <a:spcPts val="0"/>
              </a:spcAft>
              <a:buClr>
                <a:schemeClr val="accent1"/>
              </a:buClr>
              <a:buSzPct val="100000"/>
              <a:buFont typeface="Arial"/>
              <a:buChar char="•"/>
              <a:defRPr b="0" i="0" sz="11300" u="none" cap="none" strike="noStrike">
                <a:solidFill>
                  <a:schemeClr val="lt1"/>
                </a:solidFill>
                <a:latin typeface="Calibri"/>
                <a:ea typeface="Calibri"/>
                <a:cs typeface="Calibri"/>
                <a:sym typeface="Calibri"/>
              </a:defRPr>
            </a:lvl1pPr>
            <a:lvl2pPr indent="3418" lvl="1" marL="2457841" marR="0" rtl="0" algn="l">
              <a:lnSpc>
                <a:spcPct val="90000"/>
              </a:lnSpc>
              <a:spcBef>
                <a:spcPts val="3226"/>
              </a:spcBef>
              <a:spcAft>
                <a:spcPts val="0"/>
              </a:spcAft>
              <a:buClr>
                <a:schemeClr val="accent1"/>
              </a:buClr>
              <a:buSzPct val="80000"/>
              <a:buFont typeface="Arial"/>
              <a:buChar char="•"/>
              <a:defRPr b="0" i="0" sz="9700" u="none" cap="none" strike="noStrike">
                <a:solidFill>
                  <a:schemeClr val="lt1"/>
                </a:solidFill>
                <a:latin typeface="Calibri"/>
                <a:ea typeface="Calibri"/>
                <a:cs typeface="Calibri"/>
                <a:sym typeface="Calibri"/>
              </a:defRPr>
            </a:lvl2pPr>
            <a:lvl3pPr indent="-163784" lvl="2" marL="3686764"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3pPr>
            <a:lvl4pPr indent="-160807" lvl="3" marL="4915687"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4pPr>
            <a:lvl5pPr indent="-157826" lvl="4" marL="6144606"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5pPr>
            <a:lvl6pPr indent="-154847" lvl="5" marL="7373528"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6pPr>
            <a:lvl7pPr indent="-151870" lvl="6" marL="8602451"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7pPr>
            <a:lvl8pPr indent="-161589" lvl="7" marL="9831370"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8pPr>
            <a:lvl9pPr indent="-158612" lvl="8" marL="11060293"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9pPr>
          </a:lstStyle>
          <a:p/>
        </p:txBody>
      </p:sp>
      <p:sp>
        <p:nvSpPr>
          <p:cNvPr id="52" name="Shape 52"/>
          <p:cNvSpPr txBox="1"/>
          <p:nvPr>
            <p:ph idx="10" type="dt"/>
          </p:nvPr>
        </p:nvSpPr>
        <p:spPr>
          <a:xfrm>
            <a:off x="4389117" y="30510487"/>
            <a:ext cx="8046720" cy="17526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53" name="Shape 53"/>
          <p:cNvSpPr txBox="1"/>
          <p:nvPr>
            <p:ph idx="11" type="ftr"/>
          </p:nvPr>
        </p:nvSpPr>
        <p:spPr>
          <a:xfrm>
            <a:off x="12435843" y="30510484"/>
            <a:ext cx="19019429" cy="1752479"/>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54" name="Shape 54"/>
          <p:cNvSpPr txBox="1"/>
          <p:nvPr>
            <p:ph idx="12" type="sldNum"/>
          </p:nvPr>
        </p:nvSpPr>
        <p:spPr>
          <a:xfrm>
            <a:off x="38039043" y="30510487"/>
            <a:ext cx="3657597" cy="1752600"/>
          </a:xfrm>
          <a:prstGeom prst="rect">
            <a:avLst/>
          </a:prstGeom>
          <a:noFill/>
          <a:ln>
            <a:noFill/>
          </a:ln>
        </p:spPr>
        <p:txBody>
          <a:bodyPr anchorCtr="0" anchor="ctr" bIns="245675" lIns="491450" rIns="491450" tIns="245675">
            <a:noAutofit/>
          </a:bodyPr>
          <a:lstStyle/>
          <a:p>
            <a:pPr indent="0" lvl="0" marL="0" marR="0" rtl="0" algn="r">
              <a:lnSpc>
                <a:spcPct val="100000"/>
              </a:lnSpc>
              <a:spcBef>
                <a:spcPts val="0"/>
              </a:spcBef>
              <a:spcAft>
                <a:spcPts val="0"/>
              </a:spcAft>
              <a:buClr>
                <a:schemeClr val="lt1"/>
              </a:buClr>
              <a:buSzPct val="25000"/>
              <a:buFont typeface="Calibri"/>
              <a:buNone/>
            </a:pPr>
            <a:fld id="{00000000-1234-1234-1234-123412341234}" type="slidenum">
              <a:rPr b="0" i="0" lang="en-US" sz="4800" u="none" cap="none" strike="noStrike">
                <a:solidFill>
                  <a:schemeClr val="lt1"/>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55" name="Shape 55"/>
        <p:cNvGrpSpPr/>
        <p:nvPr/>
      </p:nvGrpSpPr>
      <p:grpSpPr>
        <a:xfrm>
          <a:off x="0" y="0"/>
          <a:ext cx="0" cy="0"/>
          <a:chOff x="0" y="0"/>
          <a:chExt cx="0" cy="0"/>
        </a:xfrm>
      </p:grpSpPr>
      <p:grpSp>
        <p:nvGrpSpPr>
          <p:cNvPr id="56" name="Shape 56"/>
          <p:cNvGrpSpPr/>
          <p:nvPr/>
        </p:nvGrpSpPr>
        <p:grpSpPr>
          <a:xfrm>
            <a:off x="27066246" y="19897348"/>
            <a:ext cx="16874416" cy="13110741"/>
            <a:chOff x="5638800" y="3108959"/>
            <a:chExt cx="3515503" cy="2048552"/>
          </a:xfrm>
        </p:grpSpPr>
        <p:cxnSp>
          <p:nvCxnSpPr>
            <p:cNvPr id="57" name="Shape 57"/>
            <p:cNvCxnSpPr/>
            <p:nvPr/>
          </p:nvCxnSpPr>
          <p:spPr>
            <a:xfrm flipH="1" rot="10800000">
              <a:off x="5638800" y="3108959"/>
              <a:ext cx="3515503" cy="2037115"/>
            </a:xfrm>
            <a:prstGeom prst="straightConnector1">
              <a:avLst/>
            </a:prstGeom>
            <a:noFill/>
            <a:ln cap="flat" cmpd="sng" w="38100">
              <a:solidFill>
                <a:srgbClr val="007272"/>
              </a:solidFill>
              <a:prstDash val="solid"/>
              <a:miter/>
              <a:headEnd len="med" w="med" type="none"/>
              <a:tailEnd len="med" w="med" type="none"/>
            </a:ln>
          </p:spPr>
        </p:cxnSp>
        <p:cxnSp>
          <p:nvCxnSpPr>
            <p:cNvPr id="58" name="Shape 58"/>
            <p:cNvCxnSpPr/>
            <p:nvPr/>
          </p:nvCxnSpPr>
          <p:spPr>
            <a:xfrm flipH="1" rot="10800000">
              <a:off x="6004642" y="3333748"/>
              <a:ext cx="3149660" cy="1823764"/>
            </a:xfrm>
            <a:prstGeom prst="straightConnector1">
              <a:avLst/>
            </a:prstGeom>
            <a:noFill/>
            <a:ln cap="flat" cmpd="sng" w="28575">
              <a:solidFill>
                <a:srgbClr val="007272"/>
              </a:solidFill>
              <a:prstDash val="solid"/>
              <a:miter/>
              <a:headEnd len="med" w="med" type="none"/>
              <a:tailEnd len="med" w="med" type="none"/>
            </a:ln>
          </p:spPr>
        </p:cxnSp>
        <p:cxnSp>
          <p:nvCxnSpPr>
            <p:cNvPr id="59" name="Shape 59"/>
            <p:cNvCxnSpPr/>
            <p:nvPr/>
          </p:nvCxnSpPr>
          <p:spPr>
            <a:xfrm flipH="1" rot="10800000">
              <a:off x="6388342" y="3549890"/>
              <a:ext cx="2765959" cy="1600149"/>
            </a:xfrm>
            <a:prstGeom prst="straightConnector1">
              <a:avLst/>
            </a:prstGeom>
            <a:noFill/>
            <a:ln cap="flat" cmpd="sng" w="25400">
              <a:solidFill>
                <a:srgbClr val="004C4C"/>
              </a:solidFill>
              <a:prstDash val="solid"/>
              <a:miter/>
              <a:headEnd len="med" w="med" type="none"/>
              <a:tailEnd len="med" w="med" type="none"/>
            </a:ln>
          </p:spPr>
        </p:cxnSp>
      </p:grpSp>
      <p:sp>
        <p:nvSpPr>
          <p:cNvPr id="60" name="Shape 60"/>
          <p:cNvSpPr txBox="1"/>
          <p:nvPr>
            <p:ph type="title"/>
          </p:nvPr>
        </p:nvSpPr>
        <p:spPr>
          <a:xfrm>
            <a:off x="5852157" y="10607042"/>
            <a:ext cx="32186880" cy="13268807"/>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Clr>
                <a:schemeClr val="lt1"/>
              </a:buClr>
              <a:buFont typeface="Calibri"/>
              <a:buNone/>
              <a:defRPr b="0" i="0" sz="21800" u="none" cap="none" strike="noStrike">
                <a:solidFill>
                  <a:schemeClr val="lt1"/>
                </a:solidFill>
                <a:latin typeface="Calibri"/>
                <a:ea typeface="Calibri"/>
                <a:cs typeface="Calibri"/>
                <a:sym typeface="Calibri"/>
              </a:defRPr>
            </a:lvl1pPr>
            <a:lvl2pPr indent="0" lvl="1">
              <a:spcBef>
                <a:spcPts val="0"/>
              </a:spcBef>
              <a:buFont typeface="Arial"/>
              <a:buNone/>
              <a:defRPr sz="7300"/>
            </a:lvl2pPr>
            <a:lvl3pPr indent="0" lvl="2">
              <a:spcBef>
                <a:spcPts val="0"/>
              </a:spcBef>
              <a:buFont typeface="Arial"/>
              <a:buNone/>
              <a:defRPr sz="7300"/>
            </a:lvl3pPr>
            <a:lvl4pPr indent="0" lvl="3">
              <a:spcBef>
                <a:spcPts val="0"/>
              </a:spcBef>
              <a:buFont typeface="Arial"/>
              <a:buNone/>
              <a:defRPr sz="7300"/>
            </a:lvl4pPr>
            <a:lvl5pPr indent="0" lvl="4">
              <a:spcBef>
                <a:spcPts val="0"/>
              </a:spcBef>
              <a:buFont typeface="Arial"/>
              <a:buNone/>
              <a:defRPr sz="7300"/>
            </a:lvl5pPr>
            <a:lvl6pPr indent="0" lvl="5">
              <a:spcBef>
                <a:spcPts val="0"/>
              </a:spcBef>
              <a:buFont typeface="Arial"/>
              <a:buNone/>
              <a:defRPr sz="7300"/>
            </a:lvl6pPr>
            <a:lvl7pPr indent="0" lvl="6">
              <a:spcBef>
                <a:spcPts val="0"/>
              </a:spcBef>
              <a:buFont typeface="Arial"/>
              <a:buNone/>
              <a:defRPr sz="7300"/>
            </a:lvl7pPr>
            <a:lvl8pPr indent="0" lvl="7">
              <a:spcBef>
                <a:spcPts val="0"/>
              </a:spcBef>
              <a:buFont typeface="Arial"/>
              <a:buNone/>
              <a:defRPr sz="7300"/>
            </a:lvl8pPr>
            <a:lvl9pPr indent="0" lvl="8">
              <a:spcBef>
                <a:spcPts val="0"/>
              </a:spcBef>
              <a:buFont typeface="Arial"/>
              <a:buNone/>
              <a:defRPr sz="7300"/>
            </a:lvl9pPr>
          </a:lstStyle>
          <a:p/>
        </p:txBody>
      </p:sp>
      <p:sp>
        <p:nvSpPr>
          <p:cNvPr id="61" name="Shape 61"/>
          <p:cNvSpPr txBox="1"/>
          <p:nvPr>
            <p:ph idx="1" type="body"/>
          </p:nvPr>
        </p:nvSpPr>
        <p:spPr>
          <a:xfrm>
            <a:off x="5852155" y="23766076"/>
            <a:ext cx="25456898" cy="5860473"/>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0"/>
              </a:spcAft>
              <a:buClr>
                <a:schemeClr val="accent1"/>
              </a:buClr>
              <a:buFont typeface="Arial"/>
              <a:buNone/>
              <a:defRPr b="0" i="0" sz="11300" u="none" cap="none" strike="noStrike">
                <a:solidFill>
                  <a:schemeClr val="accent1"/>
                </a:solidFill>
                <a:latin typeface="Calibri"/>
                <a:ea typeface="Calibri"/>
                <a:cs typeface="Calibri"/>
                <a:sym typeface="Calibri"/>
              </a:defRPr>
            </a:lvl1pPr>
            <a:lvl2pPr indent="-57541" lvl="1" marL="2457841" marR="0" rtl="0" algn="l">
              <a:lnSpc>
                <a:spcPct val="90000"/>
              </a:lnSpc>
              <a:spcBef>
                <a:spcPts val="3226"/>
              </a:spcBef>
              <a:spcAft>
                <a:spcPts val="0"/>
              </a:spcAft>
              <a:buClr>
                <a:schemeClr val="accent1"/>
              </a:buClr>
              <a:buFont typeface="Arial"/>
              <a:buNone/>
              <a:defRPr b="0" i="0" sz="9700" u="none" cap="none" strike="noStrike">
                <a:solidFill>
                  <a:schemeClr val="lt1"/>
                </a:solidFill>
                <a:latin typeface="Calibri"/>
                <a:ea typeface="Calibri"/>
                <a:cs typeface="Calibri"/>
                <a:sym typeface="Calibri"/>
              </a:defRPr>
            </a:lvl2pPr>
            <a:lvl3pPr indent="-51587" lvl="2" marL="4915687" marR="0" rtl="0" algn="l">
              <a:lnSpc>
                <a:spcPct val="90000"/>
              </a:lnSpc>
              <a:spcBef>
                <a:spcPts val="3226"/>
              </a:spcBef>
              <a:spcAft>
                <a:spcPts val="0"/>
              </a:spcAft>
              <a:buClr>
                <a:schemeClr val="accent1"/>
              </a:buClr>
              <a:buFont typeface="Arial"/>
              <a:buNone/>
              <a:defRPr b="0" i="0" sz="8500" u="none" cap="none" strike="noStrike">
                <a:solidFill>
                  <a:schemeClr val="lt1"/>
                </a:solidFill>
                <a:latin typeface="Calibri"/>
                <a:ea typeface="Calibri"/>
                <a:cs typeface="Calibri"/>
                <a:sym typeface="Calibri"/>
              </a:defRPr>
            </a:lvl3pPr>
            <a:lvl4pPr indent="-58328" lvl="3" marL="7373528" marR="0" rtl="0" algn="l">
              <a:lnSpc>
                <a:spcPct val="90000"/>
              </a:lnSpc>
              <a:spcBef>
                <a:spcPts val="3226"/>
              </a:spcBef>
              <a:spcAft>
                <a:spcPts val="0"/>
              </a:spcAft>
              <a:buClr>
                <a:schemeClr val="accent1"/>
              </a:buClr>
              <a:buFont typeface="Arial"/>
              <a:buNone/>
              <a:defRPr b="0" i="0" sz="7700" u="none" cap="none" strike="noStrike">
                <a:solidFill>
                  <a:schemeClr val="lt1"/>
                </a:solidFill>
                <a:latin typeface="Calibri"/>
                <a:ea typeface="Calibri"/>
                <a:cs typeface="Calibri"/>
                <a:sym typeface="Calibri"/>
              </a:defRPr>
            </a:lvl4pPr>
            <a:lvl5pPr indent="-52369" lvl="4" marL="9831370" marR="0" rtl="0" algn="l">
              <a:lnSpc>
                <a:spcPct val="90000"/>
              </a:lnSpc>
              <a:spcBef>
                <a:spcPts val="3226"/>
              </a:spcBef>
              <a:spcAft>
                <a:spcPts val="0"/>
              </a:spcAft>
              <a:buClr>
                <a:schemeClr val="accent1"/>
              </a:buClr>
              <a:buFont typeface="Arial"/>
              <a:buNone/>
              <a:defRPr b="0" i="0" sz="7700" u="none" cap="none" strike="noStrike">
                <a:solidFill>
                  <a:schemeClr val="lt1"/>
                </a:solidFill>
                <a:latin typeface="Calibri"/>
                <a:ea typeface="Calibri"/>
                <a:cs typeface="Calibri"/>
                <a:sym typeface="Calibri"/>
              </a:defRPr>
            </a:lvl5pPr>
            <a:lvl6pPr indent="-59114" lvl="5" marL="12289215" marR="0" rtl="0" algn="l">
              <a:lnSpc>
                <a:spcPct val="90000"/>
              </a:lnSpc>
              <a:spcBef>
                <a:spcPts val="3226"/>
              </a:spcBef>
              <a:spcAft>
                <a:spcPts val="0"/>
              </a:spcAft>
              <a:buClr>
                <a:schemeClr val="accent1"/>
              </a:buClr>
              <a:buFont typeface="Arial"/>
              <a:buNone/>
              <a:defRPr b="0" i="0" sz="7700" u="none" cap="none" strike="noStrike">
                <a:solidFill>
                  <a:schemeClr val="lt1"/>
                </a:solidFill>
                <a:latin typeface="Calibri"/>
                <a:ea typeface="Calibri"/>
                <a:cs typeface="Calibri"/>
                <a:sym typeface="Calibri"/>
              </a:defRPr>
            </a:lvl6pPr>
            <a:lvl7pPr indent="-53156" lvl="6" marL="14747056" marR="0" rtl="0" algn="l">
              <a:lnSpc>
                <a:spcPct val="90000"/>
              </a:lnSpc>
              <a:spcBef>
                <a:spcPts val="3226"/>
              </a:spcBef>
              <a:spcAft>
                <a:spcPts val="0"/>
              </a:spcAft>
              <a:buClr>
                <a:schemeClr val="accent1"/>
              </a:buClr>
              <a:buFont typeface="Arial"/>
              <a:buNone/>
              <a:defRPr b="0" i="0" sz="7700" u="none" cap="none" strike="noStrike">
                <a:solidFill>
                  <a:schemeClr val="lt1"/>
                </a:solidFill>
                <a:latin typeface="Calibri"/>
                <a:ea typeface="Calibri"/>
                <a:cs typeface="Calibri"/>
                <a:sym typeface="Calibri"/>
              </a:defRPr>
            </a:lvl7pPr>
            <a:lvl8pPr indent="-59898" lvl="7" marL="17204898" marR="0" rtl="0" algn="l">
              <a:lnSpc>
                <a:spcPct val="90000"/>
              </a:lnSpc>
              <a:spcBef>
                <a:spcPts val="3226"/>
              </a:spcBef>
              <a:spcAft>
                <a:spcPts val="0"/>
              </a:spcAft>
              <a:buClr>
                <a:schemeClr val="accent1"/>
              </a:buClr>
              <a:buFont typeface="Arial"/>
              <a:buNone/>
              <a:defRPr b="0" i="0" sz="7700" u="none" cap="none" strike="noStrike">
                <a:solidFill>
                  <a:schemeClr val="lt1"/>
                </a:solidFill>
                <a:latin typeface="Calibri"/>
                <a:ea typeface="Calibri"/>
                <a:cs typeface="Calibri"/>
                <a:sym typeface="Calibri"/>
              </a:defRPr>
            </a:lvl8pPr>
            <a:lvl9pPr indent="-53943" lvl="8" marL="19662744" marR="0" rtl="0" algn="l">
              <a:lnSpc>
                <a:spcPct val="90000"/>
              </a:lnSpc>
              <a:spcBef>
                <a:spcPts val="3226"/>
              </a:spcBef>
              <a:spcAft>
                <a:spcPts val="0"/>
              </a:spcAft>
              <a:buClr>
                <a:schemeClr val="accent1"/>
              </a:buClr>
              <a:buFont typeface="Arial"/>
              <a:buNone/>
              <a:defRPr b="0" i="0" sz="7700" u="none" cap="none" strike="noStrike">
                <a:solidFill>
                  <a:schemeClr val="lt1"/>
                </a:solidFill>
                <a:latin typeface="Calibri"/>
                <a:ea typeface="Calibri"/>
                <a:cs typeface="Calibri"/>
                <a:sym typeface="Calibri"/>
              </a:defRPr>
            </a:lvl9pPr>
          </a:lstStyle>
          <a:p/>
        </p:txBody>
      </p:sp>
      <p:sp>
        <p:nvSpPr>
          <p:cNvPr id="62" name="Shape 62"/>
          <p:cNvSpPr txBox="1"/>
          <p:nvPr>
            <p:ph idx="10" type="dt"/>
          </p:nvPr>
        </p:nvSpPr>
        <p:spPr>
          <a:xfrm>
            <a:off x="4389117" y="30510487"/>
            <a:ext cx="8046720" cy="17526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63" name="Shape 63"/>
          <p:cNvSpPr txBox="1"/>
          <p:nvPr>
            <p:ph idx="11" type="ftr"/>
          </p:nvPr>
        </p:nvSpPr>
        <p:spPr>
          <a:xfrm>
            <a:off x="12435843" y="30510487"/>
            <a:ext cx="19019515" cy="17526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64" name="Shape 64"/>
          <p:cNvSpPr txBox="1"/>
          <p:nvPr>
            <p:ph idx="12" type="sldNum"/>
          </p:nvPr>
        </p:nvSpPr>
        <p:spPr>
          <a:xfrm>
            <a:off x="38039043" y="30510487"/>
            <a:ext cx="3657597" cy="1752600"/>
          </a:xfrm>
          <a:prstGeom prst="rect">
            <a:avLst/>
          </a:prstGeom>
          <a:noFill/>
          <a:ln>
            <a:noFill/>
          </a:ln>
        </p:spPr>
        <p:txBody>
          <a:bodyPr anchorCtr="0" anchor="ctr" bIns="245675" lIns="491450" rIns="491450" tIns="245675">
            <a:noAutofit/>
          </a:bodyPr>
          <a:lstStyle/>
          <a:p>
            <a:pPr indent="0" lvl="0" marL="0" marR="0" rtl="0" algn="r">
              <a:lnSpc>
                <a:spcPct val="100000"/>
              </a:lnSpc>
              <a:spcBef>
                <a:spcPts val="0"/>
              </a:spcBef>
              <a:spcAft>
                <a:spcPts val="0"/>
              </a:spcAft>
              <a:buClr>
                <a:schemeClr val="lt1"/>
              </a:buClr>
              <a:buSzPct val="25000"/>
              <a:buFont typeface="Calibri"/>
              <a:buNone/>
            </a:pPr>
            <a:fld id="{00000000-1234-1234-1234-123412341234}" type="slidenum">
              <a:rPr b="0" i="0" lang="en-US" sz="4800" u="none" cap="none" strike="noStrike">
                <a:solidFill>
                  <a:schemeClr val="lt1"/>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65" name="Shape 65"/>
        <p:cNvGrpSpPr/>
        <p:nvPr/>
      </p:nvGrpSpPr>
      <p:grpSpPr>
        <a:xfrm>
          <a:off x="0" y="0"/>
          <a:ext cx="0" cy="0"/>
          <a:chOff x="0" y="0"/>
          <a:chExt cx="0" cy="0"/>
        </a:xfrm>
      </p:grpSpPr>
      <p:sp>
        <p:nvSpPr>
          <p:cNvPr id="66" name="Shape 66"/>
          <p:cNvSpPr txBox="1"/>
          <p:nvPr>
            <p:ph type="title"/>
          </p:nvPr>
        </p:nvSpPr>
        <p:spPr>
          <a:xfrm>
            <a:off x="4389121" y="1318257"/>
            <a:ext cx="37307516" cy="5875018"/>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Clr>
                <a:schemeClr val="lt1"/>
              </a:buClr>
              <a:buFont typeface="Calibri"/>
              <a:buNone/>
              <a:defRPr b="0" i="0" sz="14500" u="none" cap="none" strike="noStrike">
                <a:solidFill>
                  <a:schemeClr val="lt1"/>
                </a:solidFill>
                <a:latin typeface="Calibri"/>
                <a:ea typeface="Calibri"/>
                <a:cs typeface="Calibri"/>
                <a:sym typeface="Calibri"/>
              </a:defRPr>
            </a:lvl1pPr>
            <a:lvl2pPr indent="0" lvl="1">
              <a:spcBef>
                <a:spcPts val="0"/>
              </a:spcBef>
              <a:buFont typeface="Arial"/>
              <a:buNone/>
              <a:defRPr sz="7300"/>
            </a:lvl2pPr>
            <a:lvl3pPr indent="0" lvl="2">
              <a:spcBef>
                <a:spcPts val="0"/>
              </a:spcBef>
              <a:buFont typeface="Arial"/>
              <a:buNone/>
              <a:defRPr sz="7300"/>
            </a:lvl3pPr>
            <a:lvl4pPr indent="0" lvl="3">
              <a:spcBef>
                <a:spcPts val="0"/>
              </a:spcBef>
              <a:buFont typeface="Arial"/>
              <a:buNone/>
              <a:defRPr sz="7300"/>
            </a:lvl4pPr>
            <a:lvl5pPr indent="0" lvl="4">
              <a:spcBef>
                <a:spcPts val="0"/>
              </a:spcBef>
              <a:buFont typeface="Arial"/>
              <a:buNone/>
              <a:defRPr sz="7300"/>
            </a:lvl5pPr>
            <a:lvl6pPr indent="0" lvl="5">
              <a:spcBef>
                <a:spcPts val="0"/>
              </a:spcBef>
              <a:buFont typeface="Arial"/>
              <a:buNone/>
              <a:defRPr sz="7300"/>
            </a:lvl6pPr>
            <a:lvl7pPr indent="0" lvl="6">
              <a:spcBef>
                <a:spcPts val="0"/>
              </a:spcBef>
              <a:buFont typeface="Arial"/>
              <a:buNone/>
              <a:defRPr sz="7300"/>
            </a:lvl7pPr>
            <a:lvl8pPr indent="0" lvl="7">
              <a:spcBef>
                <a:spcPts val="0"/>
              </a:spcBef>
              <a:buFont typeface="Arial"/>
              <a:buNone/>
              <a:defRPr sz="7300"/>
            </a:lvl8pPr>
            <a:lvl9pPr indent="0" lvl="8">
              <a:spcBef>
                <a:spcPts val="0"/>
              </a:spcBef>
              <a:buFont typeface="Arial"/>
              <a:buNone/>
              <a:defRPr sz="7300"/>
            </a:lvl9pPr>
          </a:lstStyle>
          <a:p/>
        </p:txBody>
      </p:sp>
      <p:sp>
        <p:nvSpPr>
          <p:cNvPr id="67" name="Shape 67"/>
          <p:cNvSpPr txBox="1"/>
          <p:nvPr>
            <p:ph idx="10" type="dt"/>
          </p:nvPr>
        </p:nvSpPr>
        <p:spPr>
          <a:xfrm>
            <a:off x="4389117" y="30510487"/>
            <a:ext cx="8046720" cy="17526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68" name="Shape 68"/>
          <p:cNvSpPr txBox="1"/>
          <p:nvPr>
            <p:ph idx="11" type="ftr"/>
          </p:nvPr>
        </p:nvSpPr>
        <p:spPr>
          <a:xfrm>
            <a:off x="12435843" y="30510487"/>
            <a:ext cx="19019515" cy="17526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69" name="Shape 69"/>
          <p:cNvSpPr txBox="1"/>
          <p:nvPr>
            <p:ph idx="12" type="sldNum"/>
          </p:nvPr>
        </p:nvSpPr>
        <p:spPr>
          <a:xfrm>
            <a:off x="38039043" y="30510487"/>
            <a:ext cx="3657597" cy="1752600"/>
          </a:xfrm>
          <a:prstGeom prst="rect">
            <a:avLst/>
          </a:prstGeom>
          <a:noFill/>
          <a:ln>
            <a:noFill/>
          </a:ln>
        </p:spPr>
        <p:txBody>
          <a:bodyPr anchorCtr="0" anchor="ctr" bIns="245675" lIns="491450" rIns="491450" tIns="245675">
            <a:noAutofit/>
          </a:bodyPr>
          <a:lstStyle/>
          <a:p>
            <a:pPr indent="0" lvl="0" marL="0" marR="0" rtl="0" algn="r">
              <a:lnSpc>
                <a:spcPct val="100000"/>
              </a:lnSpc>
              <a:spcBef>
                <a:spcPts val="0"/>
              </a:spcBef>
              <a:spcAft>
                <a:spcPts val="0"/>
              </a:spcAft>
              <a:buClr>
                <a:schemeClr val="lt1"/>
              </a:buClr>
              <a:buSzPct val="25000"/>
              <a:buFont typeface="Calibri"/>
              <a:buNone/>
            </a:pPr>
            <a:fld id="{00000000-1234-1234-1234-123412341234}" type="slidenum">
              <a:rPr b="0" i="0" lang="en-US" sz="4800" u="none" cap="none" strike="noStrike">
                <a:solidFill>
                  <a:schemeClr val="lt1"/>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70" name="Shape 70"/>
        <p:cNvGrpSpPr/>
        <p:nvPr/>
      </p:nvGrpSpPr>
      <p:grpSpPr>
        <a:xfrm>
          <a:off x="0" y="0"/>
          <a:ext cx="0" cy="0"/>
          <a:chOff x="0" y="0"/>
          <a:chExt cx="0" cy="0"/>
        </a:xfrm>
      </p:grpSpPr>
      <p:sp>
        <p:nvSpPr>
          <p:cNvPr id="71" name="Shape 71"/>
          <p:cNvSpPr txBox="1"/>
          <p:nvPr>
            <p:ph idx="10" type="dt"/>
          </p:nvPr>
        </p:nvSpPr>
        <p:spPr>
          <a:xfrm>
            <a:off x="4389117" y="30510487"/>
            <a:ext cx="8046720" cy="17526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72" name="Shape 72"/>
          <p:cNvSpPr txBox="1"/>
          <p:nvPr>
            <p:ph idx="11" type="ftr"/>
          </p:nvPr>
        </p:nvSpPr>
        <p:spPr>
          <a:xfrm>
            <a:off x="12435843" y="30510487"/>
            <a:ext cx="19019515" cy="17526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73" name="Shape 73"/>
          <p:cNvSpPr txBox="1"/>
          <p:nvPr>
            <p:ph idx="12" type="sldNum"/>
          </p:nvPr>
        </p:nvSpPr>
        <p:spPr>
          <a:xfrm>
            <a:off x="38039043" y="30510487"/>
            <a:ext cx="3657597" cy="1752600"/>
          </a:xfrm>
          <a:prstGeom prst="rect">
            <a:avLst/>
          </a:prstGeom>
          <a:noFill/>
          <a:ln>
            <a:noFill/>
          </a:ln>
        </p:spPr>
        <p:txBody>
          <a:bodyPr anchorCtr="0" anchor="ctr" bIns="245675" lIns="491450" rIns="491450" tIns="245675">
            <a:noAutofit/>
          </a:bodyPr>
          <a:lstStyle/>
          <a:p>
            <a:pPr indent="0" lvl="0" marL="0" marR="0" rtl="0" algn="r">
              <a:lnSpc>
                <a:spcPct val="100000"/>
              </a:lnSpc>
              <a:spcBef>
                <a:spcPts val="0"/>
              </a:spcBef>
              <a:spcAft>
                <a:spcPts val="0"/>
              </a:spcAft>
              <a:buClr>
                <a:schemeClr val="lt1"/>
              </a:buClr>
              <a:buSzPct val="25000"/>
              <a:buFont typeface="Calibri"/>
              <a:buNone/>
            </a:pPr>
            <a:fld id="{00000000-1234-1234-1234-123412341234}" type="slidenum">
              <a:rPr b="0" i="0" lang="en-US" sz="4800" u="none" cap="none" strike="noStrike">
                <a:solidFill>
                  <a:schemeClr val="lt1"/>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74" name="Shape 74"/>
        <p:cNvGrpSpPr/>
        <p:nvPr/>
      </p:nvGrpSpPr>
      <p:grpSpPr>
        <a:xfrm>
          <a:off x="0" y="0"/>
          <a:ext cx="0" cy="0"/>
          <a:chOff x="0" y="0"/>
          <a:chExt cx="0" cy="0"/>
        </a:xfrm>
      </p:grpSpPr>
      <p:sp>
        <p:nvSpPr>
          <p:cNvPr id="75" name="Shape 75"/>
          <p:cNvSpPr txBox="1"/>
          <p:nvPr>
            <p:ph type="title"/>
          </p:nvPr>
        </p:nvSpPr>
        <p:spPr>
          <a:xfrm>
            <a:off x="4389119" y="8168642"/>
            <a:ext cx="14630397" cy="11704314"/>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Clr>
                <a:schemeClr val="accent1"/>
              </a:buClr>
              <a:buFont typeface="Calibri"/>
              <a:buNone/>
              <a:defRPr b="0" i="0" sz="11300" u="none" cap="none" strike="noStrike">
                <a:solidFill>
                  <a:schemeClr val="accent1"/>
                </a:solidFill>
                <a:latin typeface="Calibri"/>
                <a:ea typeface="Calibri"/>
                <a:cs typeface="Calibri"/>
                <a:sym typeface="Calibri"/>
              </a:defRPr>
            </a:lvl1pPr>
            <a:lvl2pPr indent="0" lvl="1">
              <a:spcBef>
                <a:spcPts val="0"/>
              </a:spcBef>
              <a:buFont typeface="Arial"/>
              <a:buNone/>
              <a:defRPr sz="7300"/>
            </a:lvl2pPr>
            <a:lvl3pPr indent="0" lvl="2">
              <a:spcBef>
                <a:spcPts val="0"/>
              </a:spcBef>
              <a:buFont typeface="Arial"/>
              <a:buNone/>
              <a:defRPr sz="7300"/>
            </a:lvl3pPr>
            <a:lvl4pPr indent="0" lvl="3">
              <a:spcBef>
                <a:spcPts val="0"/>
              </a:spcBef>
              <a:buFont typeface="Arial"/>
              <a:buNone/>
              <a:defRPr sz="7300"/>
            </a:lvl4pPr>
            <a:lvl5pPr indent="0" lvl="4">
              <a:spcBef>
                <a:spcPts val="0"/>
              </a:spcBef>
              <a:buFont typeface="Arial"/>
              <a:buNone/>
              <a:defRPr sz="7300"/>
            </a:lvl5pPr>
            <a:lvl6pPr indent="0" lvl="5">
              <a:spcBef>
                <a:spcPts val="0"/>
              </a:spcBef>
              <a:buFont typeface="Arial"/>
              <a:buNone/>
              <a:defRPr sz="7300"/>
            </a:lvl6pPr>
            <a:lvl7pPr indent="0" lvl="6">
              <a:spcBef>
                <a:spcPts val="0"/>
              </a:spcBef>
              <a:buFont typeface="Arial"/>
              <a:buNone/>
              <a:defRPr sz="7300"/>
            </a:lvl7pPr>
            <a:lvl8pPr indent="0" lvl="7">
              <a:spcBef>
                <a:spcPts val="0"/>
              </a:spcBef>
              <a:buFont typeface="Arial"/>
              <a:buNone/>
              <a:defRPr sz="7300"/>
            </a:lvl8pPr>
            <a:lvl9pPr indent="0" lvl="8">
              <a:spcBef>
                <a:spcPts val="0"/>
              </a:spcBef>
              <a:buFont typeface="Arial"/>
              <a:buNone/>
              <a:defRPr sz="7300"/>
            </a:lvl9pPr>
          </a:lstStyle>
          <a:p/>
        </p:txBody>
      </p:sp>
      <p:sp>
        <p:nvSpPr>
          <p:cNvPr id="76" name="Shape 76"/>
          <p:cNvSpPr txBox="1"/>
          <p:nvPr>
            <p:ph idx="1" type="body"/>
          </p:nvPr>
        </p:nvSpPr>
        <p:spPr>
          <a:xfrm>
            <a:off x="4389119" y="20360643"/>
            <a:ext cx="14630397" cy="9265914"/>
          </a:xfrm>
          <a:prstGeom prst="rect">
            <a:avLst/>
          </a:prstGeom>
          <a:noFill/>
          <a:ln>
            <a:noFill/>
          </a:ln>
        </p:spPr>
        <p:txBody>
          <a:bodyPr anchorCtr="0" anchor="t" bIns="91425" lIns="91425" rIns="91425" tIns="91425"/>
          <a:lstStyle>
            <a:lvl1pPr indent="0" lvl="0" marL="0" marR="0" rtl="0" algn="l">
              <a:lnSpc>
                <a:spcPct val="90000"/>
              </a:lnSpc>
              <a:spcBef>
                <a:spcPts val="6452"/>
              </a:spcBef>
              <a:spcAft>
                <a:spcPts val="0"/>
              </a:spcAft>
              <a:buClr>
                <a:schemeClr val="accent1"/>
              </a:buClr>
              <a:buFont typeface="Arial"/>
              <a:buNone/>
              <a:defRPr b="0" i="0" sz="8100" u="none" cap="none" strike="noStrike">
                <a:solidFill>
                  <a:schemeClr val="lt1"/>
                </a:solidFill>
                <a:latin typeface="Calibri"/>
                <a:ea typeface="Calibri"/>
                <a:cs typeface="Calibri"/>
                <a:sym typeface="Calibri"/>
              </a:defRPr>
            </a:lvl1pPr>
            <a:lvl2pPr indent="-57541" lvl="1" marL="2457841" marR="0" rtl="0" algn="l">
              <a:lnSpc>
                <a:spcPct val="90000"/>
              </a:lnSpc>
              <a:spcBef>
                <a:spcPts val="3226"/>
              </a:spcBef>
              <a:spcAft>
                <a:spcPts val="0"/>
              </a:spcAft>
              <a:buClr>
                <a:schemeClr val="accent1"/>
              </a:buClr>
              <a:buFont typeface="Arial"/>
              <a:buNone/>
              <a:defRPr b="0" i="0" sz="6500" u="none" cap="none" strike="noStrike">
                <a:solidFill>
                  <a:schemeClr val="lt1"/>
                </a:solidFill>
                <a:latin typeface="Calibri"/>
                <a:ea typeface="Calibri"/>
                <a:cs typeface="Calibri"/>
                <a:sym typeface="Calibri"/>
              </a:defRPr>
            </a:lvl2pPr>
            <a:lvl3pPr indent="-51587" lvl="2" marL="4915687" marR="0" rtl="0" algn="l">
              <a:lnSpc>
                <a:spcPct val="90000"/>
              </a:lnSpc>
              <a:spcBef>
                <a:spcPts val="3226"/>
              </a:spcBef>
              <a:spcAft>
                <a:spcPts val="0"/>
              </a:spcAft>
              <a:buClr>
                <a:schemeClr val="accent1"/>
              </a:buClr>
              <a:buFont typeface="Arial"/>
              <a:buNone/>
              <a:defRPr b="0" i="0" sz="5200" u="none" cap="none" strike="noStrike">
                <a:solidFill>
                  <a:schemeClr val="lt1"/>
                </a:solidFill>
                <a:latin typeface="Calibri"/>
                <a:ea typeface="Calibri"/>
                <a:cs typeface="Calibri"/>
                <a:sym typeface="Calibri"/>
              </a:defRPr>
            </a:lvl3pPr>
            <a:lvl4pPr indent="-58328" lvl="3" marL="7373528" marR="0" rtl="0" algn="l">
              <a:lnSpc>
                <a:spcPct val="90000"/>
              </a:lnSpc>
              <a:spcBef>
                <a:spcPts val="3226"/>
              </a:spcBef>
              <a:spcAft>
                <a:spcPts val="0"/>
              </a:spcAft>
              <a:buClr>
                <a:schemeClr val="accent1"/>
              </a:buClr>
              <a:buFont typeface="Arial"/>
              <a:buNone/>
              <a:defRPr b="0" i="0" sz="4800" u="none" cap="none" strike="noStrike">
                <a:solidFill>
                  <a:schemeClr val="lt1"/>
                </a:solidFill>
                <a:latin typeface="Calibri"/>
                <a:ea typeface="Calibri"/>
                <a:cs typeface="Calibri"/>
                <a:sym typeface="Calibri"/>
              </a:defRPr>
            </a:lvl4pPr>
            <a:lvl5pPr indent="-52369" lvl="4" marL="9831370" marR="0" rtl="0" algn="l">
              <a:lnSpc>
                <a:spcPct val="90000"/>
              </a:lnSpc>
              <a:spcBef>
                <a:spcPts val="3226"/>
              </a:spcBef>
              <a:spcAft>
                <a:spcPts val="0"/>
              </a:spcAft>
              <a:buClr>
                <a:schemeClr val="accent1"/>
              </a:buClr>
              <a:buFont typeface="Arial"/>
              <a:buNone/>
              <a:defRPr b="0" i="0" sz="4800" u="none" cap="none" strike="noStrike">
                <a:solidFill>
                  <a:schemeClr val="lt1"/>
                </a:solidFill>
                <a:latin typeface="Calibri"/>
                <a:ea typeface="Calibri"/>
                <a:cs typeface="Calibri"/>
                <a:sym typeface="Calibri"/>
              </a:defRPr>
            </a:lvl5pPr>
            <a:lvl6pPr indent="-59114" lvl="5" marL="12289215" marR="0" rtl="0" algn="l">
              <a:lnSpc>
                <a:spcPct val="90000"/>
              </a:lnSpc>
              <a:spcBef>
                <a:spcPts val="3226"/>
              </a:spcBef>
              <a:spcAft>
                <a:spcPts val="0"/>
              </a:spcAft>
              <a:buClr>
                <a:schemeClr val="accent1"/>
              </a:buClr>
              <a:buFont typeface="Arial"/>
              <a:buNone/>
              <a:defRPr b="0" i="0" sz="4800" u="none" cap="none" strike="noStrike">
                <a:solidFill>
                  <a:schemeClr val="lt1"/>
                </a:solidFill>
                <a:latin typeface="Calibri"/>
                <a:ea typeface="Calibri"/>
                <a:cs typeface="Calibri"/>
                <a:sym typeface="Calibri"/>
              </a:defRPr>
            </a:lvl6pPr>
            <a:lvl7pPr indent="-53156" lvl="6" marL="14747056" marR="0" rtl="0" algn="l">
              <a:lnSpc>
                <a:spcPct val="90000"/>
              </a:lnSpc>
              <a:spcBef>
                <a:spcPts val="3226"/>
              </a:spcBef>
              <a:spcAft>
                <a:spcPts val="0"/>
              </a:spcAft>
              <a:buClr>
                <a:schemeClr val="accent1"/>
              </a:buClr>
              <a:buFont typeface="Arial"/>
              <a:buNone/>
              <a:defRPr b="0" i="0" sz="4800" u="none" cap="none" strike="noStrike">
                <a:solidFill>
                  <a:schemeClr val="lt1"/>
                </a:solidFill>
                <a:latin typeface="Calibri"/>
                <a:ea typeface="Calibri"/>
                <a:cs typeface="Calibri"/>
                <a:sym typeface="Calibri"/>
              </a:defRPr>
            </a:lvl7pPr>
            <a:lvl8pPr indent="-59898" lvl="7" marL="17204898" marR="0" rtl="0" algn="l">
              <a:lnSpc>
                <a:spcPct val="90000"/>
              </a:lnSpc>
              <a:spcBef>
                <a:spcPts val="3226"/>
              </a:spcBef>
              <a:spcAft>
                <a:spcPts val="0"/>
              </a:spcAft>
              <a:buClr>
                <a:schemeClr val="accent1"/>
              </a:buClr>
              <a:buFont typeface="Arial"/>
              <a:buNone/>
              <a:defRPr b="0" i="0" sz="4800" u="none" cap="none" strike="noStrike">
                <a:solidFill>
                  <a:schemeClr val="lt1"/>
                </a:solidFill>
                <a:latin typeface="Calibri"/>
                <a:ea typeface="Calibri"/>
                <a:cs typeface="Calibri"/>
                <a:sym typeface="Calibri"/>
              </a:defRPr>
            </a:lvl8pPr>
            <a:lvl9pPr indent="-53943" lvl="8" marL="19662744" marR="0" rtl="0" algn="l">
              <a:lnSpc>
                <a:spcPct val="90000"/>
              </a:lnSpc>
              <a:spcBef>
                <a:spcPts val="3226"/>
              </a:spcBef>
              <a:spcAft>
                <a:spcPts val="0"/>
              </a:spcAft>
              <a:buClr>
                <a:schemeClr val="accent1"/>
              </a:buClr>
              <a:buFont typeface="Arial"/>
              <a:buNone/>
              <a:defRPr b="0" i="0" sz="4800" u="none" cap="none" strike="noStrike">
                <a:solidFill>
                  <a:schemeClr val="lt1"/>
                </a:solidFill>
                <a:latin typeface="Calibri"/>
                <a:ea typeface="Calibri"/>
                <a:cs typeface="Calibri"/>
                <a:sym typeface="Calibri"/>
              </a:defRPr>
            </a:lvl9pPr>
          </a:lstStyle>
          <a:p/>
        </p:txBody>
      </p:sp>
      <p:sp>
        <p:nvSpPr>
          <p:cNvPr id="77" name="Shape 77"/>
          <p:cNvSpPr txBox="1"/>
          <p:nvPr>
            <p:ph idx="2" type="body"/>
          </p:nvPr>
        </p:nvSpPr>
        <p:spPr>
          <a:xfrm>
            <a:off x="19751040" y="2804159"/>
            <a:ext cx="21945602" cy="26822399"/>
          </a:xfrm>
          <a:prstGeom prst="rect">
            <a:avLst/>
          </a:prstGeom>
          <a:noFill/>
          <a:ln>
            <a:noFill/>
          </a:ln>
        </p:spPr>
        <p:txBody>
          <a:bodyPr anchorCtr="0" anchor="t" bIns="91425" lIns="91425" rIns="91425" tIns="91425"/>
          <a:lstStyle>
            <a:lvl1pPr indent="199827" lvl="0" marL="1228923" marR="0" rtl="0" algn="l">
              <a:lnSpc>
                <a:spcPct val="90000"/>
              </a:lnSpc>
              <a:spcBef>
                <a:spcPts val="6452"/>
              </a:spcBef>
              <a:spcAft>
                <a:spcPts val="0"/>
              </a:spcAft>
              <a:buClr>
                <a:schemeClr val="accent1"/>
              </a:buClr>
              <a:buSzPct val="100000"/>
              <a:buFont typeface="Arial"/>
              <a:buChar char="•"/>
              <a:defRPr b="0" i="0" sz="11300" u="none" cap="none" strike="noStrike">
                <a:solidFill>
                  <a:schemeClr val="lt1"/>
                </a:solidFill>
                <a:latin typeface="Calibri"/>
                <a:ea typeface="Calibri"/>
                <a:cs typeface="Calibri"/>
                <a:sym typeface="Calibri"/>
              </a:defRPr>
            </a:lvl1pPr>
            <a:lvl2pPr indent="3418" lvl="1" marL="2457841" marR="0" rtl="0" algn="l">
              <a:lnSpc>
                <a:spcPct val="90000"/>
              </a:lnSpc>
              <a:spcBef>
                <a:spcPts val="3226"/>
              </a:spcBef>
              <a:spcAft>
                <a:spcPts val="0"/>
              </a:spcAft>
              <a:buClr>
                <a:schemeClr val="accent1"/>
              </a:buClr>
              <a:buSzPct val="80000"/>
              <a:buFont typeface="Arial"/>
              <a:buChar char="•"/>
              <a:defRPr b="0" i="0" sz="9700" u="none" cap="none" strike="noStrike">
                <a:solidFill>
                  <a:schemeClr val="lt1"/>
                </a:solidFill>
                <a:latin typeface="Calibri"/>
                <a:ea typeface="Calibri"/>
                <a:cs typeface="Calibri"/>
                <a:sym typeface="Calibri"/>
              </a:defRPr>
            </a:lvl2pPr>
            <a:lvl3pPr indent="-163784" lvl="2" marL="3686764"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3pPr>
            <a:lvl4pPr indent="-160807" lvl="3" marL="4915687"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4pPr>
            <a:lvl5pPr indent="-157826" lvl="4" marL="6144606"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5pPr>
            <a:lvl6pPr indent="-154847" lvl="5" marL="7373528"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6pPr>
            <a:lvl7pPr indent="-151870" lvl="6" marL="8602451"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7pPr>
            <a:lvl8pPr indent="-161589" lvl="7" marL="9831370"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8pPr>
            <a:lvl9pPr indent="-158612" lvl="8" marL="11060293" marR="0" rtl="0" algn="l">
              <a:lnSpc>
                <a:spcPct val="90000"/>
              </a:lnSpc>
              <a:spcBef>
                <a:spcPts val="3226"/>
              </a:spcBef>
              <a:spcAft>
                <a:spcPts val="0"/>
              </a:spcAft>
              <a:buClr>
                <a:schemeClr val="accent1"/>
              </a:buClr>
              <a:buSzPct val="80000"/>
              <a:buFont typeface="Arial"/>
              <a:buChar char="•"/>
              <a:defRPr b="0" i="0" sz="8100" u="none" cap="none" strike="noStrike">
                <a:solidFill>
                  <a:schemeClr val="lt1"/>
                </a:solidFill>
                <a:latin typeface="Calibri"/>
                <a:ea typeface="Calibri"/>
                <a:cs typeface="Calibri"/>
                <a:sym typeface="Calibri"/>
              </a:defRPr>
            </a:lvl9pPr>
          </a:lstStyle>
          <a:p/>
        </p:txBody>
      </p:sp>
      <p:sp>
        <p:nvSpPr>
          <p:cNvPr id="78" name="Shape 78"/>
          <p:cNvSpPr txBox="1"/>
          <p:nvPr>
            <p:ph idx="10" type="dt"/>
          </p:nvPr>
        </p:nvSpPr>
        <p:spPr>
          <a:xfrm>
            <a:off x="4389117" y="30510487"/>
            <a:ext cx="8046720" cy="17526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79" name="Shape 79"/>
          <p:cNvSpPr txBox="1"/>
          <p:nvPr>
            <p:ph idx="11" type="ftr"/>
          </p:nvPr>
        </p:nvSpPr>
        <p:spPr>
          <a:xfrm>
            <a:off x="12435843" y="30510487"/>
            <a:ext cx="19019515" cy="17526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80" name="Shape 80"/>
          <p:cNvSpPr txBox="1"/>
          <p:nvPr>
            <p:ph idx="12" type="sldNum"/>
          </p:nvPr>
        </p:nvSpPr>
        <p:spPr>
          <a:xfrm>
            <a:off x="38039043" y="30510487"/>
            <a:ext cx="3657597" cy="1752600"/>
          </a:xfrm>
          <a:prstGeom prst="rect">
            <a:avLst/>
          </a:prstGeom>
          <a:noFill/>
          <a:ln>
            <a:noFill/>
          </a:ln>
        </p:spPr>
        <p:txBody>
          <a:bodyPr anchorCtr="0" anchor="ctr" bIns="245675" lIns="491450" rIns="491450" tIns="245675">
            <a:noAutofit/>
          </a:bodyPr>
          <a:lstStyle/>
          <a:p>
            <a:pPr indent="0" lvl="0" marL="0" marR="0" rtl="0" algn="r">
              <a:lnSpc>
                <a:spcPct val="100000"/>
              </a:lnSpc>
              <a:spcBef>
                <a:spcPts val="0"/>
              </a:spcBef>
              <a:spcAft>
                <a:spcPts val="0"/>
              </a:spcAft>
              <a:buClr>
                <a:schemeClr val="lt1"/>
              </a:buClr>
              <a:buSzPct val="25000"/>
              <a:buFont typeface="Calibri"/>
              <a:buNone/>
            </a:pPr>
            <a:fld id="{00000000-1234-1234-1234-123412341234}" type="slidenum">
              <a:rPr b="0" i="0" lang="en-US" sz="4800" u="none" cap="none" strike="noStrike">
                <a:solidFill>
                  <a:schemeClr val="lt1"/>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81" name="Shape 81"/>
        <p:cNvGrpSpPr/>
        <p:nvPr/>
      </p:nvGrpSpPr>
      <p:grpSpPr>
        <a:xfrm>
          <a:off x="0" y="0"/>
          <a:ext cx="0" cy="0"/>
          <a:chOff x="0" y="0"/>
          <a:chExt cx="0" cy="0"/>
        </a:xfrm>
      </p:grpSpPr>
      <p:sp>
        <p:nvSpPr>
          <p:cNvPr id="82" name="Shape 82"/>
          <p:cNvSpPr txBox="1"/>
          <p:nvPr>
            <p:ph type="title"/>
          </p:nvPr>
        </p:nvSpPr>
        <p:spPr>
          <a:xfrm>
            <a:off x="4389119" y="8168642"/>
            <a:ext cx="14630397" cy="11704314"/>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Clr>
                <a:schemeClr val="accent1"/>
              </a:buClr>
              <a:buFont typeface="Calibri"/>
              <a:buNone/>
              <a:defRPr b="0" i="0" sz="11300" u="none" cap="none" strike="noStrike">
                <a:solidFill>
                  <a:schemeClr val="accent1"/>
                </a:solidFill>
                <a:latin typeface="Calibri"/>
                <a:ea typeface="Calibri"/>
                <a:cs typeface="Calibri"/>
                <a:sym typeface="Calibri"/>
              </a:defRPr>
            </a:lvl1pPr>
            <a:lvl2pPr indent="0" lvl="1">
              <a:spcBef>
                <a:spcPts val="0"/>
              </a:spcBef>
              <a:buFont typeface="Arial"/>
              <a:buNone/>
              <a:defRPr sz="7300"/>
            </a:lvl2pPr>
            <a:lvl3pPr indent="0" lvl="2">
              <a:spcBef>
                <a:spcPts val="0"/>
              </a:spcBef>
              <a:buFont typeface="Arial"/>
              <a:buNone/>
              <a:defRPr sz="7300"/>
            </a:lvl3pPr>
            <a:lvl4pPr indent="0" lvl="3">
              <a:spcBef>
                <a:spcPts val="0"/>
              </a:spcBef>
              <a:buFont typeface="Arial"/>
              <a:buNone/>
              <a:defRPr sz="7300"/>
            </a:lvl4pPr>
            <a:lvl5pPr indent="0" lvl="4">
              <a:spcBef>
                <a:spcPts val="0"/>
              </a:spcBef>
              <a:buFont typeface="Arial"/>
              <a:buNone/>
              <a:defRPr sz="7300"/>
            </a:lvl5pPr>
            <a:lvl6pPr indent="0" lvl="5">
              <a:spcBef>
                <a:spcPts val="0"/>
              </a:spcBef>
              <a:buFont typeface="Arial"/>
              <a:buNone/>
              <a:defRPr sz="7300"/>
            </a:lvl6pPr>
            <a:lvl7pPr indent="0" lvl="6">
              <a:spcBef>
                <a:spcPts val="0"/>
              </a:spcBef>
              <a:buFont typeface="Arial"/>
              <a:buNone/>
              <a:defRPr sz="7300"/>
            </a:lvl7pPr>
            <a:lvl8pPr indent="0" lvl="7">
              <a:spcBef>
                <a:spcPts val="0"/>
              </a:spcBef>
              <a:buFont typeface="Arial"/>
              <a:buNone/>
              <a:defRPr sz="7300"/>
            </a:lvl8pPr>
            <a:lvl9pPr indent="0" lvl="8">
              <a:spcBef>
                <a:spcPts val="0"/>
              </a:spcBef>
              <a:buFont typeface="Arial"/>
              <a:buNone/>
              <a:defRPr sz="7300"/>
            </a:lvl9pPr>
          </a:lstStyle>
          <a:p/>
        </p:txBody>
      </p:sp>
      <p:sp>
        <p:nvSpPr>
          <p:cNvPr id="83" name="Shape 83"/>
          <p:cNvSpPr txBox="1"/>
          <p:nvPr>
            <p:ph idx="1" type="body"/>
          </p:nvPr>
        </p:nvSpPr>
        <p:spPr>
          <a:xfrm>
            <a:off x="4389119" y="20360643"/>
            <a:ext cx="14630397" cy="9265914"/>
          </a:xfrm>
          <a:prstGeom prst="rect">
            <a:avLst/>
          </a:prstGeom>
          <a:noFill/>
          <a:ln>
            <a:noFill/>
          </a:ln>
        </p:spPr>
        <p:txBody>
          <a:bodyPr anchorCtr="0" anchor="t" bIns="91425" lIns="91425" rIns="91425" tIns="91425"/>
          <a:lstStyle>
            <a:lvl1pPr indent="0" lvl="0" marL="0" marR="0" rtl="0" algn="l">
              <a:lnSpc>
                <a:spcPct val="90000"/>
              </a:lnSpc>
              <a:spcBef>
                <a:spcPts val="6452"/>
              </a:spcBef>
              <a:spcAft>
                <a:spcPts val="0"/>
              </a:spcAft>
              <a:buClr>
                <a:schemeClr val="accent1"/>
              </a:buClr>
              <a:buFont typeface="Arial"/>
              <a:buNone/>
              <a:defRPr b="0" i="0" sz="8100" u="none" cap="none" strike="noStrike">
                <a:solidFill>
                  <a:schemeClr val="lt1"/>
                </a:solidFill>
                <a:latin typeface="Calibri"/>
                <a:ea typeface="Calibri"/>
                <a:cs typeface="Calibri"/>
                <a:sym typeface="Calibri"/>
              </a:defRPr>
            </a:lvl1pPr>
            <a:lvl2pPr indent="-57541" lvl="1" marL="2457841" marR="0" rtl="0" algn="l">
              <a:lnSpc>
                <a:spcPct val="90000"/>
              </a:lnSpc>
              <a:spcBef>
                <a:spcPts val="3226"/>
              </a:spcBef>
              <a:spcAft>
                <a:spcPts val="0"/>
              </a:spcAft>
              <a:buClr>
                <a:schemeClr val="accent1"/>
              </a:buClr>
              <a:buFont typeface="Arial"/>
              <a:buNone/>
              <a:defRPr b="0" i="0" sz="6500" u="none" cap="none" strike="noStrike">
                <a:solidFill>
                  <a:schemeClr val="lt1"/>
                </a:solidFill>
                <a:latin typeface="Calibri"/>
                <a:ea typeface="Calibri"/>
                <a:cs typeface="Calibri"/>
                <a:sym typeface="Calibri"/>
              </a:defRPr>
            </a:lvl2pPr>
            <a:lvl3pPr indent="-51587" lvl="2" marL="4915687" marR="0" rtl="0" algn="l">
              <a:lnSpc>
                <a:spcPct val="90000"/>
              </a:lnSpc>
              <a:spcBef>
                <a:spcPts val="3226"/>
              </a:spcBef>
              <a:spcAft>
                <a:spcPts val="0"/>
              </a:spcAft>
              <a:buClr>
                <a:schemeClr val="accent1"/>
              </a:buClr>
              <a:buFont typeface="Arial"/>
              <a:buNone/>
              <a:defRPr b="0" i="0" sz="5200" u="none" cap="none" strike="noStrike">
                <a:solidFill>
                  <a:schemeClr val="lt1"/>
                </a:solidFill>
                <a:latin typeface="Calibri"/>
                <a:ea typeface="Calibri"/>
                <a:cs typeface="Calibri"/>
                <a:sym typeface="Calibri"/>
              </a:defRPr>
            </a:lvl3pPr>
            <a:lvl4pPr indent="-58328" lvl="3" marL="7373528" marR="0" rtl="0" algn="l">
              <a:lnSpc>
                <a:spcPct val="90000"/>
              </a:lnSpc>
              <a:spcBef>
                <a:spcPts val="3226"/>
              </a:spcBef>
              <a:spcAft>
                <a:spcPts val="0"/>
              </a:spcAft>
              <a:buClr>
                <a:schemeClr val="accent1"/>
              </a:buClr>
              <a:buFont typeface="Arial"/>
              <a:buNone/>
              <a:defRPr b="0" i="0" sz="4800" u="none" cap="none" strike="noStrike">
                <a:solidFill>
                  <a:schemeClr val="lt1"/>
                </a:solidFill>
                <a:latin typeface="Calibri"/>
                <a:ea typeface="Calibri"/>
                <a:cs typeface="Calibri"/>
                <a:sym typeface="Calibri"/>
              </a:defRPr>
            </a:lvl4pPr>
            <a:lvl5pPr indent="-52369" lvl="4" marL="9831370" marR="0" rtl="0" algn="l">
              <a:lnSpc>
                <a:spcPct val="90000"/>
              </a:lnSpc>
              <a:spcBef>
                <a:spcPts val="3226"/>
              </a:spcBef>
              <a:spcAft>
                <a:spcPts val="0"/>
              </a:spcAft>
              <a:buClr>
                <a:schemeClr val="accent1"/>
              </a:buClr>
              <a:buFont typeface="Arial"/>
              <a:buNone/>
              <a:defRPr b="0" i="0" sz="4800" u="none" cap="none" strike="noStrike">
                <a:solidFill>
                  <a:schemeClr val="lt1"/>
                </a:solidFill>
                <a:latin typeface="Calibri"/>
                <a:ea typeface="Calibri"/>
                <a:cs typeface="Calibri"/>
                <a:sym typeface="Calibri"/>
              </a:defRPr>
            </a:lvl5pPr>
            <a:lvl6pPr indent="-59114" lvl="5" marL="12289215" marR="0" rtl="0" algn="l">
              <a:lnSpc>
                <a:spcPct val="90000"/>
              </a:lnSpc>
              <a:spcBef>
                <a:spcPts val="3226"/>
              </a:spcBef>
              <a:spcAft>
                <a:spcPts val="0"/>
              </a:spcAft>
              <a:buClr>
                <a:schemeClr val="accent1"/>
              </a:buClr>
              <a:buFont typeface="Arial"/>
              <a:buNone/>
              <a:defRPr b="0" i="0" sz="4800" u="none" cap="none" strike="noStrike">
                <a:solidFill>
                  <a:schemeClr val="lt1"/>
                </a:solidFill>
                <a:latin typeface="Calibri"/>
                <a:ea typeface="Calibri"/>
                <a:cs typeface="Calibri"/>
                <a:sym typeface="Calibri"/>
              </a:defRPr>
            </a:lvl6pPr>
            <a:lvl7pPr indent="-53156" lvl="6" marL="14747056" marR="0" rtl="0" algn="l">
              <a:lnSpc>
                <a:spcPct val="90000"/>
              </a:lnSpc>
              <a:spcBef>
                <a:spcPts val="3226"/>
              </a:spcBef>
              <a:spcAft>
                <a:spcPts val="0"/>
              </a:spcAft>
              <a:buClr>
                <a:schemeClr val="accent1"/>
              </a:buClr>
              <a:buFont typeface="Arial"/>
              <a:buNone/>
              <a:defRPr b="0" i="0" sz="4800" u="none" cap="none" strike="noStrike">
                <a:solidFill>
                  <a:schemeClr val="lt1"/>
                </a:solidFill>
                <a:latin typeface="Calibri"/>
                <a:ea typeface="Calibri"/>
                <a:cs typeface="Calibri"/>
                <a:sym typeface="Calibri"/>
              </a:defRPr>
            </a:lvl7pPr>
            <a:lvl8pPr indent="-59898" lvl="7" marL="17204898" marR="0" rtl="0" algn="l">
              <a:lnSpc>
                <a:spcPct val="90000"/>
              </a:lnSpc>
              <a:spcBef>
                <a:spcPts val="3226"/>
              </a:spcBef>
              <a:spcAft>
                <a:spcPts val="0"/>
              </a:spcAft>
              <a:buClr>
                <a:schemeClr val="accent1"/>
              </a:buClr>
              <a:buFont typeface="Arial"/>
              <a:buNone/>
              <a:defRPr b="0" i="0" sz="4800" u="none" cap="none" strike="noStrike">
                <a:solidFill>
                  <a:schemeClr val="lt1"/>
                </a:solidFill>
                <a:latin typeface="Calibri"/>
                <a:ea typeface="Calibri"/>
                <a:cs typeface="Calibri"/>
                <a:sym typeface="Calibri"/>
              </a:defRPr>
            </a:lvl8pPr>
            <a:lvl9pPr indent="-53943" lvl="8" marL="19662744" marR="0" rtl="0" algn="l">
              <a:lnSpc>
                <a:spcPct val="90000"/>
              </a:lnSpc>
              <a:spcBef>
                <a:spcPts val="3226"/>
              </a:spcBef>
              <a:spcAft>
                <a:spcPts val="0"/>
              </a:spcAft>
              <a:buClr>
                <a:schemeClr val="accent1"/>
              </a:buClr>
              <a:buFont typeface="Arial"/>
              <a:buNone/>
              <a:defRPr b="0" i="0" sz="4800" u="none" cap="none" strike="noStrike">
                <a:solidFill>
                  <a:schemeClr val="lt1"/>
                </a:solidFill>
                <a:latin typeface="Calibri"/>
                <a:ea typeface="Calibri"/>
                <a:cs typeface="Calibri"/>
                <a:sym typeface="Calibri"/>
              </a:defRPr>
            </a:lvl9pPr>
          </a:lstStyle>
          <a:p/>
        </p:txBody>
      </p:sp>
      <p:sp>
        <p:nvSpPr>
          <p:cNvPr descr="An empty placeholder to add an image. Click on the placeholder and select the image that you wish to add." id="84" name="Shape 84"/>
          <p:cNvSpPr/>
          <p:nvPr>
            <p:ph idx="2" type="pic"/>
          </p:nvPr>
        </p:nvSpPr>
        <p:spPr>
          <a:xfrm>
            <a:off x="19751040" y="2804159"/>
            <a:ext cx="21945602" cy="26822399"/>
          </a:xfrm>
          <a:prstGeom prst="rect">
            <a:avLst/>
          </a:prstGeom>
          <a:noFill/>
          <a:ln cap="flat" cmpd="sng" w="12700">
            <a:solidFill>
              <a:srgbClr val="3F3F3F"/>
            </a:solidFill>
            <a:prstDash val="solid"/>
            <a:miter/>
            <a:headEnd len="med" w="med" type="none"/>
            <a:tailEnd len="med" w="med" type="none"/>
          </a:ln>
        </p:spPr>
        <p:txBody>
          <a:bodyPr anchorCtr="0" anchor="t" bIns="91425" lIns="91425" rIns="91425" tIns="91425"/>
          <a:lstStyle>
            <a:lvl1pPr indent="0" lvl="0" marL="0" marR="0" rtl="0" algn="l">
              <a:lnSpc>
                <a:spcPct val="90000"/>
              </a:lnSpc>
              <a:spcBef>
                <a:spcPts val="6452"/>
              </a:spcBef>
              <a:spcAft>
                <a:spcPts val="0"/>
              </a:spcAft>
              <a:buClr>
                <a:schemeClr val="accent1"/>
              </a:buClr>
              <a:buFont typeface="Arial"/>
              <a:buNone/>
              <a:defRPr b="0" i="0" sz="11300" u="none" cap="none" strike="noStrike">
                <a:solidFill>
                  <a:schemeClr val="lt1"/>
                </a:solidFill>
                <a:latin typeface="Calibri"/>
                <a:ea typeface="Calibri"/>
                <a:cs typeface="Calibri"/>
                <a:sym typeface="Calibri"/>
              </a:defRPr>
            </a:lvl1pPr>
            <a:lvl2pPr indent="-57541" lvl="1" marL="2457841" marR="0" rtl="0" algn="l">
              <a:lnSpc>
                <a:spcPct val="90000"/>
              </a:lnSpc>
              <a:spcBef>
                <a:spcPts val="3226"/>
              </a:spcBef>
              <a:spcAft>
                <a:spcPts val="0"/>
              </a:spcAft>
              <a:buClr>
                <a:schemeClr val="accent1"/>
              </a:buClr>
              <a:buFont typeface="Arial"/>
              <a:buNone/>
              <a:defRPr b="0" i="0" sz="14900" u="none" cap="none" strike="noStrike">
                <a:solidFill>
                  <a:schemeClr val="lt1"/>
                </a:solidFill>
                <a:latin typeface="Calibri"/>
                <a:ea typeface="Calibri"/>
                <a:cs typeface="Calibri"/>
                <a:sym typeface="Calibri"/>
              </a:defRPr>
            </a:lvl2pPr>
            <a:lvl3pPr indent="-51587" lvl="2" marL="4915687" marR="0" rtl="0" algn="l">
              <a:lnSpc>
                <a:spcPct val="90000"/>
              </a:lnSpc>
              <a:spcBef>
                <a:spcPts val="3226"/>
              </a:spcBef>
              <a:spcAft>
                <a:spcPts val="0"/>
              </a:spcAft>
              <a:buClr>
                <a:schemeClr val="accent1"/>
              </a:buClr>
              <a:buFont typeface="Arial"/>
              <a:buNone/>
              <a:defRPr b="0" i="0" sz="12900" u="none" cap="none" strike="noStrike">
                <a:solidFill>
                  <a:schemeClr val="lt1"/>
                </a:solidFill>
                <a:latin typeface="Calibri"/>
                <a:ea typeface="Calibri"/>
                <a:cs typeface="Calibri"/>
                <a:sym typeface="Calibri"/>
              </a:defRPr>
            </a:lvl3pPr>
            <a:lvl4pPr indent="-58328" lvl="3" marL="7373528" marR="0" rtl="0" algn="l">
              <a:lnSpc>
                <a:spcPct val="90000"/>
              </a:lnSpc>
              <a:spcBef>
                <a:spcPts val="3226"/>
              </a:spcBef>
              <a:spcAft>
                <a:spcPts val="0"/>
              </a:spcAft>
              <a:buClr>
                <a:schemeClr val="accent1"/>
              </a:buClr>
              <a:buFont typeface="Arial"/>
              <a:buNone/>
              <a:defRPr b="0" i="0" sz="10900" u="none" cap="none" strike="noStrike">
                <a:solidFill>
                  <a:schemeClr val="lt1"/>
                </a:solidFill>
                <a:latin typeface="Calibri"/>
                <a:ea typeface="Calibri"/>
                <a:cs typeface="Calibri"/>
                <a:sym typeface="Calibri"/>
              </a:defRPr>
            </a:lvl4pPr>
            <a:lvl5pPr indent="-52369" lvl="4" marL="9831370" marR="0" rtl="0" algn="l">
              <a:lnSpc>
                <a:spcPct val="90000"/>
              </a:lnSpc>
              <a:spcBef>
                <a:spcPts val="3226"/>
              </a:spcBef>
              <a:spcAft>
                <a:spcPts val="0"/>
              </a:spcAft>
              <a:buClr>
                <a:schemeClr val="accent1"/>
              </a:buClr>
              <a:buFont typeface="Arial"/>
              <a:buNone/>
              <a:defRPr b="0" i="0" sz="10900" u="none" cap="none" strike="noStrike">
                <a:solidFill>
                  <a:schemeClr val="lt1"/>
                </a:solidFill>
                <a:latin typeface="Calibri"/>
                <a:ea typeface="Calibri"/>
                <a:cs typeface="Calibri"/>
                <a:sym typeface="Calibri"/>
              </a:defRPr>
            </a:lvl5pPr>
            <a:lvl6pPr indent="-59114" lvl="5" marL="12289215" marR="0" rtl="0" algn="l">
              <a:lnSpc>
                <a:spcPct val="90000"/>
              </a:lnSpc>
              <a:spcBef>
                <a:spcPts val="3226"/>
              </a:spcBef>
              <a:spcAft>
                <a:spcPts val="0"/>
              </a:spcAft>
              <a:buClr>
                <a:schemeClr val="accent1"/>
              </a:buClr>
              <a:buFont typeface="Arial"/>
              <a:buNone/>
              <a:defRPr b="0" i="0" sz="10900" u="none" cap="none" strike="noStrike">
                <a:solidFill>
                  <a:schemeClr val="lt1"/>
                </a:solidFill>
                <a:latin typeface="Calibri"/>
                <a:ea typeface="Calibri"/>
                <a:cs typeface="Calibri"/>
                <a:sym typeface="Calibri"/>
              </a:defRPr>
            </a:lvl6pPr>
            <a:lvl7pPr indent="-53156" lvl="6" marL="14747056" marR="0" rtl="0" algn="l">
              <a:lnSpc>
                <a:spcPct val="90000"/>
              </a:lnSpc>
              <a:spcBef>
                <a:spcPts val="3226"/>
              </a:spcBef>
              <a:spcAft>
                <a:spcPts val="0"/>
              </a:spcAft>
              <a:buClr>
                <a:schemeClr val="accent1"/>
              </a:buClr>
              <a:buFont typeface="Arial"/>
              <a:buNone/>
              <a:defRPr b="0" i="0" sz="10900" u="none" cap="none" strike="noStrike">
                <a:solidFill>
                  <a:schemeClr val="lt1"/>
                </a:solidFill>
                <a:latin typeface="Calibri"/>
                <a:ea typeface="Calibri"/>
                <a:cs typeface="Calibri"/>
                <a:sym typeface="Calibri"/>
              </a:defRPr>
            </a:lvl7pPr>
            <a:lvl8pPr indent="-59898" lvl="7" marL="17204898" marR="0" rtl="0" algn="l">
              <a:lnSpc>
                <a:spcPct val="90000"/>
              </a:lnSpc>
              <a:spcBef>
                <a:spcPts val="3226"/>
              </a:spcBef>
              <a:spcAft>
                <a:spcPts val="0"/>
              </a:spcAft>
              <a:buClr>
                <a:schemeClr val="accent1"/>
              </a:buClr>
              <a:buFont typeface="Arial"/>
              <a:buNone/>
              <a:defRPr b="0" i="0" sz="10900" u="none" cap="none" strike="noStrike">
                <a:solidFill>
                  <a:schemeClr val="lt1"/>
                </a:solidFill>
                <a:latin typeface="Calibri"/>
                <a:ea typeface="Calibri"/>
                <a:cs typeface="Calibri"/>
                <a:sym typeface="Calibri"/>
              </a:defRPr>
            </a:lvl8pPr>
            <a:lvl9pPr indent="-53943" lvl="8" marL="19662744" marR="0" rtl="0" algn="l">
              <a:lnSpc>
                <a:spcPct val="90000"/>
              </a:lnSpc>
              <a:spcBef>
                <a:spcPts val="3226"/>
              </a:spcBef>
              <a:spcAft>
                <a:spcPts val="0"/>
              </a:spcAft>
              <a:buClr>
                <a:schemeClr val="accent1"/>
              </a:buClr>
              <a:buFont typeface="Arial"/>
              <a:buNone/>
              <a:defRPr b="0" i="0" sz="10900" u="none" cap="none" strike="noStrike">
                <a:solidFill>
                  <a:schemeClr val="lt1"/>
                </a:solidFill>
                <a:latin typeface="Calibri"/>
                <a:ea typeface="Calibri"/>
                <a:cs typeface="Calibri"/>
                <a:sym typeface="Calibri"/>
              </a:defRPr>
            </a:lvl9pPr>
          </a:lstStyle>
          <a:p/>
        </p:txBody>
      </p:sp>
      <p:sp>
        <p:nvSpPr>
          <p:cNvPr id="85" name="Shape 85"/>
          <p:cNvSpPr txBox="1"/>
          <p:nvPr>
            <p:ph idx="10" type="dt"/>
          </p:nvPr>
        </p:nvSpPr>
        <p:spPr>
          <a:xfrm>
            <a:off x="4389117" y="30510487"/>
            <a:ext cx="8046720" cy="17526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86" name="Shape 86"/>
          <p:cNvSpPr txBox="1"/>
          <p:nvPr>
            <p:ph idx="11" type="ftr"/>
          </p:nvPr>
        </p:nvSpPr>
        <p:spPr>
          <a:xfrm>
            <a:off x="12435843" y="30510487"/>
            <a:ext cx="19019515" cy="17526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87" name="Shape 87"/>
          <p:cNvSpPr txBox="1"/>
          <p:nvPr>
            <p:ph idx="12" type="sldNum"/>
          </p:nvPr>
        </p:nvSpPr>
        <p:spPr>
          <a:xfrm>
            <a:off x="38039043" y="30510487"/>
            <a:ext cx="3657597" cy="1752600"/>
          </a:xfrm>
          <a:prstGeom prst="rect">
            <a:avLst/>
          </a:prstGeom>
          <a:noFill/>
          <a:ln>
            <a:noFill/>
          </a:ln>
        </p:spPr>
        <p:txBody>
          <a:bodyPr anchorCtr="0" anchor="ctr" bIns="245675" lIns="491450" rIns="491450" tIns="245675">
            <a:noAutofit/>
          </a:bodyPr>
          <a:lstStyle/>
          <a:p>
            <a:pPr indent="0" lvl="0" marL="0" marR="0" rtl="0" algn="r">
              <a:lnSpc>
                <a:spcPct val="100000"/>
              </a:lnSpc>
              <a:spcBef>
                <a:spcPts val="0"/>
              </a:spcBef>
              <a:spcAft>
                <a:spcPts val="0"/>
              </a:spcAft>
              <a:buClr>
                <a:schemeClr val="lt1"/>
              </a:buClr>
              <a:buSzPct val="25000"/>
              <a:buFont typeface="Calibri"/>
              <a:buNone/>
            </a:pPr>
            <a:fld id="{00000000-1234-1234-1234-123412341234}" type="slidenum">
              <a:rPr b="0" i="0" lang="en-US" sz="4800" u="none" cap="none" strike="noStrike">
                <a:solidFill>
                  <a:schemeClr val="lt1"/>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2.png"/><Relationship Id="rId11" Type="http://schemas.openxmlformats.org/officeDocument/2006/relationships/slideLayout" Target="../slideLayouts/slideLayout12.xml"/><Relationship Id="rId10" Type="http://schemas.openxmlformats.org/officeDocument/2006/relationships/image" Target="../media/image8.jpg"/><Relationship Id="rId12" Type="http://schemas.openxmlformats.org/officeDocument/2006/relationships/theme" Target="../theme/theme1.xml"/><Relationship Id="rId9"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3.png"/><Relationship Id="rId8"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0000"/>
            </a:gs>
            <a:gs pos="85000">
              <a:srgbClr val="0D172F"/>
            </a:gs>
            <a:gs pos="100000">
              <a:srgbClr val="122041"/>
            </a:gs>
          </a:gsLst>
          <a:lin ang="3600000" scaled="0"/>
        </a:gradFill>
      </p:bgPr>
    </p:bg>
    <p:spTree>
      <p:nvGrpSpPr>
        <p:cNvPr id="9" name="Shape 9"/>
        <p:cNvGrpSpPr/>
        <p:nvPr/>
      </p:nvGrpSpPr>
      <p:grpSpPr>
        <a:xfrm>
          <a:off x="0" y="0"/>
          <a:ext cx="0" cy="0"/>
          <a:chOff x="0" y="0"/>
          <a:chExt cx="0" cy="0"/>
        </a:xfrm>
      </p:grpSpPr>
      <p:grpSp>
        <p:nvGrpSpPr>
          <p:cNvPr id="10" name="Shape 10"/>
          <p:cNvGrpSpPr/>
          <p:nvPr/>
        </p:nvGrpSpPr>
        <p:grpSpPr>
          <a:xfrm>
            <a:off x="-57142" y="-15227"/>
            <a:ext cx="2952739" cy="25100274"/>
            <a:chOff x="-11905" y="-2379"/>
            <a:chExt cx="615154" cy="3921918"/>
          </a:xfrm>
        </p:grpSpPr>
        <p:sp>
          <p:nvSpPr>
            <p:cNvPr id="11" name="Shape 11"/>
            <p:cNvSpPr/>
            <p:nvPr/>
          </p:nvSpPr>
          <p:spPr>
            <a:xfrm>
              <a:off x="-9526" y="0"/>
              <a:ext cx="612775" cy="3919538"/>
            </a:xfrm>
            <a:custGeom>
              <a:pathLst>
                <a:path extrusionOk="0" h="120000" w="120000">
                  <a:moveTo>
                    <a:pt x="0" y="120000"/>
                  </a:moveTo>
                  <a:lnTo>
                    <a:pt x="120000" y="91373"/>
                  </a:lnTo>
                  <a:lnTo>
                    <a:pt x="120000" y="0"/>
                  </a:lnTo>
                </a:path>
              </a:pathLst>
            </a:custGeom>
            <a:noFill/>
            <a:ln cap="flat" cmpd="sng" w="38100">
              <a:solidFill>
                <a:srgbClr val="007272"/>
              </a:solidFill>
              <a:prstDash val="solid"/>
              <a:miter/>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9700" u="none" cap="none" strike="noStrike">
                <a:solidFill>
                  <a:schemeClr val="lt1"/>
                </a:solidFill>
                <a:latin typeface="Calibri"/>
                <a:ea typeface="Calibri"/>
                <a:cs typeface="Calibri"/>
                <a:sym typeface="Calibri"/>
              </a:endParaRPr>
            </a:p>
          </p:txBody>
        </p:sp>
        <p:sp>
          <p:nvSpPr>
            <p:cNvPr id="12" name="Shape 12"/>
            <p:cNvSpPr/>
            <p:nvPr/>
          </p:nvSpPr>
          <p:spPr>
            <a:xfrm>
              <a:off x="-11905" y="0"/>
              <a:ext cx="410750" cy="3421856"/>
            </a:xfrm>
            <a:custGeom>
              <a:pathLst>
                <a:path extrusionOk="0" h="120000" w="120000">
                  <a:moveTo>
                    <a:pt x="0" y="120000"/>
                  </a:moveTo>
                  <a:lnTo>
                    <a:pt x="120000" y="98146"/>
                  </a:lnTo>
                  <a:lnTo>
                    <a:pt x="119656" y="0"/>
                  </a:lnTo>
                </a:path>
              </a:pathLst>
            </a:custGeom>
            <a:noFill/>
            <a:ln cap="flat" cmpd="sng" w="28575">
              <a:solidFill>
                <a:srgbClr val="007272"/>
              </a:solidFill>
              <a:prstDash val="solid"/>
              <a:miter/>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9700" u="none" cap="none" strike="noStrike">
                <a:solidFill>
                  <a:schemeClr val="lt1"/>
                </a:solidFill>
                <a:latin typeface="Calibri"/>
                <a:ea typeface="Calibri"/>
                <a:cs typeface="Calibri"/>
                <a:sym typeface="Calibri"/>
              </a:endParaRPr>
            </a:p>
          </p:txBody>
        </p:sp>
        <p:sp>
          <p:nvSpPr>
            <p:cNvPr id="13" name="Shape 13"/>
            <p:cNvSpPr/>
            <p:nvPr/>
          </p:nvSpPr>
          <p:spPr>
            <a:xfrm>
              <a:off x="-7144" y="-2379"/>
              <a:ext cx="238917" cy="2976561"/>
            </a:xfrm>
            <a:custGeom>
              <a:pathLst>
                <a:path extrusionOk="0" h="120000" w="120000">
                  <a:moveTo>
                    <a:pt x="0" y="120000"/>
                  </a:moveTo>
                  <a:lnTo>
                    <a:pt x="119999" y="105470"/>
                  </a:lnTo>
                  <a:cubicBezTo>
                    <a:pt x="119866" y="70313"/>
                    <a:pt x="119734" y="35156"/>
                    <a:pt x="119601" y="0"/>
                  </a:cubicBezTo>
                </a:path>
              </a:pathLst>
            </a:custGeom>
            <a:noFill/>
            <a:ln cap="flat" cmpd="sng" w="25400">
              <a:solidFill>
                <a:srgbClr val="004C4C"/>
              </a:solidFill>
              <a:prstDash val="solid"/>
              <a:miter/>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9700" u="none" cap="none" strike="noStrike">
                <a:solidFill>
                  <a:schemeClr val="lt1"/>
                </a:solidFill>
                <a:latin typeface="Calibri"/>
                <a:ea typeface="Calibri"/>
                <a:cs typeface="Calibri"/>
                <a:sym typeface="Calibri"/>
              </a:endParaRPr>
            </a:p>
          </p:txBody>
        </p:sp>
      </p:grpSp>
      <p:sp>
        <p:nvSpPr>
          <p:cNvPr id="14" name="Shape 14"/>
          <p:cNvSpPr txBox="1"/>
          <p:nvPr>
            <p:ph type="title"/>
          </p:nvPr>
        </p:nvSpPr>
        <p:spPr>
          <a:xfrm>
            <a:off x="4389121" y="1318257"/>
            <a:ext cx="37307516" cy="5875018"/>
          </a:xfrm>
          <a:prstGeom prst="rect">
            <a:avLst/>
          </a:prstGeom>
          <a:noFill/>
          <a:ln>
            <a:noFill/>
          </a:ln>
        </p:spPr>
        <p:txBody>
          <a:bodyPr anchorCtr="0" anchor="b" bIns="91425" lIns="91425" rIns="91425" tIns="91425"/>
          <a:lstStyle>
            <a:lvl1pPr indent="0" lvl="0" marL="0" marR="0" rtl="0" algn="l">
              <a:lnSpc>
                <a:spcPct val="90000"/>
              </a:lnSpc>
              <a:spcBef>
                <a:spcPts val="0"/>
              </a:spcBef>
              <a:spcAft>
                <a:spcPts val="0"/>
              </a:spcAft>
              <a:buClr>
                <a:schemeClr val="lt1"/>
              </a:buClr>
              <a:buFont typeface="Calibri"/>
              <a:buNone/>
              <a:defRPr b="0" i="0" sz="3600" u="none" cap="none" strike="noStrike">
                <a:solidFill>
                  <a:schemeClr val="lt1"/>
                </a:solidFill>
                <a:latin typeface="Calibri"/>
                <a:ea typeface="Calibri"/>
                <a:cs typeface="Calibri"/>
                <a:sym typeface="Calibri"/>
              </a:defRPr>
            </a:lvl1pPr>
            <a:lvl2pPr indent="0" lvl="1">
              <a:spcBef>
                <a:spcPts val="0"/>
              </a:spcBef>
              <a:buFont typeface="Arial"/>
              <a:buNone/>
              <a:defRPr sz="1800"/>
            </a:lvl2pPr>
            <a:lvl3pPr indent="0" lvl="2">
              <a:spcBef>
                <a:spcPts val="0"/>
              </a:spcBef>
              <a:buFont typeface="Arial"/>
              <a:buNone/>
              <a:defRPr sz="1800"/>
            </a:lvl3pPr>
            <a:lvl4pPr indent="0" lvl="3">
              <a:spcBef>
                <a:spcPts val="0"/>
              </a:spcBef>
              <a:buFont typeface="Arial"/>
              <a:buNone/>
              <a:defRPr sz="1800"/>
            </a:lvl4pPr>
            <a:lvl5pPr indent="0" lvl="4">
              <a:spcBef>
                <a:spcPts val="0"/>
              </a:spcBef>
              <a:buFont typeface="Arial"/>
              <a:buNone/>
              <a:defRPr sz="1800"/>
            </a:lvl5pPr>
            <a:lvl6pPr indent="0" lvl="5">
              <a:spcBef>
                <a:spcPts val="0"/>
              </a:spcBef>
              <a:buFont typeface="Arial"/>
              <a:buNone/>
              <a:defRPr sz="1800"/>
            </a:lvl6pPr>
            <a:lvl7pPr indent="0" lvl="6">
              <a:spcBef>
                <a:spcPts val="0"/>
              </a:spcBef>
              <a:buFont typeface="Arial"/>
              <a:buNone/>
              <a:defRPr sz="1800"/>
            </a:lvl7pPr>
            <a:lvl8pPr indent="0" lvl="7">
              <a:spcBef>
                <a:spcPts val="0"/>
              </a:spcBef>
              <a:buFont typeface="Arial"/>
              <a:buNone/>
              <a:defRPr sz="1800"/>
            </a:lvl8pPr>
            <a:lvl9pPr indent="0" lvl="8">
              <a:spcBef>
                <a:spcPts val="0"/>
              </a:spcBef>
              <a:buFont typeface="Arial"/>
              <a:buNone/>
              <a:defRPr sz="1800"/>
            </a:lvl9pPr>
          </a:lstStyle>
          <a:p/>
        </p:txBody>
      </p:sp>
      <p:sp>
        <p:nvSpPr>
          <p:cNvPr id="15" name="Shape 15"/>
          <p:cNvSpPr txBox="1"/>
          <p:nvPr>
            <p:ph idx="1" type="body"/>
          </p:nvPr>
        </p:nvSpPr>
        <p:spPr>
          <a:xfrm>
            <a:off x="4389121" y="8168625"/>
            <a:ext cx="37307516" cy="21418906"/>
          </a:xfrm>
          <a:prstGeom prst="rect">
            <a:avLst/>
          </a:prstGeom>
          <a:noFill/>
          <a:ln>
            <a:noFill/>
          </a:ln>
        </p:spPr>
        <p:txBody>
          <a:bodyPr anchorCtr="0" anchor="t" bIns="91425" lIns="91425" rIns="91425" tIns="91425"/>
          <a:lstStyle>
            <a:lvl1pPr indent="50853" lvl="0" marL="304747" marR="0" rtl="0" algn="l">
              <a:lnSpc>
                <a:spcPct val="90000"/>
              </a:lnSpc>
              <a:spcBef>
                <a:spcPts val="1600"/>
              </a:spcBef>
              <a:spcAft>
                <a:spcPts val="0"/>
              </a:spcAft>
              <a:buClr>
                <a:schemeClr val="accent1"/>
              </a:buClr>
              <a:buSzPct val="100000"/>
              <a:buFont typeface="Arial"/>
              <a:buChar char="•"/>
              <a:defRPr b="0" i="0" sz="2800" u="none" cap="none" strike="noStrike">
                <a:solidFill>
                  <a:schemeClr val="lt1"/>
                </a:solidFill>
                <a:latin typeface="Calibri"/>
                <a:ea typeface="Calibri"/>
                <a:cs typeface="Calibri"/>
                <a:sym typeface="Calibri"/>
              </a:defRPr>
            </a:lvl1pPr>
            <a:lvl2pPr indent="-4973" lvl="1" marL="609493" marR="0" rtl="0" algn="l">
              <a:lnSpc>
                <a:spcPct val="90000"/>
              </a:lnSpc>
              <a:spcBef>
                <a:spcPts val="800"/>
              </a:spcBef>
              <a:spcAft>
                <a:spcPts val="0"/>
              </a:spcAft>
              <a:buClr>
                <a:schemeClr val="accent1"/>
              </a:buClr>
              <a:buSzPct val="80000"/>
              <a:buFont typeface="Arial"/>
              <a:buChar char="•"/>
              <a:defRPr b="0" i="0" sz="2400" u="none" cap="none" strike="noStrike">
                <a:solidFill>
                  <a:schemeClr val="lt1"/>
                </a:solidFill>
                <a:latin typeface="Calibri"/>
                <a:ea typeface="Calibri"/>
                <a:cs typeface="Calibri"/>
                <a:sym typeface="Calibri"/>
              </a:defRPr>
            </a:lvl2pPr>
            <a:lvl3pPr indent="-37940" lvl="2" marL="914240" marR="0" rtl="0" algn="l">
              <a:lnSpc>
                <a:spcPct val="90000"/>
              </a:lnSpc>
              <a:spcBef>
                <a:spcPts val="800"/>
              </a:spcBef>
              <a:spcAft>
                <a:spcPts val="0"/>
              </a:spcAft>
              <a:buClr>
                <a:schemeClr val="accent1"/>
              </a:buClr>
              <a:buSzPct val="80000"/>
              <a:buFont typeface="Arial"/>
              <a:buChar char="•"/>
              <a:defRPr b="0" i="0" sz="2000" u="none" cap="none" strike="noStrike">
                <a:solidFill>
                  <a:schemeClr val="lt1"/>
                </a:solidFill>
                <a:latin typeface="Calibri"/>
                <a:ea typeface="Calibri"/>
                <a:cs typeface="Calibri"/>
                <a:sym typeface="Calibri"/>
              </a:defRPr>
            </a:lvl3pPr>
            <a:lvl4pPr indent="-37887" lvl="3" marL="1218987" marR="0" rtl="0" algn="l">
              <a:lnSpc>
                <a:spcPct val="90000"/>
              </a:lnSpc>
              <a:spcBef>
                <a:spcPts val="800"/>
              </a:spcBef>
              <a:spcAft>
                <a:spcPts val="0"/>
              </a:spcAft>
              <a:buClr>
                <a:schemeClr val="accent1"/>
              </a:buClr>
              <a:buSzPct val="80000"/>
              <a:buFont typeface="Arial"/>
              <a:buChar char="•"/>
              <a:defRPr b="0" i="0" sz="2000" u="none" cap="none" strike="noStrike">
                <a:solidFill>
                  <a:schemeClr val="lt1"/>
                </a:solidFill>
                <a:latin typeface="Calibri"/>
                <a:ea typeface="Calibri"/>
                <a:cs typeface="Calibri"/>
                <a:sym typeface="Calibri"/>
              </a:defRPr>
            </a:lvl4pPr>
            <a:lvl5pPr indent="-37832" lvl="4" marL="1523733" marR="0" rtl="0" algn="l">
              <a:lnSpc>
                <a:spcPct val="90000"/>
              </a:lnSpc>
              <a:spcBef>
                <a:spcPts val="800"/>
              </a:spcBef>
              <a:spcAft>
                <a:spcPts val="0"/>
              </a:spcAft>
              <a:buClr>
                <a:schemeClr val="accent1"/>
              </a:buClr>
              <a:buSzPct val="80000"/>
              <a:buFont typeface="Arial"/>
              <a:buChar char="•"/>
              <a:defRPr b="0" i="0" sz="2000" u="none" cap="none" strike="noStrike">
                <a:solidFill>
                  <a:schemeClr val="lt1"/>
                </a:solidFill>
                <a:latin typeface="Calibri"/>
                <a:ea typeface="Calibri"/>
                <a:cs typeface="Calibri"/>
                <a:sym typeface="Calibri"/>
              </a:defRPr>
            </a:lvl5pPr>
            <a:lvl6pPr indent="-37780" lvl="5" marL="1828480" marR="0" rtl="0" algn="l">
              <a:lnSpc>
                <a:spcPct val="90000"/>
              </a:lnSpc>
              <a:spcBef>
                <a:spcPts val="800"/>
              </a:spcBef>
              <a:spcAft>
                <a:spcPts val="0"/>
              </a:spcAft>
              <a:buClr>
                <a:schemeClr val="accent1"/>
              </a:buClr>
              <a:buSzPct val="80000"/>
              <a:buFont typeface="Arial"/>
              <a:buChar char="•"/>
              <a:defRPr b="0" i="0" sz="2000" u="none" cap="none" strike="noStrike">
                <a:solidFill>
                  <a:schemeClr val="lt1"/>
                </a:solidFill>
                <a:latin typeface="Calibri"/>
                <a:ea typeface="Calibri"/>
                <a:cs typeface="Calibri"/>
                <a:sym typeface="Calibri"/>
              </a:defRPr>
            </a:lvl6pPr>
            <a:lvl7pPr indent="-37726" lvl="6" marL="2133227" marR="0" rtl="0" algn="l">
              <a:lnSpc>
                <a:spcPct val="90000"/>
              </a:lnSpc>
              <a:spcBef>
                <a:spcPts val="800"/>
              </a:spcBef>
              <a:spcAft>
                <a:spcPts val="0"/>
              </a:spcAft>
              <a:buClr>
                <a:schemeClr val="accent1"/>
              </a:buClr>
              <a:buSzPct val="80000"/>
              <a:buFont typeface="Arial"/>
              <a:buChar char="•"/>
              <a:defRPr b="0" i="0" sz="2000" u="none" cap="none" strike="noStrike">
                <a:solidFill>
                  <a:schemeClr val="lt1"/>
                </a:solidFill>
                <a:latin typeface="Calibri"/>
                <a:ea typeface="Calibri"/>
                <a:cs typeface="Calibri"/>
                <a:sym typeface="Calibri"/>
              </a:defRPr>
            </a:lvl7pPr>
            <a:lvl8pPr indent="-37673" lvl="7" marL="2437973" marR="0" rtl="0" algn="l">
              <a:lnSpc>
                <a:spcPct val="90000"/>
              </a:lnSpc>
              <a:spcBef>
                <a:spcPts val="800"/>
              </a:spcBef>
              <a:spcAft>
                <a:spcPts val="0"/>
              </a:spcAft>
              <a:buClr>
                <a:schemeClr val="accent1"/>
              </a:buClr>
              <a:buSzPct val="80000"/>
              <a:buFont typeface="Arial"/>
              <a:buChar char="•"/>
              <a:defRPr b="0" i="0" sz="2000" u="none" cap="none" strike="noStrike">
                <a:solidFill>
                  <a:schemeClr val="lt1"/>
                </a:solidFill>
                <a:latin typeface="Calibri"/>
                <a:ea typeface="Calibri"/>
                <a:cs typeface="Calibri"/>
                <a:sym typeface="Calibri"/>
              </a:defRPr>
            </a:lvl8pPr>
            <a:lvl9pPr indent="-37619" lvl="8" marL="2742720" marR="0" rtl="0" algn="l">
              <a:lnSpc>
                <a:spcPct val="90000"/>
              </a:lnSpc>
              <a:spcBef>
                <a:spcPts val="800"/>
              </a:spcBef>
              <a:spcAft>
                <a:spcPts val="0"/>
              </a:spcAft>
              <a:buClr>
                <a:schemeClr val="accent1"/>
              </a:buClr>
              <a:buSzPct val="80000"/>
              <a:buFont typeface="Arial"/>
              <a:buChar char="•"/>
              <a:defRPr b="0" i="0" sz="2000" u="none" cap="none" strike="noStrike">
                <a:solidFill>
                  <a:schemeClr val="lt1"/>
                </a:solidFill>
                <a:latin typeface="Calibri"/>
                <a:ea typeface="Calibri"/>
                <a:cs typeface="Calibri"/>
                <a:sym typeface="Calibri"/>
              </a:defRPr>
            </a:lvl9pPr>
          </a:lstStyle>
          <a:p/>
        </p:txBody>
      </p:sp>
      <p:sp>
        <p:nvSpPr>
          <p:cNvPr id="16" name="Shape 16"/>
          <p:cNvSpPr txBox="1"/>
          <p:nvPr>
            <p:ph idx="10" type="dt"/>
          </p:nvPr>
        </p:nvSpPr>
        <p:spPr>
          <a:xfrm>
            <a:off x="4389117" y="30510487"/>
            <a:ext cx="8046720" cy="17526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17" name="Shape 17"/>
          <p:cNvSpPr txBox="1"/>
          <p:nvPr>
            <p:ph idx="11" type="ftr"/>
          </p:nvPr>
        </p:nvSpPr>
        <p:spPr>
          <a:xfrm>
            <a:off x="12435843" y="30510487"/>
            <a:ext cx="19019515" cy="17526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lt1"/>
              </a:buClr>
              <a:buFont typeface="Calibri"/>
              <a:buNone/>
              <a:defRPr b="0" i="0" sz="4800" u="none" cap="none" strike="noStrike">
                <a:solidFill>
                  <a:schemeClr val="lt1"/>
                </a:solidFill>
                <a:latin typeface="Calibri"/>
                <a:ea typeface="Calibri"/>
                <a:cs typeface="Calibri"/>
                <a:sym typeface="Calibri"/>
              </a:defRPr>
            </a:lvl1pPr>
            <a:lvl2pPr indent="-57541" lvl="1" marL="2457841"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2pPr>
            <a:lvl3pPr indent="-51587" lvl="2" marL="4915687"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3pPr>
            <a:lvl4pPr indent="-58328" lvl="3" marL="737352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4pPr>
            <a:lvl5pPr indent="-52369" lvl="4" marL="9831370"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5pPr>
            <a:lvl6pPr indent="-59114" lvl="5" marL="12289215"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6pPr>
            <a:lvl7pPr indent="-53156" lvl="6" marL="14747056"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7pPr>
            <a:lvl8pPr indent="-59898" lvl="7" marL="17204898"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8pPr>
            <a:lvl9pPr indent="-53943" lvl="8" marL="19662744" marR="0" rtl="0" algn="l">
              <a:lnSpc>
                <a:spcPct val="100000"/>
              </a:lnSpc>
              <a:spcBef>
                <a:spcPts val="0"/>
              </a:spcBef>
              <a:spcAft>
                <a:spcPts val="0"/>
              </a:spcAft>
              <a:buClr>
                <a:schemeClr val="lt1"/>
              </a:buClr>
              <a:buFont typeface="Calibri"/>
              <a:buNone/>
              <a:defRPr b="0" i="0" sz="9700" u="none" cap="none" strike="noStrike">
                <a:solidFill>
                  <a:schemeClr val="lt1"/>
                </a:solidFill>
                <a:latin typeface="Calibri"/>
                <a:ea typeface="Calibri"/>
                <a:cs typeface="Calibri"/>
                <a:sym typeface="Calibri"/>
              </a:defRPr>
            </a:lvl9pPr>
          </a:lstStyle>
          <a:p/>
        </p:txBody>
      </p:sp>
      <p:sp>
        <p:nvSpPr>
          <p:cNvPr id="18" name="Shape 18"/>
          <p:cNvSpPr txBox="1"/>
          <p:nvPr>
            <p:ph idx="12" type="sldNum"/>
          </p:nvPr>
        </p:nvSpPr>
        <p:spPr>
          <a:xfrm>
            <a:off x="38039043" y="30510487"/>
            <a:ext cx="3657597" cy="1752600"/>
          </a:xfrm>
          <a:prstGeom prst="rect">
            <a:avLst/>
          </a:prstGeom>
          <a:noFill/>
          <a:ln>
            <a:noFill/>
          </a:ln>
        </p:spPr>
        <p:txBody>
          <a:bodyPr anchorCtr="0" anchor="ctr" bIns="245675" lIns="491450" rIns="491450" tIns="245675">
            <a:noAutofit/>
          </a:bodyPr>
          <a:lstStyle/>
          <a:p>
            <a:pPr indent="0" lvl="0" marL="0" marR="0" rtl="0" algn="r">
              <a:lnSpc>
                <a:spcPct val="100000"/>
              </a:lnSpc>
              <a:spcBef>
                <a:spcPts val="0"/>
              </a:spcBef>
              <a:spcAft>
                <a:spcPts val="0"/>
              </a:spcAft>
              <a:buClr>
                <a:schemeClr val="lt1"/>
              </a:buClr>
              <a:buSzPct val="25000"/>
              <a:buFont typeface="Calibri"/>
              <a:buNone/>
            </a:pPr>
            <a:fld id="{00000000-1234-1234-1234-123412341234}" type="slidenum">
              <a:rPr b="0" i="0" lang="en-US" sz="4800" u="none" cap="none" strike="noStrike">
                <a:solidFill>
                  <a:schemeClr val="lt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9939AC"/>
            </a:gs>
            <a:gs pos="48000">
              <a:srgbClr val="A12DA1"/>
            </a:gs>
            <a:gs pos="100000">
              <a:srgbClr val="E1E7F4"/>
            </a:gs>
          </a:gsLst>
          <a:lin ang="16200038" scaled="0"/>
        </a:gradFill>
      </p:bgPr>
    </p:bg>
    <p:spTree>
      <p:nvGrpSpPr>
        <p:cNvPr id="100" name="Shape 100"/>
        <p:cNvGrpSpPr/>
        <p:nvPr/>
      </p:nvGrpSpPr>
      <p:grpSpPr>
        <a:xfrm>
          <a:off x="0" y="0"/>
          <a:ext cx="0" cy="0"/>
          <a:chOff x="0" y="0"/>
          <a:chExt cx="0" cy="0"/>
        </a:xfrm>
      </p:grpSpPr>
      <p:sp>
        <p:nvSpPr>
          <p:cNvPr id="101" name="Shape 101"/>
          <p:cNvSpPr/>
          <p:nvPr/>
        </p:nvSpPr>
        <p:spPr>
          <a:xfrm>
            <a:off x="1" y="1"/>
            <a:ext cx="43891199" cy="4800600"/>
          </a:xfrm>
          <a:prstGeom prst="rect">
            <a:avLst/>
          </a:prstGeom>
          <a:solidFill>
            <a:srgbClr val="425EA9"/>
          </a:solidFill>
          <a:ln cap="flat" cmpd="sng" w="9525">
            <a:solidFill>
              <a:schemeClr val="dk1"/>
            </a:solidFill>
            <a:prstDash val="solid"/>
            <a:miter/>
            <a:headEnd len="med" w="med" type="none"/>
            <a:tailEnd len="med" w="med" type="none"/>
          </a:ln>
        </p:spPr>
        <p:txBody>
          <a:bodyPr anchorCtr="0" anchor="ctr" bIns="45675" lIns="91375" rIns="91375" tIns="45675">
            <a:noAutofit/>
          </a:bodyPr>
          <a:lstStyle/>
          <a:p>
            <a:pPr indent="0" lvl="0" marL="0" marR="0" rtl="0" algn="l">
              <a:lnSpc>
                <a:spcPct val="100000"/>
              </a:lnSpc>
              <a:spcBef>
                <a:spcPts val="0"/>
              </a:spcBef>
              <a:spcAft>
                <a:spcPts val="0"/>
              </a:spcAft>
              <a:buClr>
                <a:srgbClr val="000000"/>
              </a:buClr>
              <a:buFont typeface="Arial"/>
              <a:buNone/>
            </a:pPr>
            <a:r>
              <a:t/>
            </a:r>
            <a:endParaRPr b="0" i="0" sz="8500" u="none" cap="none" strike="noStrike">
              <a:solidFill>
                <a:srgbClr val="000000"/>
              </a:solidFill>
              <a:latin typeface="Calibri"/>
              <a:ea typeface="Calibri"/>
              <a:cs typeface="Calibri"/>
              <a:sym typeface="Calibri"/>
            </a:endParaRPr>
          </a:p>
        </p:txBody>
      </p:sp>
      <p:sp>
        <p:nvSpPr>
          <p:cNvPr id="102" name="Shape 102"/>
          <p:cNvSpPr/>
          <p:nvPr/>
        </p:nvSpPr>
        <p:spPr>
          <a:xfrm>
            <a:off x="1" y="4800600"/>
            <a:ext cx="43891199" cy="45600"/>
          </a:xfrm>
          <a:prstGeom prst="rect">
            <a:avLst/>
          </a:prstGeom>
          <a:solidFill>
            <a:srgbClr val="2C3F71"/>
          </a:solidFill>
          <a:ln cap="flat" cmpd="sng" w="152400">
            <a:solidFill>
              <a:srgbClr val="2C3F71"/>
            </a:solidFill>
            <a:prstDash val="solid"/>
            <a:miter/>
            <a:headEnd len="med" w="med" type="none"/>
            <a:tailEnd len="med" w="med" type="none"/>
          </a:ln>
        </p:spPr>
        <p:txBody>
          <a:bodyPr anchorCtr="0" anchor="ctr" bIns="45675" lIns="91375" rIns="91375" tIns="45675">
            <a:noAutofit/>
          </a:bodyPr>
          <a:lstStyle/>
          <a:p>
            <a:pPr indent="0" lvl="0" marL="0" marR="0" rtl="0" algn="l">
              <a:lnSpc>
                <a:spcPct val="100000"/>
              </a:lnSpc>
              <a:spcBef>
                <a:spcPts val="0"/>
              </a:spcBef>
              <a:spcAft>
                <a:spcPts val="0"/>
              </a:spcAft>
              <a:buClr>
                <a:srgbClr val="000000"/>
              </a:buClr>
              <a:buFont typeface="Arial"/>
              <a:buNone/>
            </a:pPr>
            <a:r>
              <a:t/>
            </a:r>
            <a:endParaRPr b="0" i="0" sz="8500" u="none" cap="none" strike="noStrike">
              <a:solidFill>
                <a:srgbClr val="000000"/>
              </a:solidFill>
              <a:latin typeface="Calibri"/>
              <a:ea typeface="Calibri"/>
              <a:cs typeface="Calibri"/>
              <a:sym typeface="Calibri"/>
            </a:endParaRPr>
          </a:p>
        </p:txBody>
      </p:sp>
      <p:sp>
        <p:nvSpPr>
          <p:cNvPr id="103" name="Shape 103"/>
          <p:cNvSpPr txBox="1"/>
          <p:nvPr/>
        </p:nvSpPr>
        <p:spPr>
          <a:xfrm>
            <a:off x="1567304" y="32315728"/>
            <a:ext cx="2514599" cy="336901"/>
          </a:xfrm>
          <a:prstGeom prst="rect">
            <a:avLst/>
          </a:prstGeom>
          <a:noFill/>
          <a:ln cap="flat" cmpd="sng" w="9525">
            <a:solidFill>
              <a:srgbClr val="2C3F71"/>
            </a:solidFill>
            <a:prstDash val="solid"/>
            <a:miter/>
            <a:headEnd len="med" w="med" type="none"/>
            <a:tailEnd len="med" w="med" type="none"/>
          </a:ln>
        </p:spPr>
        <p:txBody>
          <a:bodyPr anchorCtr="0" anchor="t" bIns="45575" lIns="91200" rIns="91200" tIns="45575">
            <a:noAutofit/>
          </a:bodyPr>
          <a:lstStyle/>
          <a:p>
            <a:pPr indent="0" lvl="0" marL="0" marR="0" rtl="0" algn="l">
              <a:lnSpc>
                <a:spcPct val="65000"/>
              </a:lnSpc>
              <a:spcBef>
                <a:spcPts val="0"/>
              </a:spcBef>
              <a:spcAft>
                <a:spcPts val="0"/>
              </a:spcAft>
              <a:buClr>
                <a:srgbClr val="BFBFBF"/>
              </a:buClr>
              <a:buSzPct val="25000"/>
              <a:buFont typeface="Arial"/>
              <a:buNone/>
            </a:pPr>
            <a:r>
              <a:rPr b="1" i="0" lang="en-US" sz="400" u="none" cap="none" strike="noStrike">
                <a:solidFill>
                  <a:srgbClr val="BFBFBF"/>
                </a:solidFill>
                <a:latin typeface="Arial"/>
                <a:ea typeface="Arial"/>
                <a:cs typeface="Arial"/>
                <a:sym typeface="Arial"/>
              </a:rPr>
              <a:t>RESEARCH POSTER PRESENTATION DESIGN © 2012</a:t>
            </a:r>
          </a:p>
          <a:p>
            <a:pPr indent="0" lvl="0" marL="0" marR="0" rtl="0" algn="l">
              <a:lnSpc>
                <a:spcPct val="65000"/>
              </a:lnSpc>
              <a:spcBef>
                <a:spcPts val="548"/>
              </a:spcBef>
              <a:spcAft>
                <a:spcPts val="0"/>
              </a:spcAft>
              <a:buClr>
                <a:srgbClr val="BFBFBF"/>
              </a:buClr>
              <a:buSzPct val="25000"/>
              <a:buFont typeface="Arial"/>
              <a:buNone/>
            </a:pPr>
            <a:r>
              <a:rPr b="1" i="0" lang="en-US" sz="1200" u="none" cap="none" strike="noStrike">
                <a:solidFill>
                  <a:srgbClr val="BFBFBF"/>
                </a:solidFill>
                <a:latin typeface="Arial"/>
                <a:ea typeface="Arial"/>
                <a:cs typeface="Arial"/>
                <a:sym typeface="Arial"/>
              </a:rPr>
              <a:t>www.PosterPresentations.com</a:t>
            </a:r>
          </a:p>
        </p:txBody>
      </p:sp>
      <p:sp>
        <p:nvSpPr>
          <p:cNvPr id="104" name="Shape 104"/>
          <p:cNvSpPr/>
          <p:nvPr/>
        </p:nvSpPr>
        <p:spPr>
          <a:xfrm>
            <a:off x="922337" y="5475146"/>
            <a:ext cx="10058398" cy="26736599"/>
          </a:xfrm>
          <a:prstGeom prst="roundRect">
            <a:avLst>
              <a:gd fmla="val 9229" name="adj"/>
            </a:avLst>
          </a:prstGeom>
          <a:gradFill>
            <a:gsLst>
              <a:gs pos="0">
                <a:srgbClr val="CDD2DE"/>
              </a:gs>
              <a:gs pos="100000">
                <a:srgbClr val="F3F5FA"/>
              </a:gs>
            </a:gsLst>
            <a:lin ang="16200038" scaled="0"/>
          </a:gradFill>
          <a:ln cap="flat" cmpd="sng" w="25400">
            <a:solidFill>
              <a:srgbClr val="2C3F71">
                <a:alpha val="56078"/>
              </a:srgbClr>
            </a:solidFill>
            <a:prstDash val="solid"/>
            <a:round/>
            <a:headEnd len="med" w="med" type="none"/>
            <a:tailEnd len="med" w="med" type="none"/>
          </a:ln>
        </p:spPr>
        <p:txBody>
          <a:bodyPr anchorCtr="0" anchor="ctr" bIns="45675" lIns="91375" rIns="91375" tIns="45675">
            <a:noAutofit/>
          </a:bodyPr>
          <a:lstStyle/>
          <a:p>
            <a:pPr indent="0" lvl="0" marL="0" marR="0" rtl="0" algn="ctr">
              <a:lnSpc>
                <a:spcPct val="100000"/>
              </a:lnSpc>
              <a:spcBef>
                <a:spcPts val="0"/>
              </a:spcBef>
              <a:spcAft>
                <a:spcPts val="0"/>
              </a:spcAft>
              <a:buClr>
                <a:srgbClr val="000000"/>
              </a:buClr>
              <a:buFont typeface="Arial"/>
              <a:buNone/>
            </a:pPr>
            <a:r>
              <a:t/>
            </a:r>
            <a:endParaRPr b="0" i="0" sz="8500" u="none" cap="none" strike="noStrike">
              <a:solidFill>
                <a:srgbClr val="FFFFFF"/>
              </a:solidFill>
              <a:latin typeface="Calibri"/>
              <a:ea typeface="Calibri"/>
              <a:cs typeface="Calibri"/>
              <a:sym typeface="Calibri"/>
            </a:endParaRPr>
          </a:p>
        </p:txBody>
      </p:sp>
      <p:sp>
        <p:nvSpPr>
          <p:cNvPr id="105" name="Shape 105"/>
          <p:cNvSpPr/>
          <p:nvPr/>
        </p:nvSpPr>
        <p:spPr>
          <a:xfrm>
            <a:off x="11587690" y="5475146"/>
            <a:ext cx="10058398" cy="26736599"/>
          </a:xfrm>
          <a:prstGeom prst="roundRect">
            <a:avLst>
              <a:gd fmla="val 9229" name="adj"/>
            </a:avLst>
          </a:prstGeom>
          <a:gradFill>
            <a:gsLst>
              <a:gs pos="0">
                <a:srgbClr val="CDD2DE"/>
              </a:gs>
              <a:gs pos="100000">
                <a:srgbClr val="F3F5FA"/>
              </a:gs>
            </a:gsLst>
            <a:lin ang="16200038" scaled="0"/>
          </a:gradFill>
          <a:ln cap="flat" cmpd="sng" w="25400">
            <a:solidFill>
              <a:srgbClr val="2C3F71">
                <a:alpha val="56078"/>
              </a:srgbClr>
            </a:solidFill>
            <a:prstDash val="solid"/>
            <a:round/>
            <a:headEnd len="med" w="med" type="none"/>
            <a:tailEnd len="med" w="med" type="none"/>
          </a:ln>
        </p:spPr>
        <p:txBody>
          <a:bodyPr anchorCtr="0" anchor="ctr" bIns="45675" lIns="91375" rIns="91375" tIns="45675">
            <a:noAutofit/>
          </a:bodyPr>
          <a:lstStyle/>
          <a:p>
            <a:pPr indent="0" lvl="0" marL="0" marR="0" rtl="0" algn="ctr">
              <a:lnSpc>
                <a:spcPct val="100000"/>
              </a:lnSpc>
              <a:spcBef>
                <a:spcPts val="0"/>
              </a:spcBef>
              <a:spcAft>
                <a:spcPts val="0"/>
              </a:spcAft>
              <a:buClr>
                <a:srgbClr val="000000"/>
              </a:buClr>
              <a:buFont typeface="Arial"/>
              <a:buNone/>
            </a:pPr>
            <a:r>
              <a:t/>
            </a:r>
            <a:endParaRPr b="0" i="0" sz="8500" u="none" cap="none" strike="noStrike">
              <a:solidFill>
                <a:srgbClr val="FFFFFF"/>
              </a:solidFill>
              <a:latin typeface="Calibri"/>
              <a:ea typeface="Calibri"/>
              <a:cs typeface="Calibri"/>
              <a:sym typeface="Calibri"/>
            </a:endParaRPr>
          </a:p>
        </p:txBody>
      </p:sp>
      <p:sp>
        <p:nvSpPr>
          <p:cNvPr id="106" name="Shape 106"/>
          <p:cNvSpPr/>
          <p:nvPr/>
        </p:nvSpPr>
        <p:spPr>
          <a:xfrm>
            <a:off x="22253045" y="5475146"/>
            <a:ext cx="10058398" cy="26736599"/>
          </a:xfrm>
          <a:prstGeom prst="roundRect">
            <a:avLst>
              <a:gd fmla="val 9229" name="adj"/>
            </a:avLst>
          </a:prstGeom>
          <a:gradFill>
            <a:gsLst>
              <a:gs pos="0">
                <a:srgbClr val="CDD2DE"/>
              </a:gs>
              <a:gs pos="100000">
                <a:srgbClr val="F3F5FA"/>
              </a:gs>
            </a:gsLst>
            <a:lin ang="16200038" scaled="0"/>
          </a:gradFill>
          <a:ln cap="flat" cmpd="sng" w="25400">
            <a:solidFill>
              <a:srgbClr val="2C3F71">
                <a:alpha val="56078"/>
              </a:srgbClr>
            </a:solidFill>
            <a:prstDash val="solid"/>
            <a:round/>
            <a:headEnd len="med" w="med" type="none"/>
            <a:tailEnd len="med" w="med" type="none"/>
          </a:ln>
        </p:spPr>
        <p:txBody>
          <a:bodyPr anchorCtr="0" anchor="ctr" bIns="45675" lIns="91375" rIns="91375" tIns="45675">
            <a:noAutofit/>
          </a:bodyPr>
          <a:lstStyle/>
          <a:p>
            <a:pPr indent="0" lvl="0" marL="0" marR="0" rtl="0" algn="ctr">
              <a:lnSpc>
                <a:spcPct val="100000"/>
              </a:lnSpc>
              <a:spcBef>
                <a:spcPts val="0"/>
              </a:spcBef>
              <a:spcAft>
                <a:spcPts val="0"/>
              </a:spcAft>
              <a:buClr>
                <a:srgbClr val="000000"/>
              </a:buClr>
              <a:buFont typeface="Arial"/>
              <a:buNone/>
            </a:pPr>
            <a:r>
              <a:t/>
            </a:r>
            <a:endParaRPr b="0" i="0" sz="8500" u="none" cap="none" strike="noStrike">
              <a:solidFill>
                <a:srgbClr val="FFFFFF"/>
              </a:solidFill>
              <a:latin typeface="Calibri"/>
              <a:ea typeface="Calibri"/>
              <a:cs typeface="Calibri"/>
              <a:sym typeface="Calibri"/>
            </a:endParaRPr>
          </a:p>
        </p:txBody>
      </p:sp>
      <p:sp>
        <p:nvSpPr>
          <p:cNvPr id="107" name="Shape 107"/>
          <p:cNvSpPr/>
          <p:nvPr/>
        </p:nvSpPr>
        <p:spPr>
          <a:xfrm>
            <a:off x="32918400" y="5475146"/>
            <a:ext cx="10058398" cy="26736599"/>
          </a:xfrm>
          <a:prstGeom prst="roundRect">
            <a:avLst>
              <a:gd fmla="val 9229" name="adj"/>
            </a:avLst>
          </a:prstGeom>
          <a:gradFill>
            <a:gsLst>
              <a:gs pos="0">
                <a:srgbClr val="CDD2DE"/>
              </a:gs>
              <a:gs pos="100000">
                <a:srgbClr val="F3F5FA"/>
              </a:gs>
            </a:gsLst>
            <a:lin ang="16200038" scaled="0"/>
          </a:gradFill>
          <a:ln cap="flat" cmpd="sng" w="25400">
            <a:solidFill>
              <a:srgbClr val="2C3F71">
                <a:alpha val="56078"/>
              </a:srgbClr>
            </a:solidFill>
            <a:prstDash val="solid"/>
            <a:round/>
            <a:headEnd len="med" w="med" type="none"/>
            <a:tailEnd len="med" w="med" type="none"/>
          </a:ln>
        </p:spPr>
        <p:txBody>
          <a:bodyPr anchorCtr="0" anchor="ctr" bIns="45675" lIns="91375" rIns="91375" tIns="45675">
            <a:noAutofit/>
          </a:bodyPr>
          <a:lstStyle/>
          <a:p>
            <a:pPr indent="0" lvl="0" marL="0" marR="0" rtl="0" algn="ctr">
              <a:lnSpc>
                <a:spcPct val="100000"/>
              </a:lnSpc>
              <a:spcBef>
                <a:spcPts val="0"/>
              </a:spcBef>
              <a:spcAft>
                <a:spcPts val="0"/>
              </a:spcAft>
              <a:buClr>
                <a:srgbClr val="000000"/>
              </a:buClr>
              <a:buFont typeface="Arial"/>
              <a:buNone/>
            </a:pPr>
            <a:r>
              <a:t/>
            </a:r>
            <a:endParaRPr b="0" i="0" sz="8500" u="none" cap="none" strike="noStrike">
              <a:solidFill>
                <a:srgbClr val="FFFFFF"/>
              </a:solidFill>
              <a:latin typeface="Calibri"/>
              <a:ea typeface="Calibri"/>
              <a:cs typeface="Calibri"/>
              <a:sym typeface="Calibri"/>
            </a:endParaRPr>
          </a:p>
        </p:txBody>
      </p:sp>
      <p:grpSp>
        <p:nvGrpSpPr>
          <p:cNvPr id="108" name="Shape 108"/>
          <p:cNvGrpSpPr/>
          <p:nvPr/>
        </p:nvGrpSpPr>
        <p:grpSpPr>
          <a:xfrm>
            <a:off x="-11225189" y="0"/>
            <a:ext cx="11018755" cy="32918400"/>
            <a:chOff x="-11225189" y="0"/>
            <a:chExt cx="11018753" cy="32918400"/>
          </a:xfrm>
        </p:grpSpPr>
        <p:sp>
          <p:nvSpPr>
            <p:cNvPr id="109" name="Shape 109"/>
            <p:cNvSpPr/>
            <p:nvPr/>
          </p:nvSpPr>
          <p:spPr>
            <a:xfrm>
              <a:off x="-11216135" y="0"/>
              <a:ext cx="11009699" cy="32918400"/>
            </a:xfrm>
            <a:prstGeom prst="rect">
              <a:avLst/>
            </a:prstGeom>
            <a:solidFill>
              <a:srgbClr val="0C0C0C"/>
            </a:solidFill>
            <a:ln>
              <a:noFill/>
            </a:ln>
          </p:spPr>
          <p:txBody>
            <a:bodyPr anchorCtr="0" anchor="t" bIns="0" lIns="457200" rIns="457200" tIns="457200">
              <a:noAutofit/>
            </a:bodyPr>
            <a:lstStyle/>
            <a:p>
              <a:pPr indent="0" lvl="0" marL="0" marR="0" rtl="0" algn="ctr">
                <a:lnSpc>
                  <a:spcPct val="100000"/>
                </a:lnSpc>
                <a:spcBef>
                  <a:spcPts val="0"/>
                </a:spcBef>
                <a:spcAft>
                  <a:spcPts val="0"/>
                </a:spcAft>
                <a:buClr>
                  <a:srgbClr val="FF0000"/>
                </a:buClr>
                <a:buSzPct val="25000"/>
                <a:buFont typeface="Trebuchet MS"/>
                <a:buNone/>
              </a:pPr>
              <a:r>
                <a:rPr b="1" i="0" lang="en-US" sz="3200" u="none" cap="none" strike="noStrike">
                  <a:solidFill>
                    <a:srgbClr val="FF0000"/>
                  </a:solidFill>
                  <a:latin typeface="Trebuchet MS"/>
                  <a:ea typeface="Trebuchet MS"/>
                  <a:cs typeface="Trebuchet MS"/>
                  <a:sym typeface="Trebuchet MS"/>
                </a:rPr>
                <a:t>(—THIS SIDEBAR DOES NOT PRINT—)</a:t>
              </a:r>
            </a:p>
            <a:p>
              <a:pPr indent="0" lvl="0" marL="0" marR="0" rtl="0" algn="ctr">
                <a:lnSpc>
                  <a:spcPct val="100000"/>
                </a:lnSpc>
                <a:spcBef>
                  <a:spcPts val="0"/>
                </a:spcBef>
                <a:spcAft>
                  <a:spcPts val="0"/>
                </a:spcAft>
                <a:buClr>
                  <a:srgbClr val="FFFFFF"/>
                </a:buClr>
                <a:buSzPct val="25000"/>
                <a:buFont typeface="Trebuchet MS"/>
                <a:buNone/>
              </a:pPr>
              <a:r>
                <a:rPr b="1" i="0" lang="en-US" sz="4000" u="none" cap="none" strike="noStrike">
                  <a:solidFill>
                    <a:srgbClr val="FFFFFF"/>
                  </a:solidFill>
                  <a:latin typeface="Trebuchet MS"/>
                  <a:ea typeface="Trebuchet MS"/>
                  <a:cs typeface="Trebuchet MS"/>
                  <a:sym typeface="Trebuchet MS"/>
                </a:rPr>
                <a:t>DESIGN GUIDE</a:t>
              </a: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FFFF"/>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FFFFFF"/>
                </a:buClr>
                <a:buSzPct val="25000"/>
                <a:buFont typeface="Trebuchet MS"/>
                <a:buNone/>
              </a:pPr>
              <a:r>
                <a:rPr b="0" i="0" lang="en-US" sz="2800" u="none" cap="none" strike="noStrike">
                  <a:solidFill>
                    <a:srgbClr val="FFFFFF"/>
                  </a:solidFill>
                  <a:latin typeface="Trebuchet MS"/>
                  <a:ea typeface="Trebuchet MS"/>
                  <a:cs typeface="Trebuchet MS"/>
                  <a:sym typeface="Trebuchet MS"/>
                </a:rPr>
                <a:t>This PowerPoint 2007 template produces a 36”x48” presentation poster. You can use it to create your research poster and save valuable time placing titles, subtitles, text, and graphics. </a:t>
              </a:r>
            </a:p>
            <a:p>
              <a:pPr indent="0" lvl="0" marL="0" marR="0" rtl="0" algn="l">
                <a:lnSpc>
                  <a:spcPct val="100000"/>
                </a:lnSpc>
                <a:spcBef>
                  <a:spcPts val="0"/>
                </a:spcBef>
                <a:spcAft>
                  <a:spcPts val="0"/>
                </a:spcAft>
                <a:buClr>
                  <a:srgbClr val="000000"/>
                </a:buClr>
                <a:buFont typeface="Arial"/>
                <a:buNone/>
              </a:pPr>
              <a:r>
                <a:t/>
              </a:r>
              <a:endParaRPr b="0" i="0" sz="2800" u="none" cap="none" strike="noStrike">
                <a:solidFill>
                  <a:srgbClr val="FFFFFF"/>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FFFFFF"/>
                </a:buClr>
                <a:buSzPct val="25000"/>
                <a:buFont typeface="Trebuchet MS"/>
                <a:buNone/>
              </a:pPr>
              <a:r>
                <a:rPr b="0" i="0" lang="en-US" sz="2800" u="none" cap="none" strike="noStrike">
                  <a:solidFill>
                    <a:srgbClr val="FFFFFF"/>
                  </a:solidFill>
                  <a:latin typeface="Trebuchet MS"/>
                  <a:ea typeface="Trebuchet MS"/>
                  <a:cs typeface="Trebuchet MS"/>
                  <a:sym typeface="Trebuchet MS"/>
                </a:rPr>
                <a:t>We provide a series of online tutorials that will guide you through the poster design process and answer your poster production questions. To view our template tutorials, go online to </a:t>
              </a:r>
              <a:r>
                <a:rPr b="1" i="0" lang="en-US" sz="2800" u="none" cap="none" strike="noStrike">
                  <a:solidFill>
                    <a:srgbClr val="FFC000"/>
                  </a:solidFill>
                  <a:latin typeface="Trebuchet MS"/>
                  <a:ea typeface="Trebuchet MS"/>
                  <a:cs typeface="Trebuchet MS"/>
                  <a:sym typeface="Trebuchet MS"/>
                </a:rPr>
                <a:t>PosterPresentations.com</a:t>
              </a:r>
              <a:r>
                <a:rPr b="1" i="0" lang="en-US" sz="2800" u="none" cap="none" strike="noStrike">
                  <a:solidFill>
                    <a:srgbClr val="FFFFFF"/>
                  </a:solidFill>
                  <a:latin typeface="Trebuchet MS"/>
                  <a:ea typeface="Trebuchet MS"/>
                  <a:cs typeface="Trebuchet MS"/>
                  <a:sym typeface="Trebuchet MS"/>
                </a:rPr>
                <a:t> </a:t>
              </a:r>
              <a:r>
                <a:rPr b="0" i="0" lang="en-US" sz="2800" u="none" cap="none" strike="noStrike">
                  <a:solidFill>
                    <a:srgbClr val="FFFFFF"/>
                  </a:solidFill>
                  <a:latin typeface="Trebuchet MS"/>
                  <a:ea typeface="Trebuchet MS"/>
                  <a:cs typeface="Trebuchet MS"/>
                  <a:sym typeface="Trebuchet MS"/>
                </a:rPr>
                <a:t>and click on HELP DESK.</a:t>
              </a:r>
            </a:p>
            <a:p>
              <a:pPr indent="0" lvl="0" marL="0" marR="0" rtl="0" algn="l">
                <a:lnSpc>
                  <a:spcPct val="100000"/>
                </a:lnSpc>
                <a:spcBef>
                  <a:spcPts val="0"/>
                </a:spcBef>
                <a:spcAft>
                  <a:spcPts val="0"/>
                </a:spcAft>
                <a:buClr>
                  <a:srgbClr val="000000"/>
                </a:buClr>
                <a:buFont typeface="Arial"/>
                <a:buNone/>
              </a:pPr>
              <a:r>
                <a:t/>
              </a:r>
              <a:endParaRPr b="0" i="0" sz="2800" u="none" cap="none" strike="noStrike">
                <a:solidFill>
                  <a:srgbClr val="FFFFFF"/>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FFFFFF"/>
                </a:buClr>
                <a:buSzPct val="25000"/>
                <a:buFont typeface="Trebuchet MS"/>
                <a:buNone/>
              </a:pPr>
              <a:r>
                <a:rPr b="0" i="0" lang="en-US" sz="2800" u="none" cap="none" strike="noStrike">
                  <a:solidFill>
                    <a:srgbClr val="FFFFFF"/>
                  </a:solidFill>
                  <a:latin typeface="Trebuchet MS"/>
                  <a:ea typeface="Trebuchet MS"/>
                  <a:cs typeface="Trebuchet MS"/>
                  <a:sym typeface="Trebuchet MS"/>
                </a:rPr>
                <a:t>When you are ready to print your poster, go online to PosterPresentations.com</a:t>
              </a:r>
              <a:br>
                <a:rPr b="0" i="0" lang="en-US" sz="2800" u="none" cap="none" strike="noStrike">
                  <a:solidFill>
                    <a:srgbClr val="FFFFFF"/>
                  </a:solidFill>
                  <a:latin typeface="Trebuchet MS"/>
                  <a:ea typeface="Trebuchet MS"/>
                  <a:cs typeface="Trebuchet MS"/>
                  <a:sym typeface="Trebuchet MS"/>
                </a:rPr>
              </a:br>
            </a:p>
            <a:p>
              <a:pPr indent="0" lvl="0" marL="0" marR="0" rtl="0" algn="l">
                <a:lnSpc>
                  <a:spcPct val="100000"/>
                </a:lnSpc>
                <a:spcBef>
                  <a:spcPts val="0"/>
                </a:spcBef>
                <a:spcAft>
                  <a:spcPts val="0"/>
                </a:spcAft>
                <a:buClr>
                  <a:srgbClr val="FFFFFF"/>
                </a:buClr>
                <a:buSzPct val="25000"/>
                <a:buFont typeface="Trebuchet MS"/>
                <a:buNone/>
              </a:pPr>
              <a:r>
                <a:rPr b="0" i="0" lang="en-US" sz="2800" u="none" cap="none" strike="noStrike">
                  <a:solidFill>
                    <a:srgbClr val="FFFFFF"/>
                  </a:solidFill>
                  <a:latin typeface="Trebuchet MS"/>
                  <a:ea typeface="Trebuchet MS"/>
                  <a:cs typeface="Trebuchet MS"/>
                  <a:sym typeface="Trebuchet MS"/>
                </a:rPr>
                <a:t>Need assistance? Call us at </a:t>
              </a:r>
              <a:r>
                <a:rPr b="0" i="0" lang="en-US" sz="2800" u="none" cap="none" strike="noStrike">
                  <a:solidFill>
                    <a:srgbClr val="FFC000"/>
                  </a:solidFill>
                  <a:latin typeface="Trebuchet MS"/>
                  <a:ea typeface="Trebuchet MS"/>
                  <a:cs typeface="Trebuchet MS"/>
                  <a:sym typeface="Trebuchet MS"/>
                </a:rPr>
                <a:t>1.510.649.3001</a:t>
              </a:r>
            </a:p>
            <a:p>
              <a:pPr indent="0" lvl="0" marL="0" marR="0" rtl="0" algn="l">
                <a:lnSpc>
                  <a:spcPct val="100000"/>
                </a:lnSpc>
                <a:spcBef>
                  <a:spcPts val="0"/>
                </a:spcBef>
                <a:spcAft>
                  <a:spcPts val="0"/>
                </a:spcAft>
                <a:buClr>
                  <a:srgbClr val="000000"/>
                </a:buClr>
                <a:buFont typeface="Arial"/>
                <a:buNone/>
              </a:pPr>
              <a:r>
                <a:t/>
              </a:r>
              <a:endParaRPr b="1" i="0" sz="3600" u="none" cap="none" strike="noStrike">
                <a:solidFill>
                  <a:srgbClr val="FFFF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Font typeface="Arial"/>
                <a:buNone/>
              </a:pPr>
              <a:r>
                <a:t/>
              </a:r>
              <a:endParaRPr b="1" i="0" sz="2400" u="none" cap="none" strike="noStrike">
                <a:solidFill>
                  <a:srgbClr val="FFFFF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FFFFFF"/>
                </a:buClr>
                <a:buSzPct val="25000"/>
                <a:buFont typeface="Trebuchet MS"/>
                <a:buNone/>
              </a:pPr>
              <a:r>
                <a:rPr b="1" i="0" lang="en-US" sz="4000" u="none" cap="none" strike="noStrike">
                  <a:solidFill>
                    <a:srgbClr val="FFFFFF"/>
                  </a:solidFill>
                  <a:latin typeface="Trebuchet MS"/>
                  <a:ea typeface="Trebuchet MS"/>
                  <a:cs typeface="Trebuchet MS"/>
                  <a:sym typeface="Trebuchet MS"/>
                </a:rPr>
                <a:t>QUICK START</a:t>
              </a:r>
            </a:p>
            <a:p>
              <a:pPr indent="0" lvl="0" marL="0" marR="0" rtl="0" algn="ctr">
                <a:lnSpc>
                  <a:spcPct val="100000"/>
                </a:lnSpc>
                <a:spcBef>
                  <a:spcPts val="0"/>
                </a:spcBef>
                <a:spcAft>
                  <a:spcPts val="0"/>
                </a:spcAft>
                <a:buClr>
                  <a:srgbClr val="000000"/>
                </a:buClr>
                <a:buFont typeface="Arial"/>
                <a:buNone/>
              </a:pPr>
              <a:r>
                <a:t/>
              </a:r>
              <a:endParaRPr b="1" i="0" sz="3200" u="none" cap="none" strike="noStrike">
                <a:solidFill>
                  <a:srgbClr val="FFFFF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FFC000"/>
                </a:buClr>
                <a:buSzPct val="25000"/>
                <a:buFont typeface="Trebuchet MS"/>
                <a:buNone/>
              </a:pPr>
              <a:r>
                <a:rPr b="1" i="0" lang="en-US" sz="3200" u="none" cap="none" strike="noStrike">
                  <a:solidFill>
                    <a:srgbClr val="FFC000"/>
                  </a:solidFill>
                  <a:latin typeface="Trebuchet MS"/>
                  <a:ea typeface="Trebuchet MS"/>
                  <a:cs typeface="Trebuchet MS"/>
                  <a:sym typeface="Trebuchet MS"/>
                </a:rPr>
                <a:t>Zoom in and out</a:t>
              </a:r>
            </a:p>
            <a:p>
              <a:pPr indent="-1891696" lvl="0" marL="1891696" marR="0" rtl="0" algn="l">
                <a:lnSpc>
                  <a:spcPct val="100000"/>
                </a:lnSpc>
                <a:spcBef>
                  <a:spcPts val="0"/>
                </a:spcBef>
                <a:spcAft>
                  <a:spcPts val="0"/>
                </a:spcAft>
                <a:buClr>
                  <a:srgbClr val="FFFFFF"/>
                </a:buClr>
                <a:buSzPct val="25000"/>
                <a:buFont typeface="Trebuchet MS"/>
                <a:buNone/>
              </a:pPr>
              <a:r>
                <a:rPr b="0" i="0" lang="en-US" sz="2400" u="none" cap="none" strike="noStrike">
                  <a:solidFill>
                    <a:srgbClr val="FFFFFF"/>
                  </a:solidFill>
                  <a:latin typeface="Trebuchet MS"/>
                  <a:ea typeface="Trebuchet MS"/>
                  <a:cs typeface="Trebuchet MS"/>
                  <a:sym typeface="Trebuchet MS"/>
                </a:rPr>
                <a:t>	</a:t>
              </a:r>
              <a:r>
                <a:rPr b="0" i="0" lang="en-US" sz="2400" u="none" cap="none" strike="noStrike">
                  <a:solidFill>
                    <a:srgbClr val="BFBFBF"/>
                  </a:solidFill>
                  <a:latin typeface="Trebuchet MS"/>
                  <a:ea typeface="Trebuchet MS"/>
                  <a:cs typeface="Trebuchet MS"/>
                  <a:sym typeface="Trebuchet MS"/>
                </a:rPr>
                <a:t>As you work on your poster zoom in and out to the level that is more comfortable to you. </a:t>
              </a:r>
            </a:p>
            <a:p>
              <a:pPr indent="-1891696" lvl="0" marL="1891696" marR="0" rtl="0" algn="l">
                <a:lnSpc>
                  <a:spcPct val="100000"/>
                </a:lnSpc>
                <a:spcBef>
                  <a:spcPts val="0"/>
                </a:spcBef>
                <a:spcAft>
                  <a:spcPts val="0"/>
                </a:spcAft>
                <a:buClr>
                  <a:srgbClr val="BFBFBF"/>
                </a:buClr>
                <a:buSzPct val="25000"/>
                <a:buFont typeface="Trebuchet MS"/>
                <a:buNone/>
              </a:pPr>
              <a:r>
                <a:rPr b="1" i="0" lang="en-US" sz="2400" u="none" cap="none" strike="noStrike">
                  <a:solidFill>
                    <a:srgbClr val="BFBFBF"/>
                  </a:solidFill>
                  <a:latin typeface="Trebuchet MS"/>
                  <a:ea typeface="Trebuchet MS"/>
                  <a:cs typeface="Trebuchet MS"/>
                  <a:sym typeface="Trebuchet MS"/>
                </a:rPr>
                <a:t>	</a:t>
              </a:r>
              <a:r>
                <a:rPr b="0" i="0" lang="en-US" sz="2400" u="none" cap="none" strike="noStrike">
                  <a:solidFill>
                    <a:srgbClr val="BFBFBF"/>
                  </a:solidFill>
                  <a:latin typeface="Trebuchet MS"/>
                  <a:ea typeface="Trebuchet MS"/>
                  <a:cs typeface="Trebuchet MS"/>
                  <a:sym typeface="Trebuchet MS"/>
                </a:rPr>
                <a:t>Go to VIEW &gt; ZOOM.</a:t>
              </a:r>
            </a:p>
            <a:p>
              <a:pPr indent="0" lvl="0" marL="0" marR="0" rtl="0" algn="l">
                <a:lnSpc>
                  <a:spcPct val="100000"/>
                </a:lnSpc>
                <a:spcBef>
                  <a:spcPts val="0"/>
                </a:spcBef>
                <a:spcAft>
                  <a:spcPts val="0"/>
                </a:spcAft>
                <a:buClr>
                  <a:srgbClr val="000000"/>
                </a:buClr>
                <a:buFont typeface="Arial"/>
                <a:buNone/>
              </a:pPr>
              <a:r>
                <a:t/>
              </a:r>
              <a:endParaRPr b="0" i="0" sz="2800" u="none" cap="none" strike="noStrike">
                <a:solidFill>
                  <a:srgbClr val="FFFFF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FFC000"/>
                </a:buClr>
                <a:buSzPct val="25000"/>
                <a:buFont typeface="Trebuchet MS"/>
                <a:buNone/>
              </a:pPr>
              <a:r>
                <a:rPr b="1" i="0" lang="en-US" sz="3200" u="none" cap="none" strike="noStrike">
                  <a:solidFill>
                    <a:srgbClr val="FFC000"/>
                  </a:solidFill>
                  <a:latin typeface="Trebuchet MS"/>
                  <a:ea typeface="Trebuchet MS"/>
                  <a:cs typeface="Trebuchet MS"/>
                  <a:sym typeface="Trebuchet MS"/>
                </a:rPr>
                <a:t>Title, Authors, and Affiliations</a:t>
              </a:r>
            </a:p>
            <a:p>
              <a:pPr indent="0" lvl="0" marL="0"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Start designing your poster by adding the title, the names of the authors, and the affiliated institutions. You can type or paste text into the provided boxes. The template will automatically adjust the size of your text to fit the title box. You can manually override this feature and change the size of your text. </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BFBFBF"/>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FFC000"/>
                </a:buClr>
                <a:buSzPct val="25000"/>
                <a:buFont typeface="Trebuchet MS"/>
                <a:buNone/>
              </a:pPr>
              <a:r>
                <a:rPr b="1" i="0" lang="en-US" sz="2400" u="none" cap="none" strike="noStrike">
                  <a:solidFill>
                    <a:srgbClr val="FFC000"/>
                  </a:solidFill>
                  <a:latin typeface="Trebuchet MS"/>
                  <a:ea typeface="Trebuchet MS"/>
                  <a:cs typeface="Trebuchet MS"/>
                  <a:sym typeface="Trebuchet MS"/>
                </a:rPr>
                <a:t>TIP: </a:t>
              </a:r>
              <a:r>
                <a:rPr b="0" i="0" lang="en-US" sz="2400" u="none" cap="none" strike="noStrike">
                  <a:solidFill>
                    <a:srgbClr val="BFBFBF"/>
                  </a:solidFill>
                  <a:latin typeface="Trebuchet MS"/>
                  <a:ea typeface="Trebuchet MS"/>
                  <a:cs typeface="Trebuchet MS"/>
                  <a:sym typeface="Trebuchet MS"/>
                </a:rPr>
                <a:t>The font size of your title should be bigger than your name(s) and institution name(s).</a:t>
              </a:r>
            </a:p>
            <a:p>
              <a:pPr indent="0" lvl="0" marL="0" marR="0" rtl="0" algn="l">
                <a:lnSpc>
                  <a:spcPct val="100000"/>
                </a:lnSpc>
                <a:spcBef>
                  <a:spcPts val="0"/>
                </a:spcBef>
                <a:spcAft>
                  <a:spcPts val="0"/>
                </a:spcAft>
                <a:buClr>
                  <a:srgbClr val="FFFFFF"/>
                </a:buClr>
                <a:buSzPct val="25000"/>
                <a:buFont typeface="Trebuchet MS"/>
                <a:buNone/>
              </a:pPr>
              <a:br>
                <a:rPr b="1" i="0" lang="en-US" sz="2800" u="none" cap="none" strike="noStrike">
                  <a:solidFill>
                    <a:srgbClr val="FFFFFF"/>
                  </a:solidFill>
                  <a:latin typeface="Trebuchet MS"/>
                  <a:ea typeface="Trebuchet MS"/>
                  <a:cs typeface="Trebuchet MS"/>
                  <a:sym typeface="Trebuchet MS"/>
                </a:rPr>
              </a:b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C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C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FFC000"/>
                </a:buClr>
                <a:buSzPct val="25000"/>
                <a:buFont typeface="Trebuchet MS"/>
                <a:buNone/>
              </a:pPr>
              <a:r>
                <a:rPr b="1" i="0" lang="en-US" sz="3200" u="none" cap="none" strike="noStrike">
                  <a:solidFill>
                    <a:srgbClr val="FFC000"/>
                  </a:solidFill>
                  <a:latin typeface="Trebuchet MS"/>
                  <a:ea typeface="Trebuchet MS"/>
                  <a:cs typeface="Trebuchet MS"/>
                  <a:sym typeface="Trebuchet MS"/>
                </a:rPr>
                <a:t>Adding Logos / Seals</a:t>
              </a:r>
            </a:p>
            <a:p>
              <a:pPr indent="0" lvl="0" marL="0"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BFBFBF"/>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FFC000"/>
                </a:buClr>
                <a:buSzPct val="25000"/>
                <a:buFont typeface="Trebuchet MS"/>
                <a:buNone/>
              </a:pPr>
              <a:r>
                <a:rPr b="1" i="0" lang="en-US" sz="2400" u="none" cap="none" strike="noStrike">
                  <a:solidFill>
                    <a:srgbClr val="FFC000"/>
                  </a:solidFill>
                  <a:latin typeface="Trebuchet MS"/>
                  <a:ea typeface="Trebuchet MS"/>
                  <a:cs typeface="Trebuchet MS"/>
                  <a:sym typeface="Trebuchet MS"/>
                </a:rPr>
                <a:t>TIP: </a:t>
              </a:r>
              <a:r>
                <a:rPr b="0" i="0" lang="en-US" sz="2400" u="none" cap="none" strike="noStrike">
                  <a:solidFill>
                    <a:srgbClr val="BFBFBF"/>
                  </a:solidFill>
                  <a:latin typeface="Trebuchet MS"/>
                  <a:ea typeface="Trebuchet MS"/>
                  <a:cs typeface="Trebuchet MS"/>
                  <a:sym typeface="Trebuchet MS"/>
                </a:rPr>
                <a:t>See if your school’s logo is available on our free poster templates page.</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FFFFF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FFC000"/>
                </a:buClr>
                <a:buSzPct val="25000"/>
                <a:buFont typeface="Trebuchet MS"/>
                <a:buNone/>
              </a:pPr>
              <a:r>
                <a:rPr b="1" i="0" lang="en-US" sz="3200" u="none" cap="none" strike="noStrike">
                  <a:solidFill>
                    <a:srgbClr val="FFC000"/>
                  </a:solidFill>
                  <a:latin typeface="Trebuchet MS"/>
                  <a:ea typeface="Trebuchet MS"/>
                  <a:cs typeface="Trebuchet MS"/>
                  <a:sym typeface="Trebuchet MS"/>
                </a:rPr>
                <a:t>Photographs / Graphics</a:t>
              </a:r>
            </a:p>
            <a:p>
              <a:pPr indent="0" lvl="0" marL="0"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disproportionally.</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FFFFF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C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C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C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C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C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C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FFC000"/>
                </a:buClr>
                <a:buSzPct val="25000"/>
                <a:buFont typeface="Trebuchet MS"/>
                <a:buNone/>
              </a:pPr>
              <a:r>
                <a:rPr b="1" i="0" lang="en-US" sz="3200" u="none" cap="none" strike="noStrike">
                  <a:solidFill>
                    <a:srgbClr val="FFC000"/>
                  </a:solidFill>
                  <a:latin typeface="Trebuchet MS"/>
                  <a:ea typeface="Trebuchet MS"/>
                  <a:cs typeface="Trebuchet MS"/>
                  <a:sym typeface="Trebuchet MS"/>
                </a:rPr>
                <a:t>Image Quality Check</a:t>
              </a:r>
            </a:p>
            <a:p>
              <a:pPr indent="0" lvl="0" marL="0"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Zoom in and look at your images at 100% magnification. If they look good they will print well. </a:t>
              </a:r>
            </a:p>
          </p:txBody>
        </p:sp>
        <p:cxnSp>
          <p:nvCxnSpPr>
            <p:cNvPr id="110" name="Shape 110"/>
            <p:cNvCxnSpPr/>
            <p:nvPr/>
          </p:nvCxnSpPr>
          <p:spPr>
            <a:xfrm>
              <a:off x="-11225189" y="8422500"/>
              <a:ext cx="10999799" cy="3299"/>
            </a:xfrm>
            <a:prstGeom prst="straightConnector1">
              <a:avLst/>
            </a:prstGeom>
            <a:noFill/>
            <a:ln cap="flat" cmpd="sng" w="9525">
              <a:solidFill>
                <a:srgbClr val="FFC000"/>
              </a:solidFill>
              <a:prstDash val="solid"/>
              <a:round/>
              <a:headEnd len="med" w="med" type="none"/>
              <a:tailEnd len="med" w="med" type="none"/>
            </a:ln>
          </p:spPr>
        </p:cxnSp>
        <p:pic>
          <p:nvPicPr>
            <p:cNvPr id="111" name="Shape 111"/>
            <p:cNvPicPr preferRelativeResize="0"/>
            <p:nvPr/>
          </p:nvPicPr>
          <p:blipFill rotWithShape="1">
            <a:blip r:embed="rId1">
              <a:alphaModFix/>
            </a:blip>
            <a:srcRect b="0" l="0" r="0" t="0"/>
            <a:stretch/>
          </p:blipFill>
          <p:spPr>
            <a:xfrm>
              <a:off x="-10740739" y="10261717"/>
              <a:ext cx="1597799" cy="1201799"/>
            </a:xfrm>
            <a:prstGeom prst="rect">
              <a:avLst/>
            </a:prstGeom>
            <a:noFill/>
            <a:ln>
              <a:noFill/>
            </a:ln>
          </p:spPr>
        </p:pic>
        <p:pic>
          <p:nvPicPr>
            <p:cNvPr id="112" name="Shape 112"/>
            <p:cNvPicPr preferRelativeResize="0"/>
            <p:nvPr/>
          </p:nvPicPr>
          <p:blipFill rotWithShape="1">
            <a:blip r:embed="rId2">
              <a:alphaModFix/>
            </a:blip>
            <a:srcRect b="0" l="0" r="0" t="0"/>
            <a:stretch/>
          </p:blipFill>
          <p:spPr>
            <a:xfrm>
              <a:off x="-10732764" y="15696926"/>
              <a:ext cx="9986700" cy="1053600"/>
            </a:xfrm>
            <a:prstGeom prst="rect">
              <a:avLst/>
            </a:prstGeom>
            <a:noFill/>
            <a:ln>
              <a:noFill/>
            </a:ln>
          </p:spPr>
        </p:pic>
        <p:grpSp>
          <p:nvGrpSpPr>
            <p:cNvPr id="113" name="Shape 113"/>
            <p:cNvGrpSpPr/>
            <p:nvPr/>
          </p:nvGrpSpPr>
          <p:grpSpPr>
            <a:xfrm>
              <a:off x="-9745086" y="23541498"/>
              <a:ext cx="7531153" cy="2120418"/>
              <a:chOff x="-4470426" y="11016657"/>
              <a:chExt cx="3470737" cy="974188"/>
            </a:xfrm>
          </p:grpSpPr>
          <p:grpSp>
            <p:nvGrpSpPr>
              <p:cNvPr id="114" name="Shape 114"/>
              <p:cNvGrpSpPr/>
              <p:nvPr/>
            </p:nvGrpSpPr>
            <p:grpSpPr>
              <a:xfrm>
                <a:off x="-2783366" y="11060432"/>
                <a:ext cx="624484" cy="893562"/>
                <a:chOff x="-3958696" y="11117435"/>
                <a:chExt cx="779435" cy="1280542"/>
              </a:xfrm>
            </p:grpSpPr>
            <p:pic>
              <p:nvPicPr>
                <p:cNvPr id="115" name="Shape 115"/>
                <p:cNvPicPr preferRelativeResize="0"/>
                <p:nvPr/>
              </p:nvPicPr>
              <p:blipFill rotWithShape="1">
                <a:blip r:embed="rId3">
                  <a:alphaModFix/>
                </a:blip>
                <a:srcRect b="0" l="0" r="0" t="0"/>
                <a:stretch/>
              </p:blipFill>
              <p:spPr>
                <a:xfrm>
                  <a:off x="-3948160" y="11117435"/>
                  <a:ext cx="768900" cy="1090799"/>
                </a:xfrm>
                <a:prstGeom prst="rect">
                  <a:avLst/>
                </a:prstGeom>
                <a:noFill/>
                <a:ln>
                  <a:noFill/>
                </a:ln>
              </p:spPr>
            </p:pic>
            <p:sp>
              <p:nvSpPr>
                <p:cNvPr id="116" name="Shape 116"/>
                <p:cNvSpPr txBox="1"/>
                <p:nvPr/>
              </p:nvSpPr>
              <p:spPr>
                <a:xfrm>
                  <a:off x="-3958696" y="12114178"/>
                  <a:ext cx="779399" cy="283799"/>
                </a:xfrm>
                <a:prstGeom prst="rect">
                  <a:avLst/>
                </a:prstGeom>
                <a:solidFill>
                  <a:schemeClr val="accent1"/>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Calibri"/>
                    <a:buNone/>
                  </a:pPr>
                  <a:r>
                    <a:rPr b="1" i="0" lang="en-US" sz="1600" u="none" cap="none" strike="noStrike">
                      <a:solidFill>
                        <a:srgbClr val="000000"/>
                      </a:solidFill>
                      <a:latin typeface="Calibri"/>
                      <a:ea typeface="Calibri"/>
                      <a:cs typeface="Calibri"/>
                      <a:sym typeface="Calibri"/>
                    </a:rPr>
                    <a:t>ORIGINAL</a:t>
                  </a:r>
                </a:p>
              </p:txBody>
            </p:sp>
          </p:grpSp>
          <p:grpSp>
            <p:nvGrpSpPr>
              <p:cNvPr id="117" name="Shape 117"/>
              <p:cNvGrpSpPr/>
              <p:nvPr/>
            </p:nvGrpSpPr>
            <p:grpSpPr>
              <a:xfrm>
                <a:off x="-2033202" y="11061037"/>
                <a:ext cx="1033513" cy="893535"/>
                <a:chOff x="-2921738" y="11200127"/>
                <a:chExt cx="1420247" cy="1227889"/>
              </a:xfrm>
            </p:grpSpPr>
            <p:pic>
              <p:nvPicPr>
                <p:cNvPr id="118" name="Shape 118"/>
                <p:cNvPicPr preferRelativeResize="0"/>
                <p:nvPr/>
              </p:nvPicPr>
              <p:blipFill rotWithShape="1">
                <a:blip r:embed="rId3">
                  <a:alphaModFix/>
                </a:blip>
                <a:srcRect b="0" l="0" r="0" t="0"/>
                <a:stretch/>
              </p:blipFill>
              <p:spPr>
                <a:xfrm>
                  <a:off x="-2921738" y="11200127"/>
                  <a:ext cx="1420199" cy="1029599"/>
                </a:xfrm>
                <a:prstGeom prst="rect">
                  <a:avLst/>
                </a:prstGeom>
                <a:noFill/>
                <a:ln>
                  <a:noFill/>
                </a:ln>
              </p:spPr>
            </p:pic>
            <p:sp>
              <p:nvSpPr>
                <p:cNvPr id="119" name="Shape 119"/>
                <p:cNvSpPr txBox="1"/>
                <p:nvPr/>
              </p:nvSpPr>
              <p:spPr>
                <a:xfrm>
                  <a:off x="-2918991" y="12175417"/>
                  <a:ext cx="1417499" cy="252600"/>
                </a:xfrm>
                <a:prstGeom prst="rect">
                  <a:avLst/>
                </a:prstGeom>
                <a:solidFill>
                  <a:srgbClr val="FF0000"/>
                </a:solidFill>
                <a:ln>
                  <a:noFill/>
                </a:ln>
              </p:spPr>
              <p:txBody>
                <a:bodyPr anchorCtr="0" anchor="t" bIns="91425" lIns="457200" rIns="457200" tIns="91425">
                  <a:noAutofit/>
                </a:bodyPr>
                <a:lstStyle/>
                <a:p>
                  <a:pPr indent="0" lvl="0" marL="0" marR="0" rtl="0" algn="ctr">
                    <a:lnSpc>
                      <a:spcPct val="100000"/>
                    </a:lnSpc>
                    <a:spcBef>
                      <a:spcPts val="0"/>
                    </a:spcBef>
                    <a:spcAft>
                      <a:spcPts val="0"/>
                    </a:spcAft>
                    <a:buClr>
                      <a:srgbClr val="FFFFFF"/>
                    </a:buClr>
                    <a:buSzPct val="25000"/>
                    <a:buFont typeface="Calibri"/>
                    <a:buNone/>
                  </a:pPr>
                  <a:r>
                    <a:rPr b="1" i="0" lang="en-US" sz="1200" u="none" cap="none" strike="noStrike">
                      <a:solidFill>
                        <a:srgbClr val="FFFFFF"/>
                      </a:solidFill>
                      <a:latin typeface="Calibri"/>
                      <a:ea typeface="Calibri"/>
                      <a:cs typeface="Calibri"/>
                      <a:sym typeface="Calibri"/>
                    </a:rPr>
                    <a:t>DISTORTED</a:t>
                  </a:r>
                </a:p>
              </p:txBody>
            </p:sp>
          </p:grpSp>
          <p:pic>
            <p:nvPicPr>
              <p:cNvPr id="120" name="Shape 120"/>
              <p:cNvPicPr preferRelativeResize="0"/>
              <p:nvPr/>
            </p:nvPicPr>
            <p:blipFill rotWithShape="1">
              <a:blip r:embed="rId4">
                <a:alphaModFix/>
              </a:blip>
              <a:srcRect b="0" l="0" r="0" t="0"/>
              <a:stretch/>
            </p:blipFill>
            <p:spPr>
              <a:xfrm>
                <a:off x="-4470426" y="11016657"/>
                <a:ext cx="1098600" cy="847799"/>
              </a:xfrm>
              <a:prstGeom prst="rect">
                <a:avLst/>
              </a:prstGeom>
              <a:noFill/>
              <a:ln>
                <a:noFill/>
              </a:ln>
            </p:spPr>
          </p:pic>
          <p:sp>
            <p:nvSpPr>
              <p:cNvPr id="121" name="Shape 121"/>
              <p:cNvSpPr txBox="1"/>
              <p:nvPr/>
            </p:nvSpPr>
            <p:spPr>
              <a:xfrm>
                <a:off x="-4440600" y="11665645"/>
                <a:ext cx="1035600" cy="325200"/>
              </a:xfrm>
              <a:prstGeom prst="rect">
                <a:avLst/>
              </a:prstGeom>
              <a:noFill/>
              <a:ln>
                <a:noFill/>
              </a:ln>
            </p:spPr>
            <p:txBody>
              <a:bodyPr anchorCtr="0" anchor="t" bIns="0" lIns="457200" rIns="457200" tIns="457200">
                <a:noAutofit/>
              </a:bodyPr>
              <a:lstStyle/>
              <a:p>
                <a:pPr indent="0" lvl="0" marL="0" marR="0" rtl="0" algn="ctr">
                  <a:lnSpc>
                    <a:spcPct val="100000"/>
                  </a:lnSpc>
                  <a:spcBef>
                    <a:spcPts val="0"/>
                  </a:spcBef>
                  <a:spcAft>
                    <a:spcPts val="0"/>
                  </a:spcAft>
                  <a:buClr>
                    <a:srgbClr val="FFFFFF"/>
                  </a:buClr>
                  <a:buSzPct val="25000"/>
                  <a:buFont typeface="Calibri"/>
                  <a:buNone/>
                </a:pPr>
                <a:r>
                  <a:rPr b="0" i="0" lang="en-US" sz="1600" u="none" cap="none" strike="noStrike">
                    <a:solidFill>
                      <a:srgbClr val="FFFFFF"/>
                    </a:solidFill>
                    <a:latin typeface="Calibri"/>
                    <a:ea typeface="Calibri"/>
                    <a:cs typeface="Calibri"/>
                    <a:sym typeface="Calibri"/>
                  </a:rPr>
                  <a:t>Corner handles</a:t>
                </a:r>
              </a:p>
            </p:txBody>
          </p:sp>
        </p:grpSp>
        <p:grpSp>
          <p:nvGrpSpPr>
            <p:cNvPr id="122" name="Shape 122"/>
            <p:cNvGrpSpPr/>
            <p:nvPr/>
          </p:nvGrpSpPr>
          <p:grpSpPr>
            <a:xfrm>
              <a:off x="-10398893" y="27752000"/>
              <a:ext cx="9323053" cy="2453294"/>
              <a:chOff x="-4754996" y="12734142"/>
              <a:chExt cx="4296536" cy="1127121"/>
            </a:xfrm>
          </p:grpSpPr>
          <p:pic>
            <p:nvPicPr>
              <p:cNvPr id="123" name="Shape 123"/>
              <p:cNvPicPr preferRelativeResize="0"/>
              <p:nvPr/>
            </p:nvPicPr>
            <p:blipFill rotWithShape="1">
              <a:blip r:embed="rId5">
                <a:alphaModFix/>
              </a:blip>
              <a:srcRect b="0" l="0" r="0" t="0"/>
              <a:stretch/>
            </p:blipFill>
            <p:spPr>
              <a:xfrm>
                <a:off x="-4533346" y="12734142"/>
                <a:ext cx="1828800" cy="1117500"/>
              </a:xfrm>
              <a:prstGeom prst="rect">
                <a:avLst/>
              </a:prstGeom>
              <a:noFill/>
              <a:ln>
                <a:noFill/>
              </a:ln>
            </p:spPr>
          </p:pic>
          <p:pic>
            <p:nvPicPr>
              <p:cNvPr id="124" name="Shape 124"/>
              <p:cNvPicPr preferRelativeResize="0"/>
              <p:nvPr/>
            </p:nvPicPr>
            <p:blipFill rotWithShape="1">
              <a:blip r:embed="rId6">
                <a:alphaModFix/>
              </a:blip>
              <a:srcRect b="0" l="0" r="0" t="0"/>
              <a:stretch/>
            </p:blipFill>
            <p:spPr>
              <a:xfrm>
                <a:off x="-2456641" y="12737835"/>
                <a:ext cx="1828800" cy="1117499"/>
              </a:xfrm>
              <a:prstGeom prst="rect">
                <a:avLst/>
              </a:prstGeom>
              <a:noFill/>
              <a:ln>
                <a:noFill/>
              </a:ln>
            </p:spPr>
          </p:pic>
          <p:sp>
            <p:nvSpPr>
              <p:cNvPr id="125" name="Shape 125"/>
              <p:cNvSpPr txBox="1"/>
              <p:nvPr/>
            </p:nvSpPr>
            <p:spPr>
              <a:xfrm rot="-5400000">
                <a:off x="-5235746" y="13214987"/>
                <a:ext cx="1117500" cy="156000"/>
              </a:xfrm>
              <a:prstGeom prst="rect">
                <a:avLst/>
              </a:prstGeom>
              <a:noFill/>
              <a:ln>
                <a:noFill/>
              </a:ln>
            </p:spPr>
            <p:txBody>
              <a:bodyPr anchorCtr="0" anchor="t" bIns="0" lIns="91425" rIns="91425" tIns="91425">
                <a:noAutofit/>
              </a:bodyPr>
              <a:lstStyle/>
              <a:p>
                <a:pPr indent="0" lvl="0" marL="0" marR="0" rtl="0" algn="ctr">
                  <a:lnSpc>
                    <a:spcPct val="100000"/>
                  </a:lnSpc>
                  <a:spcBef>
                    <a:spcPts val="0"/>
                  </a:spcBef>
                  <a:spcAft>
                    <a:spcPts val="0"/>
                  </a:spcAft>
                  <a:buClr>
                    <a:srgbClr val="92D050"/>
                  </a:buClr>
                  <a:buSzPct val="25000"/>
                  <a:buFont typeface="Calibri"/>
                  <a:buNone/>
                </a:pPr>
                <a:r>
                  <a:rPr b="0" i="0" lang="en-US" sz="1600" u="none" cap="none" strike="noStrike">
                    <a:solidFill>
                      <a:srgbClr val="92D050"/>
                    </a:solidFill>
                    <a:latin typeface="Calibri"/>
                    <a:ea typeface="Calibri"/>
                    <a:cs typeface="Calibri"/>
                    <a:sym typeface="Calibri"/>
                  </a:rPr>
                  <a:t>Good </a:t>
                </a:r>
                <a:r>
                  <a:rPr b="0" i="0" lang="en-US" sz="1600" u="none" cap="none" strike="noStrike">
                    <a:solidFill>
                      <a:srgbClr val="FFFFFF"/>
                    </a:solidFill>
                    <a:latin typeface="Calibri"/>
                    <a:ea typeface="Calibri"/>
                    <a:cs typeface="Calibri"/>
                    <a:sym typeface="Calibri"/>
                  </a:rPr>
                  <a:t>printing quality</a:t>
                </a:r>
              </a:p>
            </p:txBody>
          </p:sp>
          <p:sp>
            <p:nvSpPr>
              <p:cNvPr id="126" name="Shape 126"/>
              <p:cNvSpPr txBox="1"/>
              <p:nvPr/>
            </p:nvSpPr>
            <p:spPr>
              <a:xfrm rot="-5400000">
                <a:off x="-1095210" y="13224514"/>
                <a:ext cx="1117500" cy="156000"/>
              </a:xfrm>
              <a:prstGeom prst="rect">
                <a:avLst/>
              </a:prstGeom>
              <a:noFill/>
              <a:ln>
                <a:noFill/>
              </a:ln>
            </p:spPr>
            <p:txBody>
              <a:bodyPr anchorCtr="0" anchor="t" bIns="0" lIns="91425" rIns="91425" tIns="91425">
                <a:noAutofit/>
              </a:bodyPr>
              <a:lstStyle/>
              <a:p>
                <a:pPr indent="0" lvl="0" marL="0" marR="0" rtl="0" algn="ctr">
                  <a:lnSpc>
                    <a:spcPct val="100000"/>
                  </a:lnSpc>
                  <a:spcBef>
                    <a:spcPts val="0"/>
                  </a:spcBef>
                  <a:spcAft>
                    <a:spcPts val="0"/>
                  </a:spcAft>
                  <a:buClr>
                    <a:srgbClr val="FF0000"/>
                  </a:buClr>
                  <a:buSzPct val="25000"/>
                  <a:buFont typeface="Calibri"/>
                  <a:buNone/>
                </a:pPr>
                <a:r>
                  <a:rPr b="0" i="0" lang="en-US" sz="1600" u="none" cap="none" strike="noStrike">
                    <a:solidFill>
                      <a:srgbClr val="FF0000"/>
                    </a:solidFill>
                    <a:latin typeface="Calibri"/>
                    <a:ea typeface="Calibri"/>
                    <a:cs typeface="Calibri"/>
                    <a:sym typeface="Calibri"/>
                  </a:rPr>
                  <a:t>Bad </a:t>
                </a:r>
                <a:r>
                  <a:rPr b="0" i="0" lang="en-US" sz="1600" u="none" cap="none" strike="noStrike">
                    <a:solidFill>
                      <a:srgbClr val="FFFFFF"/>
                    </a:solidFill>
                    <a:latin typeface="Calibri"/>
                    <a:ea typeface="Calibri"/>
                    <a:cs typeface="Calibri"/>
                    <a:sym typeface="Calibri"/>
                  </a:rPr>
                  <a:t>printing quality</a:t>
                </a:r>
              </a:p>
            </p:txBody>
          </p:sp>
        </p:grpSp>
      </p:grpSp>
      <p:grpSp>
        <p:nvGrpSpPr>
          <p:cNvPr id="127" name="Shape 127"/>
          <p:cNvGrpSpPr/>
          <p:nvPr/>
        </p:nvGrpSpPr>
        <p:grpSpPr>
          <a:xfrm>
            <a:off x="44157840" y="-55066"/>
            <a:ext cx="11062200" cy="32973601"/>
            <a:chOff x="44157837" y="-55065"/>
            <a:chExt cx="11062200" cy="32973601"/>
          </a:xfrm>
        </p:grpSpPr>
        <p:sp>
          <p:nvSpPr>
            <p:cNvPr id="128" name="Shape 128"/>
            <p:cNvSpPr/>
            <p:nvPr/>
          </p:nvSpPr>
          <p:spPr>
            <a:xfrm>
              <a:off x="44157837" y="-55065"/>
              <a:ext cx="11062200" cy="32973601"/>
            </a:xfrm>
            <a:prstGeom prst="rect">
              <a:avLst/>
            </a:prstGeom>
            <a:solidFill>
              <a:srgbClr val="0C0C0C"/>
            </a:solidFill>
            <a:ln>
              <a:noFill/>
            </a:ln>
          </p:spPr>
          <p:txBody>
            <a:bodyPr anchorCtr="0" anchor="t" bIns="0" lIns="457200" rIns="457200" tIns="457200">
              <a:noAutofit/>
            </a:bodyPr>
            <a:lstStyle/>
            <a:p>
              <a:pPr indent="0" lvl="0" marL="0" marR="0" rtl="0" algn="ctr">
                <a:lnSpc>
                  <a:spcPct val="100000"/>
                </a:lnSpc>
                <a:spcBef>
                  <a:spcPts val="0"/>
                </a:spcBef>
                <a:spcAft>
                  <a:spcPts val="0"/>
                </a:spcAft>
                <a:buClr>
                  <a:srgbClr val="FFFFFF"/>
                </a:buClr>
                <a:buSzPct val="25000"/>
                <a:buFont typeface="Trebuchet MS"/>
                <a:buNone/>
              </a:pPr>
              <a:r>
                <a:rPr b="1" i="0" lang="en-US" sz="4000" u="none" cap="none" strike="noStrike">
                  <a:solidFill>
                    <a:srgbClr val="FFFFFF"/>
                  </a:solidFill>
                  <a:latin typeface="Trebuchet MS"/>
                  <a:ea typeface="Trebuchet MS"/>
                  <a:cs typeface="Trebuchet MS"/>
                  <a:sym typeface="Trebuchet MS"/>
                </a:rPr>
                <a:t>QUICK START (cont.)</a:t>
              </a:r>
            </a:p>
            <a:p>
              <a:pPr indent="0" lvl="0" marL="0" marR="0" rtl="0" algn="ctr">
                <a:lnSpc>
                  <a:spcPct val="100000"/>
                </a:lnSpc>
                <a:spcBef>
                  <a:spcPts val="0"/>
                </a:spcBef>
                <a:spcAft>
                  <a:spcPts val="0"/>
                </a:spcAft>
                <a:buClr>
                  <a:srgbClr val="000000"/>
                </a:buClr>
                <a:buFont typeface="Arial"/>
                <a:buNone/>
              </a:pPr>
              <a:r>
                <a:t/>
              </a:r>
              <a:endParaRPr b="1" i="0" sz="3600" u="none" cap="none" strike="noStrike">
                <a:solidFill>
                  <a:srgbClr val="FFFFF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FFC000"/>
                </a:buClr>
                <a:buSzPct val="25000"/>
                <a:buFont typeface="Trebuchet MS"/>
                <a:buNone/>
              </a:pPr>
              <a:r>
                <a:rPr b="1" i="0" lang="en-US" sz="3200" u="none" cap="none" strike="noStrike">
                  <a:solidFill>
                    <a:srgbClr val="FFC000"/>
                  </a:solidFill>
                  <a:latin typeface="Trebuchet MS"/>
                  <a:ea typeface="Trebuchet MS"/>
                  <a:cs typeface="Trebuchet MS"/>
                  <a:sym typeface="Trebuchet MS"/>
                </a:rPr>
                <a:t>How to change the template color theme</a:t>
              </a:r>
            </a:p>
            <a:p>
              <a:pPr indent="0" lvl="2" marL="914400"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You can easily change the color theme of your poster by going to the DESIGN menu, click on COLORS, and choose the color theme of your choice. You can also create your own color theme.</a:t>
              </a:r>
            </a:p>
            <a:p>
              <a:pPr indent="0" lvl="2" marL="914400" marR="0" rtl="0" algn="l">
                <a:lnSpc>
                  <a:spcPct val="100000"/>
                </a:lnSpc>
                <a:spcBef>
                  <a:spcPts val="0"/>
                </a:spcBef>
                <a:spcAft>
                  <a:spcPts val="0"/>
                </a:spcAft>
                <a:buClr>
                  <a:srgbClr val="FFFFFF"/>
                </a:buClr>
                <a:buFont typeface="Calibri"/>
                <a:buNone/>
              </a:pPr>
              <a:r>
                <a:t/>
              </a:r>
              <a:endParaRPr b="0" i="0" sz="2400" u="none" cap="none" strike="noStrike">
                <a:solidFill>
                  <a:srgbClr val="BFBFBF"/>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BFBFBF"/>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BFBFBF"/>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BFBFBF"/>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BFBFBF"/>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BFBFBF"/>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BFBFBF"/>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You can also manually change the color of your background by going to VIEW &gt; SLIDE MASTER.  After you finish working on the master be sure to go to VIEW &gt; NORMAL to continue working on your poster.</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BFBFB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FFC000"/>
                </a:buClr>
                <a:buSzPct val="25000"/>
                <a:buFont typeface="Trebuchet MS"/>
                <a:buNone/>
              </a:pPr>
              <a:r>
                <a:rPr b="1" i="0" lang="en-US" sz="3200" u="none" cap="none" strike="noStrike">
                  <a:solidFill>
                    <a:srgbClr val="FFC000"/>
                  </a:solidFill>
                  <a:latin typeface="Trebuchet MS"/>
                  <a:ea typeface="Trebuchet MS"/>
                  <a:cs typeface="Trebuchet MS"/>
                  <a:sym typeface="Trebuchet MS"/>
                </a:rPr>
                <a:t>How to add Text</a:t>
              </a:r>
            </a:p>
            <a:p>
              <a:pPr indent="-13246" lvl="2" marL="3264446"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The template comes with a number of pre-formatted placeholders for headers and text blocks. You can add more blocks by copying and pasting the existing ones or by adding a text box from the HOME menu. </a:t>
              </a:r>
            </a:p>
            <a:p>
              <a:pPr indent="-19255" lvl="2" marL="1517855" marR="0" rtl="0" algn="l">
                <a:lnSpc>
                  <a:spcPct val="100000"/>
                </a:lnSpc>
                <a:spcBef>
                  <a:spcPts val="0"/>
                </a:spcBef>
                <a:spcAft>
                  <a:spcPts val="0"/>
                </a:spcAft>
                <a:buClr>
                  <a:srgbClr val="000000"/>
                </a:buClr>
                <a:buFont typeface="Arial"/>
                <a:buNone/>
              </a:pPr>
              <a:r>
                <a:t/>
              </a:r>
              <a:endParaRPr b="0" i="0" sz="2400" u="none" cap="none" strike="noStrike">
                <a:solidFill>
                  <a:srgbClr val="BFBFB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 </a:t>
              </a:r>
              <a:r>
                <a:rPr b="1" i="0" lang="en-US" sz="3200" u="none" cap="none" strike="noStrike">
                  <a:solidFill>
                    <a:srgbClr val="FFC000"/>
                  </a:solidFill>
                  <a:latin typeface="Trebuchet MS"/>
                  <a:ea typeface="Trebuchet MS"/>
                  <a:cs typeface="Trebuchet MS"/>
                  <a:sym typeface="Trebuchet MS"/>
                </a:rPr>
                <a:t>Text size</a:t>
              </a:r>
            </a:p>
            <a:p>
              <a:pPr indent="0" lvl="0" marL="0"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Adjust the size of your text based on how much content you have to present. The default template text offers a good starting point. Follow the conference requirements.</a:t>
              </a:r>
            </a:p>
            <a:p>
              <a:pPr indent="-19255" lvl="2" marL="1517855" marR="0" rtl="0" algn="l">
                <a:lnSpc>
                  <a:spcPct val="100000"/>
                </a:lnSpc>
                <a:spcBef>
                  <a:spcPts val="0"/>
                </a:spcBef>
                <a:spcAft>
                  <a:spcPts val="0"/>
                </a:spcAft>
                <a:buClr>
                  <a:srgbClr val="000000"/>
                </a:buClr>
                <a:buFont typeface="Arial"/>
                <a:buNone/>
              </a:pPr>
              <a:r>
                <a:t/>
              </a:r>
              <a:endParaRPr b="0" i="0" sz="2400" u="none" cap="none" strike="noStrike">
                <a:solidFill>
                  <a:srgbClr val="BFBFB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FFC000"/>
                </a:buClr>
                <a:buSzPct val="25000"/>
                <a:buFont typeface="Trebuchet MS"/>
                <a:buNone/>
              </a:pPr>
              <a:r>
                <a:rPr b="1" i="0" lang="en-US" sz="3200" u="none" cap="none" strike="noStrike">
                  <a:solidFill>
                    <a:srgbClr val="FFC000"/>
                  </a:solidFill>
                  <a:latin typeface="Trebuchet MS"/>
                  <a:ea typeface="Trebuchet MS"/>
                  <a:cs typeface="Trebuchet MS"/>
                  <a:sym typeface="Trebuchet MS"/>
                </a:rPr>
                <a:t>How to add Tables</a:t>
              </a:r>
            </a:p>
            <a:p>
              <a:pPr indent="-15324" lvl="1" marL="1729824"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To add a table from scratch go to the INSERT menu and </a:t>
              </a:r>
              <a:br>
                <a:rPr b="0" i="0" lang="en-US" sz="2400" u="none" cap="none" strike="noStrike">
                  <a:solidFill>
                    <a:srgbClr val="BFBFBF"/>
                  </a:solidFill>
                  <a:latin typeface="Trebuchet MS"/>
                  <a:ea typeface="Trebuchet MS"/>
                  <a:cs typeface="Trebuchet MS"/>
                  <a:sym typeface="Trebuchet MS"/>
                </a:rPr>
              </a:br>
              <a:r>
                <a:rPr b="0" i="0" lang="en-US" sz="2400" u="none" cap="none" strike="noStrike">
                  <a:solidFill>
                    <a:srgbClr val="BFBFBF"/>
                  </a:solidFill>
                  <a:latin typeface="Trebuchet MS"/>
                  <a:ea typeface="Trebuchet MS"/>
                  <a:cs typeface="Trebuchet MS"/>
                  <a:sym typeface="Trebuchet MS"/>
                </a:rPr>
                <a:t>click on TABLE. A drop-down box will help you select rows and columns. </a:t>
              </a:r>
            </a:p>
            <a:p>
              <a:pPr indent="0" lvl="0" marL="0"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You can also copy and a paste a table from Word or another PowerPoint document. A pasted table may need to be re-formatted by RIGHT-CLICK &gt; FORMAT SHAPE, TEXT BOX, Margins.</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BFBFB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FFC000"/>
                </a:buClr>
                <a:buSzPct val="25000"/>
                <a:buFont typeface="Trebuchet MS"/>
                <a:buNone/>
              </a:pPr>
              <a:r>
                <a:rPr b="1" i="0" lang="en-US" sz="3200" u="none" cap="none" strike="noStrike">
                  <a:solidFill>
                    <a:srgbClr val="FFC000"/>
                  </a:solidFill>
                  <a:latin typeface="Trebuchet MS"/>
                  <a:ea typeface="Trebuchet MS"/>
                  <a:cs typeface="Trebuchet MS"/>
                  <a:sym typeface="Trebuchet MS"/>
                </a:rPr>
                <a:t>Graphs / Charts</a:t>
              </a:r>
            </a:p>
            <a:p>
              <a:pPr indent="0" lvl="0" marL="0"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You can simply copy and paste charts and graphs from Excel or Word. Some reformatting may be required depending on how the original document has been created.</a:t>
              </a:r>
            </a:p>
            <a:p>
              <a:pPr indent="0" lvl="0" marL="0" marR="0" rtl="0" algn="l">
                <a:lnSpc>
                  <a:spcPct val="100000"/>
                </a:lnSpc>
                <a:spcBef>
                  <a:spcPts val="0"/>
                </a:spcBef>
                <a:spcAft>
                  <a:spcPts val="0"/>
                </a:spcAft>
                <a:buClr>
                  <a:srgbClr val="FFFFFF"/>
                </a:buClr>
                <a:buFont typeface="Calibri"/>
                <a:buNone/>
              </a:pPr>
              <a:r>
                <a:t/>
              </a:r>
              <a:endParaRPr b="0" i="0" sz="2400" u="none" cap="none" strike="noStrike">
                <a:solidFill>
                  <a:srgbClr val="BFBFB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FFC000"/>
                </a:buClr>
                <a:buSzPct val="25000"/>
                <a:buFont typeface="Trebuchet MS"/>
                <a:buNone/>
              </a:pPr>
              <a:r>
                <a:rPr b="1" i="0" lang="en-US" sz="3200" u="none" cap="none" strike="noStrike">
                  <a:solidFill>
                    <a:srgbClr val="FFC000"/>
                  </a:solidFill>
                  <a:latin typeface="Trebuchet MS"/>
                  <a:ea typeface="Trebuchet MS"/>
                  <a:cs typeface="Trebuchet MS"/>
                  <a:sym typeface="Trebuchet MS"/>
                </a:rPr>
                <a:t>How to change the column configuration</a:t>
              </a:r>
            </a:p>
            <a:p>
              <a:pPr indent="0" lvl="0" marL="0"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RIGHT-CLICK on the poster background and select LAYOUT to see the column options available for this template. The poster columns can also be customized on the Master. VIEW &gt; MASTER.</a:t>
              </a:r>
            </a:p>
            <a:p>
              <a:pPr indent="0" lvl="0" marL="0" marR="0" rtl="0" algn="ctr">
                <a:lnSpc>
                  <a:spcPct val="100000"/>
                </a:lnSpc>
                <a:spcBef>
                  <a:spcPts val="0"/>
                </a:spcBef>
                <a:spcAft>
                  <a:spcPts val="0"/>
                </a:spcAft>
                <a:buClr>
                  <a:srgbClr val="FFFFFF"/>
                </a:buClr>
                <a:buFont typeface="Calibri"/>
                <a:buNone/>
              </a:pPr>
              <a:r>
                <a:t/>
              </a:r>
              <a:endParaRPr b="1" i="0" sz="3200" u="none" cap="none" strike="noStrike">
                <a:solidFill>
                  <a:srgbClr val="FFC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FFC000"/>
                </a:buClr>
                <a:buSzPct val="25000"/>
                <a:buFont typeface="Trebuchet MS"/>
                <a:buNone/>
              </a:pPr>
              <a:r>
                <a:rPr b="1" i="0" lang="en-US" sz="3200" u="none" cap="none" strike="noStrike">
                  <a:solidFill>
                    <a:srgbClr val="FFC000"/>
                  </a:solidFill>
                  <a:latin typeface="Trebuchet MS"/>
                  <a:ea typeface="Trebuchet MS"/>
                  <a:cs typeface="Trebuchet MS"/>
                  <a:sym typeface="Trebuchet MS"/>
                </a:rPr>
                <a:t>How to remove the info bars</a:t>
              </a:r>
            </a:p>
            <a:p>
              <a:pPr indent="0" lvl="0" marL="0"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indent="0" lvl="0" marL="0" marR="0" rtl="0" algn="l">
                <a:lnSpc>
                  <a:spcPct val="100000"/>
                </a:lnSpc>
                <a:spcBef>
                  <a:spcPts val="0"/>
                </a:spcBef>
                <a:spcAft>
                  <a:spcPts val="0"/>
                </a:spcAft>
                <a:buClr>
                  <a:srgbClr val="FFFFFF"/>
                </a:buClr>
                <a:buFont typeface="Calibri"/>
                <a:buNone/>
              </a:pPr>
              <a:r>
                <a:t/>
              </a:r>
              <a:endParaRPr b="0" i="0" sz="2400" u="none" cap="none" strike="noStrike">
                <a:solidFill>
                  <a:srgbClr val="BFBFB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FFC000"/>
                </a:buClr>
                <a:buSzPct val="25000"/>
                <a:buFont typeface="Trebuchet MS"/>
                <a:buNone/>
              </a:pPr>
              <a:r>
                <a:rPr b="1" i="0" lang="en-US" sz="3200" u="none" cap="none" strike="noStrike">
                  <a:solidFill>
                    <a:srgbClr val="FFC000"/>
                  </a:solidFill>
                  <a:latin typeface="Trebuchet MS"/>
                  <a:ea typeface="Trebuchet MS"/>
                  <a:cs typeface="Trebuchet MS"/>
                  <a:sym typeface="Trebuchet MS"/>
                </a:rPr>
                <a:t>Save your work</a:t>
              </a:r>
            </a:p>
            <a:p>
              <a:pPr indent="0" lvl="0" marL="0"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Save your template as a PowerPoint document. For printing, save as PowerPoint of “Print-quality” PDF.</a:t>
              </a:r>
            </a:p>
            <a:p>
              <a:pPr indent="0" lvl="0" marL="0" marR="0" rtl="0" algn="l">
                <a:lnSpc>
                  <a:spcPct val="100000"/>
                </a:lnSpc>
                <a:spcBef>
                  <a:spcPts val="0"/>
                </a:spcBef>
                <a:spcAft>
                  <a:spcPts val="0"/>
                </a:spcAft>
                <a:buClr>
                  <a:srgbClr val="FFFFFF"/>
                </a:buClr>
                <a:buFont typeface="Calibri"/>
                <a:buNone/>
              </a:pPr>
              <a:r>
                <a:t/>
              </a:r>
              <a:endParaRPr b="0" i="0" sz="2400" u="none" cap="none" strike="noStrike">
                <a:solidFill>
                  <a:srgbClr val="BFBFB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FFC000"/>
                </a:buClr>
                <a:buSzPct val="25000"/>
                <a:buFont typeface="Trebuchet MS"/>
                <a:buNone/>
              </a:pPr>
              <a:r>
                <a:rPr b="1" i="0" lang="en-US" sz="3200" u="none" cap="none" strike="noStrike">
                  <a:solidFill>
                    <a:srgbClr val="FFC000"/>
                  </a:solidFill>
                  <a:latin typeface="Trebuchet MS"/>
                  <a:ea typeface="Trebuchet MS"/>
                  <a:cs typeface="Trebuchet MS"/>
                  <a:sym typeface="Trebuchet MS"/>
                </a:rPr>
                <a:t>Print your poster</a:t>
              </a:r>
            </a:p>
            <a:p>
              <a:pPr indent="0" lvl="0" marL="0" marR="0" rtl="0" algn="l">
                <a:lnSpc>
                  <a:spcPct val="100000"/>
                </a:lnSpc>
                <a:spcBef>
                  <a:spcPts val="0"/>
                </a:spcBef>
                <a:spcAft>
                  <a:spcPts val="0"/>
                </a:spcAft>
                <a:buClr>
                  <a:srgbClr val="BFBFBF"/>
                </a:buClr>
                <a:buSzPct val="25000"/>
                <a:buFont typeface="Trebuchet MS"/>
                <a:buNone/>
              </a:pPr>
              <a:r>
                <a:rPr b="0" i="0" lang="en-US" sz="2400" u="none" cap="none" strike="noStrike">
                  <a:solidFill>
                    <a:srgbClr val="BFBFBF"/>
                  </a:solidFill>
                  <a:latin typeface="Trebuchet MS"/>
                  <a:ea typeface="Trebuchet MS"/>
                  <a:cs typeface="Trebuchet MS"/>
                  <a:sym typeface="Trebuchet MS"/>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indent="0" lvl="0" marL="0" marR="0" rtl="0" algn="l">
                <a:lnSpc>
                  <a:spcPct val="100000"/>
                </a:lnSpc>
                <a:spcBef>
                  <a:spcPts val="0"/>
                </a:spcBef>
                <a:spcAft>
                  <a:spcPts val="0"/>
                </a:spcAft>
                <a:buClr>
                  <a:srgbClr val="FFFFFF"/>
                </a:buClr>
                <a:buFont typeface="Calibri"/>
                <a:buNone/>
              </a:pPr>
              <a:r>
                <a:t/>
              </a:r>
              <a:endParaRPr b="0" i="0" sz="2800" u="none" cap="none" strike="noStrike">
                <a:solidFill>
                  <a:srgbClr val="BFBFBF"/>
                </a:solidFill>
                <a:latin typeface="Trebuchet MS"/>
                <a:ea typeface="Trebuchet MS"/>
                <a:cs typeface="Trebuchet MS"/>
                <a:sym typeface="Trebuchet MS"/>
              </a:endParaRPr>
            </a:p>
          </p:txBody>
        </p:sp>
        <p:pic>
          <p:nvPicPr>
            <p:cNvPr id="129" name="Shape 129"/>
            <p:cNvPicPr preferRelativeResize="0"/>
            <p:nvPr/>
          </p:nvPicPr>
          <p:blipFill rotWithShape="1">
            <a:blip r:embed="rId7">
              <a:alphaModFix/>
            </a:blip>
            <a:srcRect b="0" l="0" r="0" t="0"/>
            <a:stretch/>
          </p:blipFill>
          <p:spPr>
            <a:xfrm>
              <a:off x="46915678" y="3349444"/>
              <a:ext cx="5586300" cy="2063700"/>
            </a:xfrm>
            <a:prstGeom prst="rect">
              <a:avLst/>
            </a:prstGeom>
            <a:noFill/>
            <a:ln>
              <a:noFill/>
            </a:ln>
          </p:spPr>
        </p:pic>
        <p:pic>
          <p:nvPicPr>
            <p:cNvPr id="130" name="Shape 130"/>
            <p:cNvPicPr preferRelativeResize="0"/>
            <p:nvPr/>
          </p:nvPicPr>
          <p:blipFill rotWithShape="1">
            <a:blip r:embed="rId8">
              <a:alphaModFix/>
            </a:blip>
            <a:srcRect b="0" l="0" r="0" t="0"/>
            <a:stretch/>
          </p:blipFill>
          <p:spPr>
            <a:xfrm>
              <a:off x="44621818" y="7740039"/>
              <a:ext cx="2969699" cy="1370700"/>
            </a:xfrm>
            <a:prstGeom prst="rect">
              <a:avLst/>
            </a:prstGeom>
            <a:noFill/>
            <a:ln>
              <a:noFill/>
            </a:ln>
          </p:spPr>
        </p:pic>
        <p:pic>
          <p:nvPicPr>
            <p:cNvPr id="131" name="Shape 131"/>
            <p:cNvPicPr preferRelativeResize="0"/>
            <p:nvPr/>
          </p:nvPicPr>
          <p:blipFill rotWithShape="1">
            <a:blip r:embed="rId9">
              <a:alphaModFix/>
            </a:blip>
            <a:srcRect b="0" l="0" r="0" t="0"/>
            <a:stretch/>
          </p:blipFill>
          <p:spPr>
            <a:xfrm>
              <a:off x="44629618" y="12347263"/>
              <a:ext cx="1482300" cy="992098"/>
            </a:xfrm>
            <a:prstGeom prst="rect">
              <a:avLst/>
            </a:prstGeom>
            <a:noFill/>
            <a:ln>
              <a:noFill/>
            </a:ln>
          </p:spPr>
        </p:pic>
        <p:grpSp>
          <p:nvGrpSpPr>
            <p:cNvPr id="132" name="Shape 132"/>
            <p:cNvGrpSpPr/>
            <p:nvPr/>
          </p:nvGrpSpPr>
          <p:grpSpPr>
            <a:xfrm>
              <a:off x="44485217" y="29413176"/>
              <a:ext cx="10353785" cy="1265415"/>
              <a:chOff x="44200453" y="28362387"/>
              <a:chExt cx="9771409" cy="1090499"/>
            </a:xfrm>
          </p:grpSpPr>
          <p:sp>
            <p:nvSpPr>
              <p:cNvPr id="133" name="Shape 133"/>
              <p:cNvSpPr/>
              <p:nvPr/>
            </p:nvSpPr>
            <p:spPr>
              <a:xfrm>
                <a:off x="44200453" y="28362387"/>
                <a:ext cx="9771300" cy="1090499"/>
              </a:xfrm>
              <a:prstGeom prst="roundRect">
                <a:avLst>
                  <a:gd fmla="val 16667" name="adj"/>
                </a:avLst>
              </a:prstGeom>
              <a:solidFill>
                <a:schemeClr val="lt1"/>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8500" u="none" cap="none" strike="noStrike">
                  <a:solidFill>
                    <a:srgbClr val="FFFFFF"/>
                  </a:solidFill>
                  <a:latin typeface="Calibri"/>
                  <a:ea typeface="Calibri"/>
                  <a:cs typeface="Calibri"/>
                  <a:sym typeface="Calibri"/>
                </a:endParaRPr>
              </a:p>
            </p:txBody>
          </p:sp>
          <p:pic>
            <p:nvPicPr>
              <p:cNvPr descr="http://t2.gstatic.com/images?q=tbn:ANd9GcR4APHC6TT9w54M2zn_pvCiBxUNcspYPoVxirLRphBoJabfSvu7zw" id="134" name="Shape 134"/>
              <p:cNvPicPr preferRelativeResize="0"/>
              <p:nvPr/>
            </p:nvPicPr>
            <p:blipFill rotWithShape="1">
              <a:blip r:embed="rId10">
                <a:alphaModFix/>
              </a:blip>
              <a:srcRect b="0" l="0" r="0" t="0"/>
              <a:stretch/>
            </p:blipFill>
            <p:spPr>
              <a:xfrm>
                <a:off x="44326393" y="28460718"/>
                <a:ext cx="914400" cy="914400"/>
              </a:xfrm>
              <a:prstGeom prst="rect">
                <a:avLst/>
              </a:prstGeom>
              <a:noFill/>
              <a:ln>
                <a:noFill/>
              </a:ln>
            </p:spPr>
          </p:pic>
          <p:sp>
            <p:nvSpPr>
              <p:cNvPr id="135" name="Shape 135"/>
              <p:cNvSpPr txBox="1"/>
              <p:nvPr/>
            </p:nvSpPr>
            <p:spPr>
              <a:xfrm>
                <a:off x="45300662" y="28552306"/>
                <a:ext cx="8671199" cy="7161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4E5B6F"/>
                  </a:buClr>
                  <a:buSzPct val="25000"/>
                  <a:buFont typeface="Trebuchet MS"/>
                  <a:buNone/>
                </a:pPr>
                <a:r>
                  <a:rPr b="0" i="0" lang="en-US" sz="2400" u="none" cap="none" strike="noStrike">
                    <a:solidFill>
                      <a:srgbClr val="4E5B6F"/>
                    </a:solidFill>
                    <a:latin typeface="Trebuchet MS"/>
                    <a:ea typeface="Trebuchet MS"/>
                    <a:cs typeface="Trebuchet MS"/>
                    <a:sym typeface="Trebuchet MS"/>
                  </a:rPr>
                  <a:t>Student discounts are available on our Facebook page.</a:t>
                </a:r>
                <a:br>
                  <a:rPr b="0" i="0" lang="en-US" sz="2400" u="none" cap="none" strike="noStrike">
                    <a:solidFill>
                      <a:srgbClr val="4E5B6F"/>
                    </a:solidFill>
                    <a:latin typeface="Trebuchet MS"/>
                    <a:ea typeface="Trebuchet MS"/>
                    <a:cs typeface="Trebuchet MS"/>
                    <a:sym typeface="Trebuchet MS"/>
                  </a:rPr>
                </a:br>
                <a:r>
                  <a:rPr b="0" i="0" lang="en-US" sz="2400" u="none" cap="none" strike="noStrike">
                    <a:solidFill>
                      <a:srgbClr val="4E5B6F"/>
                    </a:solidFill>
                    <a:latin typeface="Trebuchet MS"/>
                    <a:ea typeface="Trebuchet MS"/>
                    <a:cs typeface="Trebuchet MS"/>
                    <a:sym typeface="Trebuchet MS"/>
                  </a:rPr>
                  <a:t>Go to </a:t>
                </a:r>
                <a:r>
                  <a:rPr b="0" i="0" lang="en-US" sz="2400" u="sng" cap="none" strike="noStrike">
                    <a:solidFill>
                      <a:srgbClr val="4E5B6F"/>
                    </a:solidFill>
                    <a:latin typeface="Trebuchet MS"/>
                    <a:ea typeface="Trebuchet MS"/>
                    <a:cs typeface="Trebuchet MS"/>
                    <a:sym typeface="Trebuchet MS"/>
                  </a:rPr>
                  <a:t>PosterPresentations.com</a:t>
                </a:r>
                <a:r>
                  <a:rPr b="0" i="0" lang="en-US" sz="2400" u="none" cap="none" strike="noStrike">
                    <a:solidFill>
                      <a:srgbClr val="4E5B6F"/>
                    </a:solidFill>
                    <a:latin typeface="Trebuchet MS"/>
                    <a:ea typeface="Trebuchet MS"/>
                    <a:cs typeface="Trebuchet MS"/>
                    <a:sym typeface="Trebuchet MS"/>
                  </a:rPr>
                  <a:t> and click on the FB icon. </a:t>
                </a:r>
              </a:p>
            </p:txBody>
          </p:sp>
        </p:grpSp>
        <p:sp>
          <p:nvSpPr>
            <p:cNvPr id="136" name="Shape 136"/>
            <p:cNvSpPr txBox="1"/>
            <p:nvPr/>
          </p:nvSpPr>
          <p:spPr>
            <a:xfrm>
              <a:off x="44262809" y="31169781"/>
              <a:ext cx="6870300" cy="1399500"/>
            </a:xfrm>
            <a:prstGeom prst="rect">
              <a:avLst/>
            </a:prstGeom>
            <a:noFill/>
            <a:ln>
              <a:noFill/>
            </a:ln>
          </p:spPr>
          <p:txBody>
            <a:bodyPr anchorCtr="0" anchor="t" bIns="32650" lIns="65300" rIns="65300" tIns="32650">
              <a:noAutofit/>
            </a:bodyPr>
            <a:lstStyle/>
            <a:p>
              <a:pPr indent="0" lvl="0" marL="0" marR="0" rtl="0" algn="l">
                <a:lnSpc>
                  <a:spcPct val="92857"/>
                </a:lnSpc>
                <a:spcBef>
                  <a:spcPts val="0"/>
                </a:spcBef>
                <a:spcAft>
                  <a:spcPts val="0"/>
                </a:spcAft>
                <a:buClr>
                  <a:srgbClr val="FFFFFF"/>
                </a:buClr>
                <a:buSzPct val="25000"/>
                <a:buFont typeface="Calibri"/>
                <a:buNone/>
              </a:pPr>
              <a:r>
                <a:rPr b="0" i="0" lang="en-US" sz="2800" u="none" cap="none" strike="noStrike">
                  <a:solidFill>
                    <a:srgbClr val="FFFFFF"/>
                  </a:solidFill>
                  <a:latin typeface="Calibri"/>
                  <a:ea typeface="Calibri"/>
                  <a:cs typeface="Calibri"/>
                  <a:sym typeface="Calibri"/>
                </a:rPr>
                <a:t>© 2013 PosterPresentations.com</a:t>
              </a:r>
              <a:br>
                <a:rPr b="0" i="0" lang="en-US" sz="2800" u="none" cap="none" strike="noStrike">
                  <a:solidFill>
                    <a:srgbClr val="FFFFFF"/>
                  </a:solidFill>
                  <a:latin typeface="Calibri"/>
                  <a:ea typeface="Calibri"/>
                  <a:cs typeface="Calibri"/>
                  <a:sym typeface="Calibri"/>
                </a:rPr>
              </a:br>
              <a:r>
                <a:rPr b="0" i="0" lang="en-US" sz="2800" u="none" cap="none" strike="noStrike">
                  <a:solidFill>
                    <a:srgbClr val="FFFFFF"/>
                  </a:solidFill>
                  <a:latin typeface="Calibri"/>
                  <a:ea typeface="Calibri"/>
                  <a:cs typeface="Calibri"/>
                  <a:sym typeface="Calibri"/>
                </a:rPr>
                <a:t>    </a:t>
              </a:r>
              <a:r>
                <a:rPr b="0" i="0" lang="en-US" sz="2400" u="none" cap="none" strike="noStrike">
                  <a:solidFill>
                    <a:srgbClr val="FFFFFF"/>
                  </a:solidFill>
                  <a:latin typeface="Calibri"/>
                  <a:ea typeface="Calibri"/>
                  <a:cs typeface="Calibri"/>
                  <a:sym typeface="Calibri"/>
                </a:rPr>
                <a:t>2117 Fourth Street , Unit C        </a:t>
              </a:r>
            </a:p>
            <a:p>
              <a:pPr indent="0" lvl="0" marL="0" marR="0" rtl="0" algn="l">
                <a:lnSpc>
                  <a:spcPct val="108333"/>
                </a:lnSpc>
                <a:spcBef>
                  <a:spcPts val="0"/>
                </a:spcBef>
                <a:spcAft>
                  <a:spcPts val="0"/>
                </a:spcAft>
                <a:buClr>
                  <a:srgbClr val="FFFFFF"/>
                </a:buClr>
                <a:buSzPct val="25000"/>
                <a:buFont typeface="Calibri"/>
                <a:buNone/>
              </a:pPr>
              <a:r>
                <a:rPr b="0" i="0" lang="en-US" sz="2400" u="none" cap="none" strike="noStrike">
                  <a:solidFill>
                    <a:srgbClr val="FFFFFF"/>
                  </a:solidFill>
                  <a:latin typeface="Calibri"/>
                  <a:ea typeface="Calibri"/>
                  <a:cs typeface="Calibri"/>
                  <a:sym typeface="Calibri"/>
                </a:rPr>
                <a:t>     Berkeley CA </a:t>
              </a:r>
              <a:r>
                <a:rPr b="0" i="0" lang="en-US" sz="2000" u="none" cap="none" strike="noStrike">
                  <a:solidFill>
                    <a:srgbClr val="FFFFFF"/>
                  </a:solidFill>
                  <a:latin typeface="Calibri"/>
                  <a:ea typeface="Calibri"/>
                  <a:cs typeface="Calibri"/>
                  <a:sym typeface="Calibri"/>
                </a:rPr>
                <a:t>94710</a:t>
              </a:r>
              <a:br>
                <a:rPr b="0" i="0" lang="en-US" sz="2400" u="none" cap="none" strike="noStrike">
                  <a:solidFill>
                    <a:srgbClr val="FFFFFF"/>
                  </a:solidFill>
                  <a:latin typeface="Calibri"/>
                  <a:ea typeface="Calibri"/>
                  <a:cs typeface="Calibri"/>
                  <a:sym typeface="Calibri"/>
                </a:rPr>
              </a:br>
              <a:r>
                <a:rPr b="0" i="0" lang="en-US" sz="2400" u="none" cap="none" strike="noStrike">
                  <a:solidFill>
                    <a:srgbClr val="FFFFFF"/>
                  </a:solidFill>
                  <a:latin typeface="Calibri"/>
                  <a:ea typeface="Calibri"/>
                  <a:cs typeface="Calibri"/>
                  <a:sym typeface="Calibri"/>
                </a:rPr>
                <a:t>    </a:t>
              </a:r>
              <a:r>
                <a:rPr b="1" i="0" lang="en-US" sz="2400" u="none" cap="none" strike="noStrike">
                  <a:solidFill>
                    <a:srgbClr val="FFFF00"/>
                  </a:solidFill>
                  <a:latin typeface="Calibri"/>
                  <a:ea typeface="Calibri"/>
                  <a:cs typeface="Calibri"/>
                  <a:sym typeface="Calibri"/>
                </a:rPr>
                <a:t>posterpresenter@gmail.com</a:t>
              </a:r>
            </a:p>
          </p:txBody>
        </p:sp>
      </p:grpSp>
      <p:sp>
        <p:nvSpPr>
          <p:cNvPr id="137" name="Shape 137"/>
          <p:cNvSpPr txBox="1"/>
          <p:nvPr>
            <p:ph idx="12" type="sldNum"/>
          </p:nvPr>
        </p:nvSpPr>
        <p:spPr>
          <a:xfrm>
            <a:off x="41072562" y="30399045"/>
            <a:ext cx="2633700" cy="2520000"/>
          </a:xfrm>
          <a:prstGeom prst="rect">
            <a:avLst/>
          </a:prstGeom>
          <a:noFill/>
          <a:ln>
            <a:noFill/>
          </a:ln>
        </p:spPr>
        <p:txBody>
          <a:bodyPr anchorCtr="0" anchor="ctr" bIns="438850" lIns="438850" rIns="438850" tIns="438850">
            <a:noAutofit/>
          </a:bodyPr>
          <a:lstStyle/>
          <a:p>
            <a:pPr lvl="0" algn="r">
              <a:spcBef>
                <a:spcPts val="0"/>
              </a:spcBef>
              <a:buNone/>
            </a:pPr>
            <a:fld id="{00000000-1234-1234-1234-123412341234}" type="slidenum">
              <a:rPr lang="en-US" sz="6200">
                <a:solidFill>
                  <a:schemeClr val="tx1"/>
                </a:solidFill>
              </a:rPr>
              <a:t>‹#›</a:t>
            </a:fld>
          </a:p>
        </p:txBody>
      </p:sp>
    </p:spTree>
  </p:cSld>
  <p:clrMap accent1="accent1" accent2="accent2" accent3="accent3" accent4="accent4" accent5="accent5" accent6="accent6" bg1="lt1" bg2="dk2" tx1="dk1" tx2="lt2" folHlink="folHlink" hlink="hlink"/>
  <p:sldLayoutIdLst>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6.jp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38.png"/><Relationship Id="rId6"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50.png"/><Relationship Id="rId13" Type="http://schemas.openxmlformats.org/officeDocument/2006/relationships/image" Target="../media/image56.png"/><Relationship Id="rId12" Type="http://schemas.openxmlformats.org/officeDocument/2006/relationships/image" Target="../media/image53.png"/><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4.png"/><Relationship Id="rId4" Type="http://schemas.openxmlformats.org/officeDocument/2006/relationships/image" Target="../media/image45.png"/><Relationship Id="rId9" Type="http://schemas.openxmlformats.org/officeDocument/2006/relationships/image" Target="../media/image22.png"/><Relationship Id="rId15" Type="http://schemas.openxmlformats.org/officeDocument/2006/relationships/image" Target="../media/image16.png"/><Relationship Id="rId14" Type="http://schemas.openxmlformats.org/officeDocument/2006/relationships/image" Target="../media/image52.png"/><Relationship Id="rId5" Type="http://schemas.openxmlformats.org/officeDocument/2006/relationships/image" Target="../media/image46.png"/><Relationship Id="rId6" Type="http://schemas.openxmlformats.org/officeDocument/2006/relationships/image" Target="../media/image51.jpg"/><Relationship Id="rId7" Type="http://schemas.openxmlformats.org/officeDocument/2006/relationships/image" Target="../media/image55.png"/><Relationship Id="rId8"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8.png"/><Relationship Id="rId7"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19.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Shape 161"/>
          <p:cNvSpPr txBox="1"/>
          <p:nvPr>
            <p:ph type="ctrTitle"/>
          </p:nvPr>
        </p:nvSpPr>
        <p:spPr>
          <a:xfrm>
            <a:off x="5852153" y="2804159"/>
            <a:ext cx="31455631" cy="9601919"/>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9600" u="none" cap="none" strike="noStrike">
                <a:solidFill>
                  <a:schemeClr val="lt1"/>
                </a:solidFill>
                <a:latin typeface="Proxima Nova"/>
                <a:ea typeface="Proxima Nova"/>
                <a:cs typeface="Proxima Nova"/>
                <a:sym typeface="Proxima Nova"/>
              </a:rPr>
              <a:t>Design of Non-Volatile Latch using Resistive Memory Technology</a:t>
            </a:r>
          </a:p>
        </p:txBody>
      </p:sp>
      <p:sp>
        <p:nvSpPr>
          <p:cNvPr id="162" name="Shape 162"/>
          <p:cNvSpPr txBox="1"/>
          <p:nvPr>
            <p:ph idx="1" type="subTitle"/>
          </p:nvPr>
        </p:nvSpPr>
        <p:spPr>
          <a:xfrm>
            <a:off x="3257575" y="13958050"/>
            <a:ext cx="39228300" cy="11260800"/>
          </a:xfrm>
          <a:prstGeom prst="rect">
            <a:avLst/>
          </a:prstGeom>
          <a:noFill/>
          <a:ln>
            <a:noFill/>
          </a:ln>
        </p:spPr>
        <p:txBody>
          <a:bodyPr anchorCtr="0" anchor="t" bIns="245675" lIns="491450" rIns="491450" tIns="245675">
            <a:noAutofit/>
          </a:bodyPr>
          <a:lstStyle/>
          <a:p>
            <a:pPr indent="0" lvl="0" marL="0" marR="0" rtl="0" algn="l">
              <a:lnSpc>
                <a:spcPct val="90000"/>
              </a:lnSpc>
              <a:spcBef>
                <a:spcPts val="0"/>
              </a:spcBef>
              <a:spcAft>
                <a:spcPts val="0"/>
              </a:spcAft>
              <a:buClr>
                <a:schemeClr val="accent1"/>
              </a:buClr>
              <a:buSzPct val="25000"/>
              <a:buFont typeface="Arial"/>
              <a:buNone/>
            </a:pPr>
            <a:r>
              <a:rPr b="0" i="0" lang="en-US" sz="9700" u="none" cap="none" strike="noStrike">
                <a:solidFill>
                  <a:srgbClr val="00B5B5"/>
                </a:solidFill>
                <a:latin typeface="Proxima Nova"/>
                <a:ea typeface="Proxima Nova"/>
                <a:cs typeface="Proxima Nova"/>
                <a:sym typeface="Proxima Nova"/>
              </a:rPr>
              <a:t>ADVISOR:                      Dr. HAMID MAHMOODI</a:t>
            </a:r>
          </a:p>
          <a:p>
            <a:pPr indent="0" lvl="0" marL="0" marR="0" rtl="0" algn="l">
              <a:lnSpc>
                <a:spcPct val="90000"/>
              </a:lnSpc>
              <a:spcBef>
                <a:spcPts val="0"/>
              </a:spcBef>
              <a:spcAft>
                <a:spcPts val="0"/>
              </a:spcAft>
              <a:buClr>
                <a:schemeClr val="accent1"/>
              </a:buClr>
              <a:buSzPct val="25000"/>
              <a:buFont typeface="Arial"/>
              <a:buNone/>
            </a:pPr>
            <a:r>
              <a:rPr b="0" i="0" lang="en-US" sz="9700" u="none" cap="none" strike="noStrike">
                <a:solidFill>
                  <a:srgbClr val="00B5B5"/>
                </a:solidFill>
                <a:latin typeface="Proxima Nova"/>
                <a:ea typeface="Proxima Nova"/>
                <a:cs typeface="Proxima Nova"/>
                <a:sym typeface="Proxima Nova"/>
              </a:rPr>
              <a:t>GROUP MENTOR:         ALIYAR ATTARAN</a:t>
            </a:r>
          </a:p>
          <a:p>
            <a:pPr indent="0" lvl="0" marL="0" marR="0" rtl="0" algn="l">
              <a:lnSpc>
                <a:spcPct val="90000"/>
              </a:lnSpc>
              <a:spcBef>
                <a:spcPts val="0"/>
              </a:spcBef>
              <a:spcAft>
                <a:spcPts val="0"/>
              </a:spcAft>
              <a:buClr>
                <a:schemeClr val="accent1"/>
              </a:buClr>
              <a:buSzPct val="25000"/>
              <a:buFont typeface="Arial"/>
              <a:buNone/>
            </a:pPr>
            <a:r>
              <a:rPr b="0" i="0" lang="en-US" sz="9700" u="none" cap="none" strike="noStrike">
                <a:solidFill>
                  <a:srgbClr val="00B5B5"/>
                </a:solidFill>
                <a:latin typeface="Proxima Nova"/>
                <a:ea typeface="Proxima Nova"/>
                <a:cs typeface="Proxima Nova"/>
                <a:sym typeface="Proxima Nova"/>
              </a:rPr>
              <a:t>MEMBERS:                     VLADISLAV MIFTAKHOV    CODY DEL PRATO                   </a:t>
            </a:r>
          </a:p>
          <a:p>
            <a:pPr indent="0" lvl="0" marL="0" marR="0" rtl="0" algn="l">
              <a:lnSpc>
                <a:spcPct val="90000"/>
              </a:lnSpc>
              <a:spcBef>
                <a:spcPts val="0"/>
              </a:spcBef>
              <a:spcAft>
                <a:spcPts val="0"/>
              </a:spcAft>
              <a:buClr>
                <a:schemeClr val="accent1"/>
              </a:buClr>
              <a:buSzPct val="25000"/>
              <a:buFont typeface="Arial"/>
              <a:buNone/>
            </a:pPr>
            <a:r>
              <a:rPr b="0" i="0" lang="en-US" sz="9700" u="none" cap="none" strike="noStrike">
                <a:solidFill>
                  <a:srgbClr val="00B5B5"/>
                </a:solidFill>
                <a:latin typeface="Proxima Nova"/>
                <a:ea typeface="Proxima Nova"/>
                <a:cs typeface="Proxima Nova"/>
                <a:sym typeface="Proxima Nova"/>
              </a:rPr>
              <a:t>                                        SØREN TORNØE                 KWAN LIM</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chemeClr val="accent1"/>
              </a:solidFill>
              <a:latin typeface="Calibri"/>
              <a:ea typeface="Calibri"/>
              <a:cs typeface="Calibri"/>
              <a:sym typeface="Calibri"/>
            </a:endParaRPr>
          </a:p>
          <a:p>
            <a:pPr indent="0" lvl="0" marL="0" marR="0" rtl="0" algn="ctr">
              <a:lnSpc>
                <a:spcPct val="90000"/>
              </a:lnSpc>
              <a:spcBef>
                <a:spcPts val="1645"/>
              </a:spcBef>
              <a:spcAft>
                <a:spcPts val="0"/>
              </a:spcAft>
              <a:buClr>
                <a:schemeClr val="dk1"/>
              </a:buClr>
              <a:buSzPct val="25000"/>
              <a:buFont typeface="Arial"/>
              <a:buNone/>
            </a:pPr>
            <a:r>
              <a:t/>
            </a:r>
            <a:endParaRPr b="1" sz="8200">
              <a:solidFill>
                <a:srgbClr val="888888"/>
              </a:solidFill>
              <a:latin typeface="Times New Roman"/>
              <a:ea typeface="Times New Roman"/>
              <a:cs typeface="Times New Roman"/>
              <a:sym typeface="Times New Roman"/>
            </a:endParaRPr>
          </a:p>
          <a:p>
            <a:pPr indent="0" lvl="0" marL="0" marR="0" rtl="0" algn="ctr">
              <a:lnSpc>
                <a:spcPct val="90000"/>
              </a:lnSpc>
              <a:spcBef>
                <a:spcPts val="1645"/>
              </a:spcBef>
              <a:spcAft>
                <a:spcPts val="0"/>
              </a:spcAft>
              <a:buClr>
                <a:schemeClr val="dk1"/>
              </a:buClr>
              <a:buSzPct val="25000"/>
              <a:buFont typeface="Arial"/>
              <a:buNone/>
            </a:pPr>
            <a:r>
              <a:rPr b="1" i="0" lang="en-US" sz="8200" u="none" cap="none" strike="noStrike">
                <a:solidFill>
                  <a:srgbClr val="888888"/>
                </a:solidFill>
                <a:latin typeface="Times New Roman"/>
                <a:ea typeface="Times New Roman"/>
                <a:cs typeface="Times New Roman"/>
                <a:sym typeface="Times New Roman"/>
              </a:rPr>
              <a:t>School of Engineering</a:t>
            </a:r>
          </a:p>
          <a:p>
            <a:pPr indent="0" lvl="0" marL="0" marR="0" rtl="0" algn="ctr">
              <a:lnSpc>
                <a:spcPct val="90000"/>
              </a:lnSpc>
              <a:spcBef>
                <a:spcPts val="1645"/>
              </a:spcBef>
              <a:spcAft>
                <a:spcPts val="0"/>
              </a:spcAft>
              <a:buClr>
                <a:schemeClr val="dk1"/>
              </a:buClr>
              <a:buSzPct val="25000"/>
              <a:buFont typeface="Arial"/>
              <a:buNone/>
            </a:pPr>
            <a:r>
              <a:rPr b="1" i="0" lang="en-US" sz="8200" u="none" cap="none" strike="noStrike">
                <a:solidFill>
                  <a:srgbClr val="888888"/>
                </a:solidFill>
                <a:latin typeface="Times New Roman"/>
                <a:ea typeface="Times New Roman"/>
                <a:cs typeface="Times New Roman"/>
                <a:sym typeface="Times New Roman"/>
              </a:rPr>
              <a:t>San Francisco State University, </a:t>
            </a:r>
            <a:r>
              <a:rPr b="1" lang="en-US" sz="8200">
                <a:solidFill>
                  <a:srgbClr val="888888"/>
                </a:solidFill>
                <a:latin typeface="Times New Roman"/>
                <a:ea typeface="Times New Roman"/>
                <a:cs typeface="Times New Roman"/>
                <a:sym typeface="Times New Roman"/>
              </a:rPr>
              <a:t>Daly City</a:t>
            </a:r>
            <a:r>
              <a:rPr b="1" i="0" lang="en-US" sz="8200" u="none" cap="none" strike="noStrike">
                <a:solidFill>
                  <a:srgbClr val="888888"/>
                </a:solidFill>
                <a:latin typeface="Times New Roman"/>
                <a:ea typeface="Times New Roman"/>
                <a:cs typeface="Times New Roman"/>
                <a:sym typeface="Times New Roman"/>
              </a:rPr>
              <a:t>, CA</a:t>
            </a:r>
          </a:p>
          <a:p>
            <a:pPr indent="0" lvl="0" marL="0" marR="0" rtl="0" algn="ctr">
              <a:lnSpc>
                <a:spcPct val="90000"/>
              </a:lnSpc>
              <a:spcBef>
                <a:spcPts val="1645"/>
              </a:spcBef>
              <a:spcAft>
                <a:spcPts val="0"/>
              </a:spcAft>
              <a:buClr>
                <a:schemeClr val="dk1"/>
              </a:buClr>
              <a:buSzPct val="25000"/>
              <a:buFont typeface="Arial"/>
              <a:buNone/>
            </a:pPr>
            <a:r>
              <a:rPr b="1" i="0" lang="en-US" sz="8200" u="none" cap="none" strike="noStrike">
                <a:solidFill>
                  <a:srgbClr val="888888"/>
                </a:solidFill>
                <a:latin typeface="Times New Roman"/>
                <a:ea typeface="Times New Roman"/>
                <a:cs typeface="Times New Roman"/>
                <a:sym typeface="Times New Roman"/>
              </a:rPr>
              <a:t>August 2017</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chemeClr val="accent1"/>
              </a:solidFill>
              <a:latin typeface="Calibri"/>
              <a:ea typeface="Calibri"/>
              <a:cs typeface="Calibri"/>
              <a:sym typeface="Calibri"/>
            </a:endParaRPr>
          </a:p>
        </p:txBody>
      </p:sp>
      <p:pic>
        <p:nvPicPr>
          <p:cNvPr id="163" name="Shape 163"/>
          <p:cNvPicPr preferRelativeResize="0"/>
          <p:nvPr/>
        </p:nvPicPr>
        <p:blipFill rotWithShape="1">
          <a:blip r:embed="rId3">
            <a:alphaModFix/>
          </a:blip>
          <a:srcRect b="28505" l="0" r="0" t="0"/>
          <a:stretch/>
        </p:blipFill>
        <p:spPr>
          <a:xfrm>
            <a:off x="33299899" y="4720624"/>
            <a:ext cx="7489500" cy="7036500"/>
          </a:xfrm>
          <a:prstGeom prst="ellipse">
            <a:avLst/>
          </a:prstGeom>
          <a:noFill/>
          <a:ln>
            <a:noFill/>
          </a:ln>
        </p:spPr>
      </p:pic>
      <p:sp>
        <p:nvSpPr>
          <p:cNvPr id="164" name="Shape 164"/>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pic>
        <p:nvPicPr>
          <p:cNvPr id="311" name="Shape 311"/>
          <p:cNvPicPr preferRelativeResize="0"/>
          <p:nvPr/>
        </p:nvPicPr>
        <p:blipFill rotWithShape="1">
          <a:blip r:embed="rId3">
            <a:alphaModFix/>
          </a:blip>
          <a:srcRect b="4707" l="0" r="0" t="0"/>
          <a:stretch/>
        </p:blipFill>
        <p:spPr>
          <a:xfrm>
            <a:off x="10814975" y="5922274"/>
            <a:ext cx="33076200" cy="23987100"/>
          </a:xfrm>
          <a:prstGeom prst="rect">
            <a:avLst/>
          </a:prstGeom>
          <a:noFill/>
          <a:ln>
            <a:noFill/>
          </a:ln>
        </p:spPr>
      </p:pic>
      <p:sp>
        <p:nvSpPr>
          <p:cNvPr id="312" name="Shape 312"/>
          <p:cNvSpPr txBox="1"/>
          <p:nvPr>
            <p:ph type="title"/>
          </p:nvPr>
        </p:nvSpPr>
        <p:spPr>
          <a:xfrm>
            <a:off x="4389092" y="1318200"/>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Multivariable Simulations of Read Cycle</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cxnSp>
        <p:nvCxnSpPr>
          <p:cNvPr id="313" name="Shape 313"/>
          <p:cNvCxnSpPr/>
          <p:nvPr/>
        </p:nvCxnSpPr>
        <p:spPr>
          <a:xfrm>
            <a:off x="8598768" y="14428920"/>
            <a:ext cx="3272171" cy="731519"/>
          </a:xfrm>
          <a:prstGeom prst="straightConnector1">
            <a:avLst/>
          </a:prstGeom>
          <a:noFill/>
          <a:ln cap="flat" cmpd="sng" w="38100">
            <a:solidFill>
              <a:srgbClr val="00FF00"/>
            </a:solidFill>
            <a:prstDash val="solid"/>
            <a:round/>
            <a:headEnd len="med" w="med" type="none"/>
            <a:tailEnd len="lg" w="lg" type="triangle"/>
          </a:ln>
        </p:spPr>
      </p:cxnSp>
      <p:cxnSp>
        <p:nvCxnSpPr>
          <p:cNvPr id="314" name="Shape 314"/>
          <p:cNvCxnSpPr/>
          <p:nvPr/>
        </p:nvCxnSpPr>
        <p:spPr>
          <a:xfrm>
            <a:off x="8598768" y="8658960"/>
            <a:ext cx="3272171" cy="731519"/>
          </a:xfrm>
          <a:prstGeom prst="straightConnector1">
            <a:avLst/>
          </a:prstGeom>
          <a:noFill/>
          <a:ln cap="flat" cmpd="sng" w="38100">
            <a:solidFill>
              <a:srgbClr val="00FF00"/>
            </a:solidFill>
            <a:prstDash val="solid"/>
            <a:round/>
            <a:headEnd len="med" w="med" type="none"/>
            <a:tailEnd len="lg" w="lg" type="triangle"/>
          </a:ln>
        </p:spPr>
      </p:cxnSp>
      <p:cxnSp>
        <p:nvCxnSpPr>
          <p:cNvPr id="315" name="Shape 315"/>
          <p:cNvCxnSpPr/>
          <p:nvPr/>
        </p:nvCxnSpPr>
        <p:spPr>
          <a:xfrm>
            <a:off x="8761171" y="20198818"/>
            <a:ext cx="3272171" cy="731519"/>
          </a:xfrm>
          <a:prstGeom prst="straightConnector1">
            <a:avLst/>
          </a:prstGeom>
          <a:noFill/>
          <a:ln cap="flat" cmpd="sng" w="38100">
            <a:solidFill>
              <a:srgbClr val="00FF00"/>
            </a:solidFill>
            <a:prstDash val="solid"/>
            <a:round/>
            <a:headEnd len="med" w="med" type="none"/>
            <a:tailEnd len="lg" w="lg" type="triangle"/>
          </a:ln>
        </p:spPr>
      </p:cxnSp>
      <p:cxnSp>
        <p:nvCxnSpPr>
          <p:cNvPr id="316" name="Shape 316"/>
          <p:cNvCxnSpPr/>
          <p:nvPr/>
        </p:nvCxnSpPr>
        <p:spPr>
          <a:xfrm>
            <a:off x="8598768" y="26251318"/>
            <a:ext cx="3272171" cy="731519"/>
          </a:xfrm>
          <a:prstGeom prst="straightConnector1">
            <a:avLst/>
          </a:prstGeom>
          <a:noFill/>
          <a:ln cap="flat" cmpd="sng" w="38100">
            <a:solidFill>
              <a:srgbClr val="00FF00"/>
            </a:solidFill>
            <a:prstDash val="solid"/>
            <a:round/>
            <a:headEnd len="med" w="med" type="none"/>
            <a:tailEnd len="lg" w="lg" type="triangle"/>
          </a:ln>
        </p:spPr>
      </p:cxnSp>
      <p:sp>
        <p:nvSpPr>
          <p:cNvPr id="317" name="Shape 317"/>
          <p:cNvSpPr txBox="1"/>
          <p:nvPr/>
        </p:nvSpPr>
        <p:spPr>
          <a:xfrm>
            <a:off x="3535491" y="6619738"/>
            <a:ext cx="8335450" cy="3182399"/>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0" i="0" lang="en-US" sz="8100" u="none" cap="none" strike="noStrike">
                <a:solidFill>
                  <a:srgbClr val="FF9900"/>
                </a:solidFill>
                <a:latin typeface="Proxima Nova"/>
                <a:ea typeface="Proxima Nova"/>
                <a:cs typeface="Proxima Nova"/>
                <a:sym typeface="Proxima Nova"/>
              </a:rPr>
              <a:t>SEN Signal</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318" name="Shape 318"/>
          <p:cNvSpPr txBox="1"/>
          <p:nvPr/>
        </p:nvSpPr>
        <p:spPr>
          <a:xfrm>
            <a:off x="7227982" y="18560159"/>
            <a:ext cx="1451897" cy="3182399"/>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0" i="0" lang="en-US" sz="8100" u="none" cap="none" strike="noStrike">
                <a:solidFill>
                  <a:srgbClr val="FF9900"/>
                </a:solidFill>
                <a:latin typeface="Proxima Nova"/>
                <a:ea typeface="Proxima Nova"/>
                <a:cs typeface="Proxima Nova"/>
                <a:sym typeface="Proxima Nova"/>
              </a:rPr>
              <a:t>Q</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319" name="Shape 319"/>
          <p:cNvSpPr txBox="1"/>
          <p:nvPr/>
        </p:nvSpPr>
        <p:spPr>
          <a:xfrm>
            <a:off x="3535491" y="12526800"/>
            <a:ext cx="7034791" cy="3182399"/>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0" i="0" lang="en-US" sz="8100" u="none" cap="none" strike="noStrike">
                <a:solidFill>
                  <a:srgbClr val="FF9900"/>
                </a:solidFill>
                <a:latin typeface="Proxima Nova"/>
                <a:ea typeface="Proxima Nova"/>
                <a:cs typeface="Proxima Nova"/>
                <a:sym typeface="Proxima Nova"/>
              </a:rPr>
              <a:t>WEN Signal</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320" name="Shape 320"/>
          <p:cNvSpPr/>
          <p:nvPr/>
        </p:nvSpPr>
        <p:spPr>
          <a:xfrm rot="-5400000">
            <a:off x="28900680" y="20127550"/>
            <a:ext cx="750239" cy="8681141"/>
          </a:xfrm>
          <a:prstGeom prst="leftBracket">
            <a:avLst>
              <a:gd fmla="val 8333" name="adj"/>
            </a:avLst>
          </a:prstGeom>
          <a:noFill/>
          <a:ln cap="flat" cmpd="sng" w="38100">
            <a:solidFill>
              <a:srgbClr val="00FF00"/>
            </a:solidFill>
            <a:prstDash val="solid"/>
            <a:round/>
            <a:headEnd len="med" w="med" type="none"/>
            <a:tailEnd len="med" w="med" type="none"/>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1" i="0" sz="7300" u="none" cap="none" strike="noStrike">
              <a:solidFill>
                <a:srgbClr val="000000"/>
              </a:solidFill>
              <a:latin typeface="Arial"/>
              <a:ea typeface="Arial"/>
              <a:cs typeface="Arial"/>
              <a:sym typeface="Arial"/>
            </a:endParaRPr>
          </a:p>
        </p:txBody>
      </p:sp>
      <p:sp>
        <p:nvSpPr>
          <p:cNvPr id="321" name="Shape 321"/>
          <p:cNvSpPr txBox="1"/>
          <p:nvPr/>
        </p:nvSpPr>
        <p:spPr>
          <a:xfrm>
            <a:off x="27743515" y="25024800"/>
            <a:ext cx="5257729" cy="231984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00FF00"/>
              </a:buClr>
              <a:buSzPct val="25000"/>
              <a:buFont typeface="Arial"/>
              <a:buNone/>
            </a:pPr>
            <a:r>
              <a:rPr b="1" i="0" lang="en-US" sz="7300" u="none" cap="none" strike="noStrike">
                <a:solidFill>
                  <a:srgbClr val="00FF00"/>
                </a:solidFill>
                <a:latin typeface="Arial"/>
                <a:ea typeface="Arial"/>
                <a:cs typeface="Arial"/>
                <a:sym typeface="Arial"/>
              </a:rPr>
              <a:t>DELAY</a:t>
            </a:r>
          </a:p>
        </p:txBody>
      </p:sp>
      <p:sp>
        <p:nvSpPr>
          <p:cNvPr id="322" name="Shape 322"/>
          <p:cNvSpPr txBox="1"/>
          <p:nvPr/>
        </p:nvSpPr>
        <p:spPr>
          <a:xfrm>
            <a:off x="35348606" y="27007800"/>
            <a:ext cx="8112912" cy="3697920"/>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0" i="0" lang="en-US" sz="9700" u="none" cap="none" strike="noStrike">
                <a:solidFill>
                  <a:srgbClr val="FF9900"/>
                </a:solidFill>
                <a:latin typeface="Proxima Nova"/>
                <a:ea typeface="Proxima Nova"/>
                <a:cs typeface="Proxima Nova"/>
                <a:sym typeface="Proxima Nova"/>
              </a:rPr>
              <a:t>Time (s)</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323" name="Shape 323"/>
          <p:cNvSpPr txBox="1"/>
          <p:nvPr/>
        </p:nvSpPr>
        <p:spPr>
          <a:xfrm>
            <a:off x="16727076" y="30165118"/>
            <a:ext cx="23352300" cy="275340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7: Hspice Graph of Delay in Read Operation Simulations</a:t>
            </a:r>
          </a:p>
        </p:txBody>
      </p:sp>
      <p:sp>
        <p:nvSpPr>
          <p:cNvPr id="324" name="Shape 324"/>
          <p:cNvSpPr txBox="1"/>
          <p:nvPr/>
        </p:nvSpPr>
        <p:spPr>
          <a:xfrm>
            <a:off x="7227982" y="24593520"/>
            <a:ext cx="2138957" cy="3182399"/>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0" i="0" lang="en-US" sz="8100" u="none" cap="none" strike="noStrike">
                <a:solidFill>
                  <a:srgbClr val="FF9900"/>
                </a:solidFill>
                <a:latin typeface="Proxima Nova"/>
                <a:ea typeface="Proxima Nova"/>
                <a:cs typeface="Proxima Nova"/>
                <a:sym typeface="Proxima Nova"/>
              </a:rPr>
              <a:t>Q’</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325" name="Shape 325"/>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Shape 330"/>
          <p:cNvSpPr txBox="1"/>
          <p:nvPr>
            <p:ph type="title"/>
          </p:nvPr>
        </p:nvSpPr>
        <p:spPr>
          <a:xfrm>
            <a:off x="4389121" y="1318258"/>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Delay and Area Optimization of Read Cycle</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sp>
        <p:nvSpPr>
          <p:cNvPr id="331" name="Shape 331"/>
          <p:cNvSpPr txBox="1"/>
          <p:nvPr>
            <p:ph idx="4" type="body"/>
          </p:nvPr>
        </p:nvSpPr>
        <p:spPr>
          <a:xfrm>
            <a:off x="3398114" y="5533800"/>
            <a:ext cx="35599591" cy="8876159"/>
          </a:xfrm>
          <a:prstGeom prst="rect">
            <a:avLst/>
          </a:prstGeom>
          <a:noFill/>
          <a:ln>
            <a:noFill/>
          </a:ln>
        </p:spPr>
        <p:txBody>
          <a:bodyPr anchorCtr="0" anchor="t" bIns="245675" lIns="491450" rIns="491450" tIns="245675">
            <a:noAutofit/>
          </a:bodyPr>
          <a:lstStyle/>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Used Star-Hspice optimization</a:t>
            </a: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Close width values from the multivariable simulations inputted</a:t>
            </a: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Initial goals: less than 100p delay and less than 10u area. </a:t>
            </a:r>
          </a:p>
        </p:txBody>
      </p:sp>
      <p:sp>
        <p:nvSpPr>
          <p:cNvPr id="332" name="Shape 332"/>
          <p:cNvSpPr txBox="1"/>
          <p:nvPr/>
        </p:nvSpPr>
        <p:spPr>
          <a:xfrm>
            <a:off x="12716122" y="14145600"/>
            <a:ext cx="23352440" cy="275328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8: Read Operation Optimization Netlist</a:t>
            </a:r>
          </a:p>
        </p:txBody>
      </p:sp>
      <p:pic>
        <p:nvPicPr>
          <p:cNvPr id="333" name="Shape 333"/>
          <p:cNvPicPr preferRelativeResize="0"/>
          <p:nvPr/>
        </p:nvPicPr>
        <p:blipFill rotWithShape="1">
          <a:blip r:embed="rId3">
            <a:alphaModFix/>
          </a:blip>
          <a:srcRect b="0" l="0" r="0" t="0"/>
          <a:stretch/>
        </p:blipFill>
        <p:spPr>
          <a:xfrm>
            <a:off x="6324600" y="15522250"/>
            <a:ext cx="32156400" cy="14603400"/>
          </a:xfrm>
          <a:prstGeom prst="rect">
            <a:avLst/>
          </a:prstGeom>
          <a:noFill/>
          <a:ln>
            <a:noFill/>
          </a:ln>
        </p:spPr>
      </p:pic>
      <p:sp>
        <p:nvSpPr>
          <p:cNvPr id="334" name="Shape 334"/>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Shape 339"/>
          <p:cNvSpPr txBox="1"/>
          <p:nvPr>
            <p:ph type="title"/>
          </p:nvPr>
        </p:nvSpPr>
        <p:spPr>
          <a:xfrm>
            <a:off x="4389121" y="1318258"/>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Monte Carlo Failure Rate Simulations</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sp>
        <p:nvSpPr>
          <p:cNvPr id="340" name="Shape 340"/>
          <p:cNvSpPr txBox="1"/>
          <p:nvPr>
            <p:ph idx="4" type="body"/>
          </p:nvPr>
        </p:nvSpPr>
        <p:spPr>
          <a:xfrm>
            <a:off x="3531710" y="4873560"/>
            <a:ext cx="41035566" cy="26840160"/>
          </a:xfrm>
          <a:prstGeom prst="rect">
            <a:avLst/>
          </a:prstGeom>
          <a:noFill/>
          <a:ln>
            <a:noFill/>
          </a:ln>
        </p:spPr>
        <p:txBody>
          <a:bodyPr anchorCtr="0" anchor="t" bIns="245675" lIns="491450" rIns="491450" tIns="245675">
            <a:noAutofit/>
          </a:bodyPr>
          <a:lstStyle/>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100 and 1000 iteration runs were performed on the 70 sets of values generated by the optimization process. Perl script outputted failure rate.</a:t>
            </a:r>
            <a:br>
              <a:rPr b="0" i="0" lang="en-US" sz="11300" u="none" cap="none" strike="noStrike">
                <a:solidFill>
                  <a:srgbClr val="00B5B5"/>
                </a:solidFill>
                <a:latin typeface="Proxima Nova"/>
                <a:ea typeface="Proxima Nova"/>
                <a:cs typeface="Proxima Nova"/>
                <a:sym typeface="Proxima Nova"/>
              </a:rPr>
            </a:br>
            <a:r>
              <a:rPr b="0" i="0" lang="en-US" sz="11300" u="none" cap="none" strike="noStrike">
                <a:solidFill>
                  <a:srgbClr val="00B5B5"/>
                </a:solidFill>
                <a:latin typeface="Proxima Nova"/>
                <a:ea typeface="Proxima Nova"/>
                <a:cs typeface="Proxima Nova"/>
                <a:sym typeface="Proxima Nova"/>
              </a:rPr>
              <a:t> </a:t>
            </a:r>
          </a:p>
        </p:txBody>
      </p:sp>
      <p:pic>
        <p:nvPicPr>
          <p:cNvPr id="341" name="Shape 341"/>
          <p:cNvPicPr preferRelativeResize="0"/>
          <p:nvPr/>
        </p:nvPicPr>
        <p:blipFill rotWithShape="1">
          <a:blip r:embed="rId3">
            <a:alphaModFix/>
          </a:blip>
          <a:srcRect b="0" l="0" r="0" t="0"/>
          <a:stretch/>
        </p:blipFill>
        <p:spPr>
          <a:xfrm>
            <a:off x="5715000" y="12071875"/>
            <a:ext cx="33909000" cy="20454000"/>
          </a:xfrm>
          <a:prstGeom prst="rect">
            <a:avLst/>
          </a:prstGeom>
          <a:noFill/>
          <a:ln>
            <a:noFill/>
          </a:ln>
        </p:spPr>
      </p:pic>
      <p:sp>
        <p:nvSpPr>
          <p:cNvPr id="342" name="Shape 342"/>
          <p:cNvSpPr txBox="1"/>
          <p:nvPr/>
        </p:nvSpPr>
        <p:spPr>
          <a:xfrm>
            <a:off x="10265025" y="10423402"/>
            <a:ext cx="30528900" cy="2753399"/>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9: MATLAB Graph of Success Rate vs Delay vs Area 3D View for Read Operation</a:t>
            </a:r>
          </a:p>
        </p:txBody>
      </p:sp>
      <p:pic>
        <p:nvPicPr>
          <p:cNvPr id="343" name="Shape 343"/>
          <p:cNvPicPr preferRelativeResize="0"/>
          <p:nvPr/>
        </p:nvPicPr>
        <p:blipFill rotWithShape="1">
          <a:blip r:embed="rId4">
            <a:alphaModFix amt="23000"/>
          </a:blip>
          <a:srcRect b="0" l="0" r="0" t="0"/>
          <a:stretch/>
        </p:blipFill>
        <p:spPr>
          <a:xfrm>
            <a:off x="26066200" y="15717842"/>
            <a:ext cx="364800" cy="403200"/>
          </a:xfrm>
          <a:prstGeom prst="rect">
            <a:avLst/>
          </a:prstGeom>
          <a:noFill/>
          <a:ln>
            <a:noFill/>
          </a:ln>
        </p:spPr>
      </p:pic>
      <p:pic>
        <p:nvPicPr>
          <p:cNvPr id="344" name="Shape 344"/>
          <p:cNvPicPr preferRelativeResize="0"/>
          <p:nvPr/>
        </p:nvPicPr>
        <p:blipFill rotWithShape="1">
          <a:blip r:embed="rId4">
            <a:alphaModFix amt="23000"/>
          </a:blip>
          <a:srcRect b="0" l="0" r="0" t="0"/>
          <a:stretch/>
        </p:blipFill>
        <p:spPr>
          <a:xfrm>
            <a:off x="26430975" y="16406762"/>
            <a:ext cx="364770" cy="403080"/>
          </a:xfrm>
          <a:prstGeom prst="rect">
            <a:avLst/>
          </a:prstGeom>
          <a:noFill/>
          <a:ln>
            <a:noFill/>
          </a:ln>
        </p:spPr>
      </p:pic>
      <p:pic>
        <p:nvPicPr>
          <p:cNvPr id="345" name="Shape 345"/>
          <p:cNvPicPr preferRelativeResize="0"/>
          <p:nvPr/>
        </p:nvPicPr>
        <p:blipFill rotWithShape="1">
          <a:blip r:embed="rId4">
            <a:alphaModFix amt="23000"/>
          </a:blip>
          <a:srcRect b="0" l="0" r="0" t="0"/>
          <a:stretch/>
        </p:blipFill>
        <p:spPr>
          <a:xfrm>
            <a:off x="27226690" y="17272681"/>
            <a:ext cx="364770" cy="403080"/>
          </a:xfrm>
          <a:prstGeom prst="rect">
            <a:avLst/>
          </a:prstGeom>
          <a:noFill/>
          <a:ln>
            <a:noFill/>
          </a:ln>
        </p:spPr>
      </p:pic>
      <p:pic>
        <p:nvPicPr>
          <p:cNvPr id="346" name="Shape 346"/>
          <p:cNvPicPr preferRelativeResize="0"/>
          <p:nvPr/>
        </p:nvPicPr>
        <p:blipFill rotWithShape="1">
          <a:blip r:embed="rId4">
            <a:alphaModFix amt="23000"/>
          </a:blip>
          <a:srcRect b="0" l="0" r="0" t="0"/>
          <a:stretch/>
        </p:blipFill>
        <p:spPr>
          <a:xfrm>
            <a:off x="31429437" y="17819401"/>
            <a:ext cx="364770" cy="403080"/>
          </a:xfrm>
          <a:prstGeom prst="rect">
            <a:avLst/>
          </a:prstGeom>
          <a:noFill/>
          <a:ln>
            <a:noFill/>
          </a:ln>
        </p:spPr>
      </p:pic>
      <p:sp>
        <p:nvSpPr>
          <p:cNvPr id="347" name="Shape 347"/>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Shape 352"/>
          <p:cNvSpPr txBox="1"/>
          <p:nvPr>
            <p:ph type="title"/>
          </p:nvPr>
        </p:nvSpPr>
        <p:spPr>
          <a:xfrm>
            <a:off x="4389121" y="1318258"/>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Results </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sp>
        <p:nvSpPr>
          <p:cNvPr id="353" name="Shape 353"/>
          <p:cNvSpPr txBox="1"/>
          <p:nvPr>
            <p:ph idx="4" type="body"/>
          </p:nvPr>
        </p:nvSpPr>
        <p:spPr>
          <a:xfrm>
            <a:off x="3531710" y="4873560"/>
            <a:ext cx="41035566" cy="26840160"/>
          </a:xfrm>
          <a:prstGeom prst="rect">
            <a:avLst/>
          </a:prstGeom>
          <a:noFill/>
          <a:ln>
            <a:noFill/>
          </a:ln>
        </p:spPr>
        <p:txBody>
          <a:bodyPr anchorCtr="0" anchor="t" bIns="245675" lIns="491450" rIns="491450" tIns="245675">
            <a:noAutofit/>
          </a:bodyPr>
          <a:lstStyle/>
          <a:p>
            <a:pPr indent="0" lvl="0" marL="0" marR="0" rtl="0" algn="l">
              <a:lnSpc>
                <a:spcPct val="90000"/>
              </a:lnSpc>
              <a:spcBef>
                <a:spcPts val="0"/>
              </a:spcBef>
              <a:spcAft>
                <a:spcPts val="0"/>
              </a:spcAft>
              <a:buClr>
                <a:schemeClr val="accent1"/>
              </a:buClr>
              <a:buSzPct val="25000"/>
              <a:buFont typeface="Arial"/>
              <a:buNone/>
            </a:pPr>
            <a:br>
              <a:rPr b="0" i="0" lang="en-US" sz="11300" u="none" cap="none" strike="noStrike">
                <a:solidFill>
                  <a:srgbClr val="00B5B5"/>
                </a:solidFill>
                <a:latin typeface="Proxima Nova"/>
                <a:ea typeface="Proxima Nova"/>
                <a:cs typeface="Proxima Nova"/>
                <a:sym typeface="Proxima Nova"/>
              </a:rPr>
            </a:br>
            <a:r>
              <a:rPr b="0" i="0" lang="en-US" sz="11300" u="none" cap="none" strike="noStrike">
                <a:solidFill>
                  <a:srgbClr val="00B5B5"/>
                </a:solidFill>
                <a:latin typeface="Proxima Nova"/>
                <a:ea typeface="Proxima Nova"/>
                <a:cs typeface="Proxima Nova"/>
                <a:sym typeface="Proxima Nova"/>
              </a:rPr>
              <a:t> </a:t>
            </a:r>
          </a:p>
        </p:txBody>
      </p:sp>
      <p:sp>
        <p:nvSpPr>
          <p:cNvPr id="354" name="Shape 354"/>
          <p:cNvSpPr txBox="1"/>
          <p:nvPr/>
        </p:nvSpPr>
        <p:spPr>
          <a:xfrm>
            <a:off x="4716507" y="26397359"/>
            <a:ext cx="23352440" cy="275328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10: Table of Optimal Results for Write and Read Operations</a:t>
            </a:r>
          </a:p>
        </p:txBody>
      </p:sp>
      <p:sp>
        <p:nvSpPr>
          <p:cNvPr id="355" name="Shape 355"/>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pic>
        <p:nvPicPr>
          <p:cNvPr id="356" name="Shape 356"/>
          <p:cNvPicPr preferRelativeResize="0"/>
          <p:nvPr/>
        </p:nvPicPr>
        <p:blipFill>
          <a:blip r:embed="rId3">
            <a:alphaModFix/>
          </a:blip>
          <a:stretch>
            <a:fillRect/>
          </a:stretch>
        </p:blipFill>
        <p:spPr>
          <a:xfrm>
            <a:off x="3565198" y="9696149"/>
            <a:ext cx="36760801" cy="156412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Shape 361"/>
          <p:cNvSpPr txBox="1"/>
          <p:nvPr>
            <p:ph type="title"/>
          </p:nvPr>
        </p:nvSpPr>
        <p:spPr>
          <a:xfrm>
            <a:off x="4389121" y="2155083"/>
            <a:ext cx="37307400"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Pre-Layout Comparison with Alternate Design</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sp>
        <p:nvSpPr>
          <p:cNvPr id="362" name="Shape 362"/>
          <p:cNvSpPr txBox="1"/>
          <p:nvPr>
            <p:ph idx="4" type="body"/>
          </p:nvPr>
        </p:nvSpPr>
        <p:spPr>
          <a:xfrm>
            <a:off x="3453291" y="8030282"/>
            <a:ext cx="24993299" cy="14123400"/>
          </a:xfrm>
          <a:prstGeom prst="rect">
            <a:avLst/>
          </a:prstGeom>
          <a:noFill/>
          <a:ln>
            <a:noFill/>
          </a:ln>
        </p:spPr>
        <p:txBody>
          <a:bodyPr anchorCtr="0" anchor="t" bIns="245675" lIns="491450" rIns="491450" tIns="245675">
            <a:noAutofit/>
          </a:bodyPr>
          <a:lstStyle/>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Alternate design: Separated Precharge Sense Amplifier (SPCSA) with feedback</a:t>
            </a:r>
            <a:br>
              <a:rPr b="0" i="0" lang="en-US" sz="11300" u="none" cap="none" strike="noStrike">
                <a:solidFill>
                  <a:srgbClr val="00B5B5"/>
                </a:solidFill>
                <a:latin typeface="Proxima Nova"/>
                <a:ea typeface="Proxima Nova"/>
                <a:cs typeface="Proxima Nova"/>
                <a:sym typeface="Proxima Nova"/>
              </a:rPr>
            </a:br>
            <a:r>
              <a:rPr b="0" i="0" lang="en-US" sz="11300" u="none" cap="none" strike="noStrike">
                <a:solidFill>
                  <a:srgbClr val="00B5B5"/>
                </a:solidFill>
                <a:latin typeface="Proxima Nova"/>
                <a:ea typeface="Proxima Nova"/>
                <a:cs typeface="Proxima Nova"/>
                <a:sym typeface="Proxima Nova"/>
              </a:rPr>
              <a:t> </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Write path area and delay identical to competing design</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p:txBody>
      </p:sp>
      <p:sp>
        <p:nvSpPr>
          <p:cNvPr id="363" name="Shape 363"/>
          <p:cNvSpPr txBox="1"/>
          <p:nvPr/>
        </p:nvSpPr>
        <p:spPr>
          <a:xfrm>
            <a:off x="3241280" y="29133525"/>
            <a:ext cx="23352300" cy="275340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11: Table Comparing Read Data of our Design vs Competing Design</a:t>
            </a:r>
          </a:p>
        </p:txBody>
      </p:sp>
      <p:pic>
        <p:nvPicPr>
          <p:cNvPr id="364" name="Shape 364"/>
          <p:cNvPicPr preferRelativeResize="0"/>
          <p:nvPr/>
        </p:nvPicPr>
        <p:blipFill rotWithShape="1">
          <a:blip r:embed="rId3">
            <a:alphaModFix/>
          </a:blip>
          <a:srcRect b="0" l="0" r="0" t="0"/>
          <a:stretch/>
        </p:blipFill>
        <p:spPr>
          <a:xfrm>
            <a:off x="2049375" y="23258325"/>
            <a:ext cx="24544200" cy="5875200"/>
          </a:xfrm>
          <a:prstGeom prst="rect">
            <a:avLst/>
          </a:prstGeom>
          <a:noFill/>
          <a:ln>
            <a:noFill/>
          </a:ln>
        </p:spPr>
      </p:pic>
      <p:pic>
        <p:nvPicPr>
          <p:cNvPr id="365" name="Shape 365"/>
          <p:cNvPicPr preferRelativeResize="0"/>
          <p:nvPr/>
        </p:nvPicPr>
        <p:blipFill rotWithShape="1">
          <a:blip r:embed="rId4">
            <a:alphaModFix/>
          </a:blip>
          <a:srcRect b="0" l="0" r="0" t="0"/>
          <a:stretch/>
        </p:blipFill>
        <p:spPr>
          <a:xfrm>
            <a:off x="27891450" y="8030275"/>
            <a:ext cx="15999600" cy="21195000"/>
          </a:xfrm>
          <a:prstGeom prst="rect">
            <a:avLst/>
          </a:prstGeom>
          <a:noFill/>
          <a:ln>
            <a:noFill/>
          </a:ln>
        </p:spPr>
      </p:pic>
      <p:sp>
        <p:nvSpPr>
          <p:cNvPr id="366" name="Shape 366"/>
          <p:cNvSpPr txBox="1"/>
          <p:nvPr/>
        </p:nvSpPr>
        <p:spPr>
          <a:xfrm>
            <a:off x="29163003" y="29133587"/>
            <a:ext cx="7959600" cy="275340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12: SPCSA</a:t>
            </a:r>
          </a:p>
        </p:txBody>
      </p:sp>
      <p:sp>
        <p:nvSpPr>
          <p:cNvPr id="367" name="Shape 367"/>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Shape 372"/>
          <p:cNvSpPr txBox="1"/>
          <p:nvPr>
            <p:ph type="title"/>
          </p:nvPr>
        </p:nvSpPr>
        <p:spPr>
          <a:xfrm>
            <a:off x="4389121" y="1318258"/>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Layout</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sp>
        <p:nvSpPr>
          <p:cNvPr id="373" name="Shape 373"/>
          <p:cNvSpPr txBox="1"/>
          <p:nvPr>
            <p:ph idx="4" type="body"/>
          </p:nvPr>
        </p:nvSpPr>
        <p:spPr>
          <a:xfrm>
            <a:off x="3956214" y="6228239"/>
            <a:ext cx="36711198" cy="13989599"/>
          </a:xfrm>
          <a:prstGeom prst="rect">
            <a:avLst/>
          </a:prstGeom>
          <a:noFill/>
          <a:ln>
            <a:noFill/>
          </a:ln>
        </p:spPr>
        <p:txBody>
          <a:bodyPr anchorCtr="0" anchor="t" bIns="245675" lIns="491450" rIns="491450" tIns="245675">
            <a:noAutofit/>
          </a:bodyPr>
          <a:lstStyle/>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Physical layout of the circuit</a:t>
            </a:r>
          </a:p>
          <a:p>
            <a:pPr indent="0" lvl="0" marL="0" marR="0" rtl="0" algn="l">
              <a:lnSpc>
                <a:spcPct val="90000"/>
              </a:lnSpc>
              <a:spcBef>
                <a:spcPts val="0"/>
              </a:spcBef>
              <a:spcAft>
                <a:spcPts val="0"/>
              </a:spcAft>
              <a:buNone/>
            </a:pPr>
            <a:r>
              <a:t/>
            </a:r>
            <a:endParaRPr>
              <a:solidFill>
                <a:srgbClr val="00B5B5"/>
              </a:solidFill>
              <a:latin typeface="Proxima Nova"/>
              <a:ea typeface="Proxima Nova"/>
              <a:cs typeface="Proxima Nova"/>
              <a:sym typeface="Proxima Nova"/>
            </a:endParaRP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Layout was broken down into parts for ease of construction</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chemeClr val="accent1"/>
              </a:solidFill>
              <a:latin typeface="Proxima Nova"/>
              <a:ea typeface="Proxima Nova"/>
              <a:cs typeface="Proxima Nova"/>
              <a:sym typeface="Proxima Nova"/>
            </a:endParaRP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chemeClr val="accent1"/>
              </a:solidFill>
              <a:latin typeface="Proxima Nova"/>
              <a:ea typeface="Proxima Nova"/>
              <a:cs typeface="Proxima Nova"/>
              <a:sym typeface="Proxima Nova"/>
            </a:endParaRPr>
          </a:p>
          <a:p>
            <a:pPr indent="-929304" lvl="0" marL="1843704" marR="0" rtl="0" algn="l">
              <a:lnSpc>
                <a:spcPct val="90000"/>
              </a:lnSpc>
              <a:spcBef>
                <a:spcPts val="0"/>
              </a:spcBef>
              <a:spcAft>
                <a:spcPts val="0"/>
              </a:spcAft>
              <a:buClr>
                <a:schemeClr val="accent1"/>
              </a:buClr>
              <a:buSzPct val="100000"/>
              <a:buFont typeface="Proxima Nova"/>
              <a:buChar char="•"/>
            </a:pPr>
            <a:r>
              <a:rPr b="0" i="0" lang="en-US" sz="11300" u="none" cap="none" strike="noStrike">
                <a:solidFill>
                  <a:schemeClr val="accent1"/>
                </a:solidFill>
                <a:latin typeface="Proxima Nova"/>
                <a:ea typeface="Proxima Nova"/>
                <a:cs typeface="Proxima Nova"/>
                <a:sym typeface="Proxima Nova"/>
              </a:rPr>
              <a:t>Design Rules Checking test (DRC)</a:t>
            </a:r>
          </a:p>
          <a:p>
            <a:pPr indent="-929304" lvl="0" marL="1843704" marR="0" rtl="0" algn="l">
              <a:lnSpc>
                <a:spcPct val="90000"/>
              </a:lnSpc>
              <a:spcBef>
                <a:spcPts val="0"/>
              </a:spcBef>
              <a:spcAft>
                <a:spcPts val="0"/>
              </a:spcAft>
              <a:buClr>
                <a:schemeClr val="accent1"/>
              </a:buClr>
              <a:buSzPct val="100000"/>
              <a:buFont typeface="Proxima Nova"/>
              <a:buChar char="•"/>
            </a:pPr>
            <a:r>
              <a:rPr b="0" i="0" lang="en-US" sz="11300" u="none" cap="none" strike="noStrike">
                <a:solidFill>
                  <a:schemeClr val="accent1"/>
                </a:solidFill>
                <a:latin typeface="Proxima Nova"/>
                <a:ea typeface="Proxima Nova"/>
                <a:cs typeface="Proxima Nova"/>
                <a:sym typeface="Proxima Nova"/>
              </a:rPr>
              <a:t>Layout Versus Schematic test (LVS)</a:t>
            </a:r>
          </a:p>
          <a:p>
            <a:pPr indent="-929304" lvl="0" marL="1843704" marR="0" rtl="0" algn="l">
              <a:lnSpc>
                <a:spcPct val="90000"/>
              </a:lnSpc>
              <a:spcBef>
                <a:spcPts val="0"/>
              </a:spcBef>
              <a:spcAft>
                <a:spcPts val="0"/>
              </a:spcAft>
              <a:buClr>
                <a:schemeClr val="accent1"/>
              </a:buClr>
              <a:buSzPct val="100000"/>
              <a:buFont typeface="Proxima Nova"/>
              <a:buChar char="•"/>
            </a:pPr>
            <a:r>
              <a:rPr b="0" i="0" lang="en-US" sz="11300" u="none" cap="none" strike="noStrike">
                <a:solidFill>
                  <a:schemeClr val="accent1"/>
                </a:solidFill>
                <a:latin typeface="Proxima Nova"/>
                <a:ea typeface="Proxima Nova"/>
                <a:cs typeface="Proxima Nova"/>
                <a:sym typeface="Proxima Nova"/>
              </a:rPr>
              <a:t>Layout Parameter Extraction test (LPE)</a:t>
            </a:r>
          </a:p>
        </p:txBody>
      </p:sp>
      <p:sp>
        <p:nvSpPr>
          <p:cNvPr id="374" name="Shape 374"/>
          <p:cNvSpPr txBox="1"/>
          <p:nvPr/>
        </p:nvSpPr>
        <p:spPr>
          <a:xfrm>
            <a:off x="2818993" y="23936759"/>
            <a:ext cx="23352440" cy="275328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13: Hspice Full Latch Layout at Optimal Area</a:t>
            </a:r>
          </a:p>
        </p:txBody>
      </p:sp>
      <p:pic>
        <p:nvPicPr>
          <p:cNvPr id="375" name="Shape 375"/>
          <p:cNvPicPr preferRelativeResize="0"/>
          <p:nvPr/>
        </p:nvPicPr>
        <p:blipFill rotWithShape="1">
          <a:blip r:embed="rId3">
            <a:alphaModFix/>
          </a:blip>
          <a:srcRect b="24089" l="2449" r="8135" t="33402"/>
          <a:stretch/>
        </p:blipFill>
        <p:spPr>
          <a:xfrm>
            <a:off x="304800" y="13477274"/>
            <a:ext cx="43053000" cy="12399600"/>
          </a:xfrm>
          <a:prstGeom prst="rect">
            <a:avLst/>
          </a:prstGeom>
          <a:noFill/>
          <a:ln>
            <a:noFill/>
          </a:ln>
        </p:spPr>
      </p:pic>
      <p:sp>
        <p:nvSpPr>
          <p:cNvPr id="376" name="Shape 376"/>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Shape 382"/>
          <p:cNvSpPr txBox="1"/>
          <p:nvPr>
            <p:ph type="title"/>
          </p:nvPr>
        </p:nvSpPr>
        <p:spPr>
          <a:xfrm>
            <a:off x="4389121" y="1318258"/>
            <a:ext cx="37307516" cy="5875200"/>
          </a:xfrm>
          <a:prstGeom prst="rect">
            <a:avLst/>
          </a:prstGeom>
          <a:noFill/>
          <a:ln>
            <a:noFill/>
          </a:ln>
        </p:spPr>
        <p:txBody>
          <a:bodyPr anchorCtr="0" anchor="b" bIns="368675" lIns="368675" rIns="368675" tIns="368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Layout: Materials for Design</a:t>
            </a:r>
          </a:p>
        </p:txBody>
      </p:sp>
      <p:sp>
        <p:nvSpPr>
          <p:cNvPr id="383" name="Shape 383"/>
          <p:cNvSpPr txBox="1"/>
          <p:nvPr>
            <p:ph idx="2" type="body"/>
          </p:nvPr>
        </p:nvSpPr>
        <p:spPr>
          <a:xfrm>
            <a:off x="4389060" y="8073479"/>
            <a:ext cx="38382393" cy="21553919"/>
          </a:xfrm>
          <a:prstGeom prst="rect">
            <a:avLst/>
          </a:prstGeom>
          <a:noFill/>
          <a:ln>
            <a:noFill/>
          </a:ln>
        </p:spPr>
        <p:txBody>
          <a:bodyPr anchorCtr="0" anchor="t" bIns="368675" lIns="368675" rIns="368675" tIns="368675">
            <a:noAutofit/>
          </a:bodyPr>
          <a:lstStyle/>
          <a:p>
            <a:pPr indent="-517722" lvl="0" marL="1228923" marR="0" rtl="0" algn="l">
              <a:lnSpc>
                <a:spcPct val="90000"/>
              </a:lnSpc>
              <a:spcBef>
                <a:spcPts val="0"/>
              </a:spcBef>
              <a:spcAft>
                <a:spcPts val="0"/>
              </a:spcAft>
              <a:buClr>
                <a:schemeClr val="accent1"/>
              </a:buClr>
              <a:buSzPct val="25000"/>
              <a:buFont typeface="Arial"/>
              <a:buNone/>
            </a:pPr>
            <a:r>
              <a:t/>
            </a:r>
            <a:endParaRPr b="0" i="0" sz="11300" u="none" cap="none" strike="noStrike">
              <a:solidFill>
                <a:schemeClr val="lt1"/>
              </a:solidFill>
              <a:latin typeface="Calibri"/>
              <a:ea typeface="Calibri"/>
              <a:cs typeface="Calibri"/>
              <a:sym typeface="Calibri"/>
            </a:endParaRPr>
          </a:p>
        </p:txBody>
      </p:sp>
      <p:pic>
        <p:nvPicPr>
          <p:cNvPr id="384" name="Shape 384"/>
          <p:cNvPicPr preferRelativeResize="0"/>
          <p:nvPr/>
        </p:nvPicPr>
        <p:blipFill rotWithShape="1">
          <a:blip r:embed="rId3">
            <a:alphaModFix/>
          </a:blip>
          <a:srcRect b="7900" l="3847" r="8700" t="22295"/>
          <a:stretch/>
        </p:blipFill>
        <p:spPr>
          <a:xfrm>
            <a:off x="457200" y="8828700"/>
            <a:ext cx="42900600" cy="20295900"/>
          </a:xfrm>
          <a:prstGeom prst="rect">
            <a:avLst/>
          </a:prstGeom>
          <a:noFill/>
          <a:ln>
            <a:noFill/>
          </a:ln>
        </p:spPr>
      </p:pic>
      <p:sp>
        <p:nvSpPr>
          <p:cNvPr id="385" name="Shape 385"/>
          <p:cNvSpPr txBox="1"/>
          <p:nvPr/>
        </p:nvSpPr>
        <p:spPr>
          <a:xfrm>
            <a:off x="4389092" y="29124718"/>
            <a:ext cx="23352440" cy="275328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14: Hspice Layout Materials Legend</a:t>
            </a:r>
          </a:p>
        </p:txBody>
      </p:sp>
      <p:sp>
        <p:nvSpPr>
          <p:cNvPr id="386" name="Shape 386"/>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Shape 392"/>
          <p:cNvSpPr txBox="1"/>
          <p:nvPr>
            <p:ph type="title"/>
          </p:nvPr>
        </p:nvSpPr>
        <p:spPr>
          <a:xfrm>
            <a:off x="3962400" y="1371600"/>
            <a:ext cx="37307516" cy="5875200"/>
          </a:xfrm>
          <a:prstGeom prst="rect">
            <a:avLst/>
          </a:prstGeom>
          <a:noFill/>
          <a:ln>
            <a:noFill/>
          </a:ln>
        </p:spPr>
        <p:txBody>
          <a:bodyPr anchorCtr="0" anchor="b" bIns="368675" lIns="368675" rIns="368675" tIns="368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Layout: Tests</a:t>
            </a:r>
          </a:p>
        </p:txBody>
      </p:sp>
      <p:sp>
        <p:nvSpPr>
          <p:cNvPr id="393" name="Shape 393"/>
          <p:cNvSpPr txBox="1"/>
          <p:nvPr>
            <p:ph idx="2" type="body"/>
          </p:nvPr>
        </p:nvSpPr>
        <p:spPr>
          <a:xfrm>
            <a:off x="985119" y="8043661"/>
            <a:ext cx="18631612" cy="21553919"/>
          </a:xfrm>
          <a:prstGeom prst="rect">
            <a:avLst/>
          </a:prstGeom>
          <a:noFill/>
          <a:ln>
            <a:noFill/>
          </a:ln>
        </p:spPr>
        <p:txBody>
          <a:bodyPr anchorCtr="0" anchor="t" bIns="368675" lIns="368675" rIns="368675" tIns="368675">
            <a:noAutofit/>
          </a:bodyPr>
          <a:lstStyle/>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Design Rules Checking </a:t>
            </a:r>
          </a:p>
          <a:p>
            <a:pPr indent="-931509" lvl="1" marL="3687409" marR="0" rtl="0" algn="l">
              <a:lnSpc>
                <a:spcPct val="90000"/>
              </a:lnSpc>
              <a:spcBef>
                <a:spcPts val="0"/>
              </a:spcBef>
              <a:spcAft>
                <a:spcPts val="0"/>
              </a:spcAft>
              <a:buClr>
                <a:srgbClr val="00B5B5"/>
              </a:buClr>
              <a:buSzPct val="80000"/>
              <a:buFont typeface="Proxima Nova"/>
              <a:buChar char="•"/>
            </a:pPr>
            <a:r>
              <a:rPr b="0" i="0" lang="en-US" sz="9700" u="none" cap="none" strike="noStrike">
                <a:solidFill>
                  <a:srgbClr val="00B5B5"/>
                </a:solidFill>
                <a:latin typeface="Proxima Nova"/>
                <a:ea typeface="Proxima Nova"/>
                <a:cs typeface="Proxima Nova"/>
                <a:sym typeface="Proxima Nova"/>
              </a:rPr>
              <a:t>(DRC) Compares to Standard Conventions</a:t>
            </a:r>
          </a:p>
          <a:p>
            <a:pPr indent="-9656" lvl="1" marL="2765557" marR="0" rtl="0" algn="l">
              <a:lnSpc>
                <a:spcPct val="90000"/>
              </a:lnSpc>
              <a:spcBef>
                <a:spcPts val="0"/>
              </a:spcBef>
              <a:spcAft>
                <a:spcPts val="0"/>
              </a:spcAft>
              <a:buClr>
                <a:srgbClr val="00B5B5"/>
              </a:buClr>
              <a:buSzPct val="25000"/>
              <a:buFont typeface="Arial"/>
              <a:buNone/>
            </a:pPr>
            <a:r>
              <a:t/>
            </a:r>
            <a:endParaRPr b="0" i="0" sz="9700" u="none" cap="none" strike="noStrike">
              <a:solidFill>
                <a:srgbClr val="00B5B5"/>
              </a:solidFill>
              <a:latin typeface="Proxima Nova"/>
              <a:ea typeface="Proxima Nova"/>
              <a:cs typeface="Proxima Nova"/>
              <a:sym typeface="Proxima Nova"/>
            </a:endParaRP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Layout Versus Schematic </a:t>
            </a:r>
          </a:p>
          <a:p>
            <a:pPr indent="-931509" lvl="1" marL="3687409" marR="0" rtl="0" algn="l">
              <a:lnSpc>
                <a:spcPct val="90000"/>
              </a:lnSpc>
              <a:spcBef>
                <a:spcPts val="0"/>
              </a:spcBef>
              <a:spcAft>
                <a:spcPts val="0"/>
              </a:spcAft>
              <a:buClr>
                <a:srgbClr val="00B5B5"/>
              </a:buClr>
              <a:buSzPct val="80000"/>
              <a:buFont typeface="Proxima Nova"/>
              <a:buChar char="•"/>
            </a:pPr>
            <a:r>
              <a:rPr b="0" i="0" lang="en-US" sz="9700" u="none" cap="none" strike="noStrike">
                <a:solidFill>
                  <a:srgbClr val="00B5B5"/>
                </a:solidFill>
                <a:latin typeface="Proxima Nova"/>
                <a:ea typeface="Proxima Nova"/>
                <a:cs typeface="Proxima Nova"/>
                <a:sym typeface="Proxima Nova"/>
              </a:rPr>
              <a:t>(LVS) Compares Layout with Schematic</a:t>
            </a:r>
          </a:p>
          <a:p>
            <a:pPr indent="-9656" lvl="1" marL="2765557" marR="0" rtl="0" algn="l">
              <a:lnSpc>
                <a:spcPct val="90000"/>
              </a:lnSpc>
              <a:spcBef>
                <a:spcPts val="0"/>
              </a:spcBef>
              <a:spcAft>
                <a:spcPts val="0"/>
              </a:spcAft>
              <a:buClr>
                <a:srgbClr val="00B5B5"/>
              </a:buClr>
              <a:buSzPct val="25000"/>
              <a:buFont typeface="Arial"/>
              <a:buNone/>
            </a:pPr>
            <a:r>
              <a:t/>
            </a:r>
            <a:endParaRPr b="0" i="0" sz="9700" u="none" cap="none" strike="noStrike">
              <a:solidFill>
                <a:srgbClr val="00B5B5"/>
              </a:solidFill>
              <a:latin typeface="Proxima Nova"/>
              <a:ea typeface="Proxima Nova"/>
              <a:cs typeface="Proxima Nova"/>
              <a:sym typeface="Proxima Nova"/>
            </a:endParaRP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Layout Parameter Extraction </a:t>
            </a:r>
          </a:p>
          <a:p>
            <a:pPr indent="-931509" lvl="1" marL="3687409" marR="0" rtl="0" algn="l">
              <a:lnSpc>
                <a:spcPct val="90000"/>
              </a:lnSpc>
              <a:spcBef>
                <a:spcPts val="0"/>
              </a:spcBef>
              <a:spcAft>
                <a:spcPts val="0"/>
              </a:spcAft>
              <a:buClr>
                <a:srgbClr val="00B5B5"/>
              </a:buClr>
              <a:buSzPct val="80000"/>
              <a:buFont typeface="Proxima Nova"/>
              <a:buChar char="•"/>
            </a:pPr>
            <a:r>
              <a:rPr b="0" i="0" lang="en-US" sz="9700" u="none" cap="none" strike="noStrike">
                <a:solidFill>
                  <a:srgbClr val="00B5B5"/>
                </a:solidFill>
                <a:latin typeface="Proxima Nova"/>
                <a:ea typeface="Proxima Nova"/>
                <a:cs typeface="Proxima Nova"/>
                <a:sym typeface="Proxima Nova"/>
              </a:rPr>
              <a:t>(LPE) Generates Parasitics for the Circuit</a:t>
            </a:r>
          </a:p>
        </p:txBody>
      </p:sp>
      <p:pic>
        <p:nvPicPr>
          <p:cNvPr id="394" name="Shape 394"/>
          <p:cNvPicPr preferRelativeResize="0"/>
          <p:nvPr/>
        </p:nvPicPr>
        <p:blipFill rotWithShape="1">
          <a:blip r:embed="rId3">
            <a:alphaModFix/>
          </a:blip>
          <a:srcRect b="4288" l="14219" r="32858" t="18574"/>
          <a:stretch/>
        </p:blipFill>
        <p:spPr>
          <a:xfrm>
            <a:off x="20043350" y="6774675"/>
            <a:ext cx="23227500" cy="22377599"/>
          </a:xfrm>
          <a:prstGeom prst="rect">
            <a:avLst/>
          </a:prstGeom>
          <a:noFill/>
          <a:ln>
            <a:noFill/>
          </a:ln>
        </p:spPr>
      </p:pic>
      <p:sp>
        <p:nvSpPr>
          <p:cNvPr id="395" name="Shape 395"/>
          <p:cNvSpPr txBox="1"/>
          <p:nvPr/>
        </p:nvSpPr>
        <p:spPr>
          <a:xfrm>
            <a:off x="20043359" y="29152200"/>
            <a:ext cx="23352440" cy="275328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15: Parasitics Generated by LPE</a:t>
            </a:r>
          </a:p>
        </p:txBody>
      </p:sp>
      <p:sp>
        <p:nvSpPr>
          <p:cNvPr id="396" name="Shape 396"/>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Shape 401"/>
          <p:cNvSpPr txBox="1"/>
          <p:nvPr>
            <p:ph type="title"/>
          </p:nvPr>
        </p:nvSpPr>
        <p:spPr>
          <a:xfrm>
            <a:off x="4385110" y="438739"/>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Post-Layout Testing</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sp>
        <p:nvSpPr>
          <p:cNvPr id="402" name="Shape 402"/>
          <p:cNvSpPr txBox="1"/>
          <p:nvPr>
            <p:ph idx="4" type="body"/>
          </p:nvPr>
        </p:nvSpPr>
        <p:spPr>
          <a:xfrm>
            <a:off x="3726291" y="3495201"/>
            <a:ext cx="40109765" cy="6495840"/>
          </a:xfrm>
          <a:prstGeom prst="rect">
            <a:avLst/>
          </a:prstGeom>
          <a:noFill/>
          <a:ln>
            <a:noFill/>
          </a:ln>
        </p:spPr>
        <p:txBody>
          <a:bodyPr anchorCtr="0" anchor="t" bIns="245675" lIns="491450" rIns="491450" tIns="245675">
            <a:noAutofit/>
          </a:bodyPr>
          <a:lstStyle/>
          <a:p>
            <a:pPr indent="-946150" lvl="0" marL="457200" marR="0" rtl="0" algn="l">
              <a:lnSpc>
                <a:spcPct val="90000"/>
              </a:lnSpc>
              <a:spcBef>
                <a:spcPts val="0"/>
              </a:spcBef>
              <a:spcAft>
                <a:spcPts val="0"/>
              </a:spcAft>
              <a:buClr>
                <a:srgbClr val="00B5B5"/>
              </a:buClr>
              <a:buSzPct val="100000"/>
              <a:buFont typeface="Proxima Nova"/>
            </a:pPr>
            <a:r>
              <a:rPr b="0" i="0" lang="en-US" sz="11300" u="none" cap="none" strike="noStrike">
                <a:solidFill>
                  <a:srgbClr val="00B5B5"/>
                </a:solidFill>
                <a:latin typeface="Proxima Nova"/>
                <a:ea typeface="Proxima Nova"/>
                <a:cs typeface="Proxima Nova"/>
                <a:sym typeface="Proxima Nova"/>
              </a:rPr>
              <a:t>Inputted parasitics data into the hspice netlist of the full circuit</a:t>
            </a:r>
          </a:p>
          <a:p>
            <a:pPr indent="0" lvl="0" marL="0" marR="0" rtl="0" algn="l">
              <a:lnSpc>
                <a:spcPct val="90000"/>
              </a:lnSpc>
              <a:spcBef>
                <a:spcPts val="0"/>
              </a:spcBef>
              <a:spcAft>
                <a:spcPts val="0"/>
              </a:spcAft>
              <a:buNone/>
            </a:pPr>
            <a:r>
              <a:t/>
            </a:r>
            <a:endParaRPr>
              <a:solidFill>
                <a:srgbClr val="00B5B5"/>
              </a:solidFill>
              <a:latin typeface="Proxima Nova"/>
              <a:ea typeface="Proxima Nova"/>
              <a:cs typeface="Proxima Nova"/>
              <a:sym typeface="Proxima Nova"/>
            </a:endParaRPr>
          </a:p>
          <a:p>
            <a:pPr indent="-946150" lvl="0" marL="457200" marR="0" rtl="0" algn="l">
              <a:lnSpc>
                <a:spcPct val="90000"/>
              </a:lnSpc>
              <a:spcBef>
                <a:spcPts val="0"/>
              </a:spcBef>
              <a:spcAft>
                <a:spcPts val="0"/>
              </a:spcAft>
              <a:buClr>
                <a:srgbClr val="00B5B5"/>
              </a:buClr>
              <a:buSzPct val="100000"/>
              <a:buFont typeface="Proxima Nova"/>
            </a:pPr>
            <a:r>
              <a:rPr b="0" i="0" lang="en-US" sz="11300" u="none" cap="none" strike="noStrike">
                <a:solidFill>
                  <a:srgbClr val="00B5B5"/>
                </a:solidFill>
                <a:latin typeface="Proxima Nova"/>
                <a:ea typeface="Proxima Nova"/>
                <a:cs typeface="Proxima Nova"/>
                <a:sym typeface="Proxima Nova"/>
              </a:rPr>
              <a:t>Ran the write path and read path of the full circuit with parasitics to measure new delays</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p:txBody>
      </p:sp>
      <p:pic>
        <p:nvPicPr>
          <p:cNvPr id="403" name="Shape 403"/>
          <p:cNvPicPr preferRelativeResize="0"/>
          <p:nvPr/>
        </p:nvPicPr>
        <p:blipFill rotWithShape="1">
          <a:blip r:embed="rId3">
            <a:alphaModFix/>
          </a:blip>
          <a:srcRect b="4624" l="0" r="1058" t="0"/>
          <a:stretch/>
        </p:blipFill>
        <p:spPr>
          <a:xfrm>
            <a:off x="16431750" y="16082425"/>
            <a:ext cx="27404400" cy="16451700"/>
          </a:xfrm>
          <a:prstGeom prst="rect">
            <a:avLst/>
          </a:prstGeom>
          <a:noFill/>
          <a:ln>
            <a:noFill/>
          </a:ln>
        </p:spPr>
      </p:pic>
      <p:sp>
        <p:nvSpPr>
          <p:cNvPr id="404" name="Shape 404"/>
          <p:cNvSpPr txBox="1"/>
          <p:nvPr/>
        </p:nvSpPr>
        <p:spPr>
          <a:xfrm>
            <a:off x="18952729" y="13815572"/>
            <a:ext cx="23352300" cy="275340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16: Read Path Simulation with Parasitics</a:t>
            </a:r>
          </a:p>
        </p:txBody>
      </p:sp>
      <p:sp>
        <p:nvSpPr>
          <p:cNvPr id="405" name="Shape 405"/>
          <p:cNvSpPr txBox="1"/>
          <p:nvPr/>
        </p:nvSpPr>
        <p:spPr>
          <a:xfrm>
            <a:off x="36152425" y="30116040"/>
            <a:ext cx="8112912" cy="3697920"/>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0" i="0" lang="en-US" sz="9700" u="none" cap="none" strike="noStrike">
                <a:solidFill>
                  <a:srgbClr val="FF9900"/>
                </a:solidFill>
                <a:latin typeface="Proxima Nova"/>
                <a:ea typeface="Proxima Nova"/>
                <a:cs typeface="Proxima Nova"/>
                <a:sym typeface="Proxima Nova"/>
              </a:rPr>
              <a:t>Time (s)</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406" name="Shape 406"/>
          <p:cNvSpPr txBox="1"/>
          <p:nvPr/>
        </p:nvSpPr>
        <p:spPr>
          <a:xfrm>
            <a:off x="11734800" y="27725640"/>
            <a:ext cx="8112912" cy="3697920"/>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0" i="0" lang="en-US" sz="9700" u="none" cap="none" strike="noStrike">
                <a:solidFill>
                  <a:srgbClr val="FF9900"/>
                </a:solidFill>
                <a:latin typeface="Proxima Nova"/>
                <a:ea typeface="Proxima Nova"/>
                <a:cs typeface="Proxima Nova"/>
                <a:sym typeface="Proxima Nova"/>
              </a:rPr>
              <a:t>Signals</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407" name="Shape 407"/>
          <p:cNvSpPr txBox="1"/>
          <p:nvPr>
            <p:ph idx="4" type="body"/>
          </p:nvPr>
        </p:nvSpPr>
        <p:spPr>
          <a:xfrm>
            <a:off x="3726300" y="13815575"/>
            <a:ext cx="12583200" cy="11705100"/>
          </a:xfrm>
          <a:prstGeom prst="rect">
            <a:avLst/>
          </a:prstGeom>
          <a:noFill/>
          <a:ln>
            <a:noFill/>
          </a:ln>
        </p:spPr>
        <p:txBody>
          <a:bodyPr anchorCtr="0" anchor="t" bIns="245675" lIns="491450" rIns="491450" tIns="245675">
            <a:noAutofit/>
          </a:bodyPr>
          <a:lstStyle/>
          <a:p>
            <a:pPr indent="-946150" lvl="0" marL="457200" marR="0" rtl="0" algn="l">
              <a:lnSpc>
                <a:spcPct val="90000"/>
              </a:lnSpc>
              <a:spcBef>
                <a:spcPts val="0"/>
              </a:spcBef>
              <a:spcAft>
                <a:spcPts val="0"/>
              </a:spcAft>
              <a:buClr>
                <a:srgbClr val="00B5B5"/>
              </a:buClr>
              <a:buSzPct val="100000"/>
              <a:buFont typeface="Proxima Nova"/>
            </a:pPr>
            <a:r>
              <a:rPr lang="en-US">
                <a:solidFill>
                  <a:srgbClr val="00B5B5"/>
                </a:solidFill>
                <a:latin typeface="Proxima Nova"/>
                <a:ea typeface="Proxima Nova"/>
                <a:cs typeface="Proxima Nova"/>
                <a:sym typeface="Proxima Nova"/>
              </a:rPr>
              <a:t>Full circuit also run in standby/idle mode to measure leakage power</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p:txBody>
      </p:sp>
      <p:sp>
        <p:nvSpPr>
          <p:cNvPr id="408" name="Shape 408"/>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Shape 413"/>
          <p:cNvSpPr txBox="1"/>
          <p:nvPr>
            <p:ph type="title"/>
          </p:nvPr>
        </p:nvSpPr>
        <p:spPr>
          <a:xfrm>
            <a:off x="4362612" y="2271777"/>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Post-Layout Results</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sp>
        <p:nvSpPr>
          <p:cNvPr id="414" name="Shape 414"/>
          <p:cNvSpPr txBox="1"/>
          <p:nvPr>
            <p:ph idx="4" type="body"/>
          </p:nvPr>
        </p:nvSpPr>
        <p:spPr>
          <a:xfrm>
            <a:off x="3505200" y="5360650"/>
            <a:ext cx="38764500" cy="25986300"/>
          </a:xfrm>
          <a:prstGeom prst="rect">
            <a:avLst/>
          </a:prstGeom>
          <a:noFill/>
          <a:ln>
            <a:noFill/>
          </a:ln>
        </p:spPr>
        <p:txBody>
          <a:bodyPr anchorCtr="0" anchor="t" bIns="245675" lIns="491450" rIns="491450" tIns="245675">
            <a:noAutofit/>
          </a:bodyPr>
          <a:lstStyle/>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a:p>
            <a:pPr indent="-929304" lvl="0" marL="1843704" marR="0" rtl="0" algn="l">
              <a:lnSpc>
                <a:spcPct val="90000"/>
              </a:lnSpc>
              <a:spcBef>
                <a:spcPts val="0"/>
              </a:spcBef>
              <a:spcAft>
                <a:spcPts val="0"/>
              </a:spcAft>
              <a:buClr>
                <a:srgbClr val="00FF00"/>
              </a:buClr>
              <a:buSzPct val="100000"/>
              <a:buFont typeface="Proxima Nova"/>
              <a:buChar char="•"/>
            </a:pPr>
            <a:r>
              <a:rPr b="0" i="0" lang="en-US" sz="11300" u="none" cap="none" strike="noStrike">
                <a:solidFill>
                  <a:srgbClr val="00FF00"/>
                </a:solidFill>
                <a:latin typeface="Proxima Nova"/>
                <a:ea typeface="Proxima Nova"/>
                <a:cs typeface="Proxima Nova"/>
                <a:sym typeface="Proxima Nova"/>
              </a:rPr>
              <a:t>Write pass rate : 100%</a:t>
            </a: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Write delay : 3.5n</a:t>
            </a: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Write Power : 40.04 </a:t>
            </a:r>
            <a:r>
              <a:rPr b="0" i="0" lang="en-US" sz="9700" u="none" cap="none" strike="noStrike">
                <a:solidFill>
                  <a:srgbClr val="00B5B5"/>
                </a:solidFill>
                <a:latin typeface="Trebuchet MS"/>
                <a:ea typeface="Trebuchet MS"/>
                <a:cs typeface="Trebuchet MS"/>
                <a:sym typeface="Trebuchet MS"/>
              </a:rPr>
              <a:t>μ</a:t>
            </a:r>
            <a:r>
              <a:rPr b="0" i="0" lang="en-US" sz="11300" u="none" cap="none" strike="noStrike">
                <a:solidFill>
                  <a:srgbClr val="00B5B5"/>
                </a:solidFill>
                <a:latin typeface="Proxima Nova"/>
                <a:ea typeface="Proxima Nova"/>
                <a:cs typeface="Proxima Nova"/>
                <a:sym typeface="Proxima Nova"/>
              </a:rPr>
              <a:t>W</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a:p>
            <a:pPr indent="-929304" lvl="0" marL="1843704" marR="0" rtl="0" algn="l">
              <a:lnSpc>
                <a:spcPct val="90000"/>
              </a:lnSpc>
              <a:spcBef>
                <a:spcPts val="0"/>
              </a:spcBef>
              <a:spcAft>
                <a:spcPts val="0"/>
              </a:spcAft>
              <a:buClr>
                <a:srgbClr val="00FF00"/>
              </a:buClr>
              <a:buSzPct val="100000"/>
              <a:buFont typeface="Proxima Nova"/>
              <a:buChar char="•"/>
            </a:pPr>
            <a:r>
              <a:rPr b="0" i="0" lang="en-US" sz="11300" u="none" cap="none" strike="noStrike">
                <a:solidFill>
                  <a:srgbClr val="00FF00"/>
                </a:solidFill>
                <a:latin typeface="Proxima Nova"/>
                <a:ea typeface="Proxima Nova"/>
                <a:cs typeface="Proxima Nova"/>
                <a:sym typeface="Proxima Nova"/>
              </a:rPr>
              <a:t>Sensing pass rate : 100%</a:t>
            </a: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Sensing delay (from SE to Q/QB) : 168ps </a:t>
            </a:r>
          </a:p>
          <a:p>
            <a:pPr indent="-929304" lvl="0" marL="1843704" marR="0" rtl="0" algn="l">
              <a:lnSpc>
                <a:spcPct val="90000"/>
              </a:lnSpc>
              <a:spcBef>
                <a:spcPts val="0"/>
              </a:spcBef>
              <a:spcAft>
                <a:spcPts val="0"/>
              </a:spcAft>
              <a:buClr>
                <a:schemeClr val="accent1"/>
              </a:buClr>
              <a:buSzPct val="100000"/>
              <a:buFont typeface="Arial"/>
              <a:buChar char="•"/>
            </a:pPr>
            <a:r>
              <a:rPr b="0" i="0" lang="en-US" sz="11300" u="none" cap="none" strike="noStrike">
                <a:solidFill>
                  <a:srgbClr val="00B5B5"/>
                </a:solidFill>
                <a:latin typeface="Proxima Nova"/>
                <a:ea typeface="Proxima Nova"/>
                <a:cs typeface="Proxima Nova"/>
                <a:sym typeface="Proxima Nova"/>
              </a:rPr>
              <a:t>Sensing Power (at SE frequency of 250 MHz) : 2.36 </a:t>
            </a:r>
            <a:r>
              <a:rPr b="0" i="0" lang="en-US" sz="9700" u="none" cap="none" strike="noStrike">
                <a:solidFill>
                  <a:srgbClr val="00B5B5"/>
                </a:solidFill>
                <a:latin typeface="Trebuchet MS"/>
                <a:ea typeface="Trebuchet MS"/>
                <a:cs typeface="Trebuchet MS"/>
                <a:sym typeface="Trebuchet MS"/>
              </a:rPr>
              <a:t>μ</a:t>
            </a:r>
            <a:r>
              <a:rPr b="0" i="0" lang="en-US" sz="11300" u="none" cap="none" strike="noStrike">
                <a:solidFill>
                  <a:srgbClr val="00B5B5"/>
                </a:solidFill>
                <a:latin typeface="Proxima Nova"/>
                <a:ea typeface="Proxima Nova"/>
                <a:cs typeface="Proxima Nova"/>
                <a:sym typeface="Proxima Nova"/>
              </a:rPr>
              <a:t>W</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Total Power: 42.4 </a:t>
            </a:r>
            <a:r>
              <a:rPr b="0" i="0" lang="en-US" sz="9700" u="none" cap="none" strike="noStrike">
                <a:solidFill>
                  <a:srgbClr val="00B5B5"/>
                </a:solidFill>
                <a:latin typeface="Trebuchet MS"/>
                <a:ea typeface="Trebuchet MS"/>
                <a:cs typeface="Trebuchet MS"/>
                <a:sym typeface="Trebuchet MS"/>
              </a:rPr>
              <a:t>μ</a:t>
            </a:r>
            <a:r>
              <a:rPr b="0" i="0" lang="en-US" sz="11300" u="none" cap="none" strike="noStrike">
                <a:solidFill>
                  <a:srgbClr val="00B5B5"/>
                </a:solidFill>
                <a:latin typeface="Proxima Nova"/>
                <a:ea typeface="Proxima Nova"/>
                <a:cs typeface="Proxima Nova"/>
                <a:sym typeface="Proxima Nova"/>
              </a:rPr>
              <a:t>W</a:t>
            </a:r>
          </a:p>
          <a:p>
            <a:pPr indent="-929304" lvl="0" marL="1843704" marR="0" rtl="0" algn="l">
              <a:lnSpc>
                <a:spcPct val="90000"/>
              </a:lnSpc>
              <a:spcBef>
                <a:spcPts val="0"/>
              </a:spcBef>
              <a:spcAft>
                <a:spcPts val="0"/>
              </a:spcAft>
              <a:buClr>
                <a:srgbClr val="00FF00"/>
              </a:buClr>
              <a:buSzPct val="100000"/>
              <a:buFont typeface="Proxima Nova"/>
              <a:buChar char="•"/>
            </a:pPr>
            <a:r>
              <a:rPr b="0" i="0" lang="en-US" sz="11300" u="none" cap="none" strike="noStrike">
                <a:solidFill>
                  <a:srgbClr val="00FF00"/>
                </a:solidFill>
                <a:latin typeface="Proxima Nova"/>
                <a:ea typeface="Proxima Nova"/>
                <a:cs typeface="Proxima Nova"/>
                <a:sym typeface="Proxima Nova"/>
              </a:rPr>
              <a:t>Leakage Power (standby or idle mode) : 1.5594</a:t>
            </a:r>
            <a:r>
              <a:rPr b="0" i="0" lang="en-US" sz="9700" u="none" cap="none" strike="noStrike">
                <a:solidFill>
                  <a:srgbClr val="00FF00"/>
                </a:solidFill>
                <a:latin typeface="Trebuchet MS"/>
                <a:ea typeface="Trebuchet MS"/>
                <a:cs typeface="Trebuchet MS"/>
                <a:sym typeface="Trebuchet MS"/>
              </a:rPr>
              <a:t>μ</a:t>
            </a:r>
            <a:r>
              <a:rPr b="0" i="0" lang="en-US" sz="11300" u="none" cap="none" strike="noStrike">
                <a:solidFill>
                  <a:srgbClr val="00FF00"/>
                </a:solidFill>
                <a:latin typeface="Proxima Nova"/>
                <a:ea typeface="Proxima Nova"/>
                <a:cs typeface="Proxima Nova"/>
                <a:sym typeface="Proxima Nova"/>
              </a:rPr>
              <a:t>W</a:t>
            </a: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Total layout Area : 18.37</a:t>
            </a:r>
            <a:r>
              <a:rPr b="0" i="0" lang="en-US" sz="9700" u="none" cap="none" strike="noStrike">
                <a:solidFill>
                  <a:srgbClr val="00B5B5"/>
                </a:solidFill>
                <a:latin typeface="Trebuchet MS"/>
                <a:ea typeface="Trebuchet MS"/>
                <a:cs typeface="Trebuchet MS"/>
                <a:sym typeface="Trebuchet MS"/>
              </a:rPr>
              <a:t>μ</a:t>
            </a:r>
            <a:r>
              <a:rPr b="0" i="0" lang="en-US" sz="11300" u="none" cap="none" strike="noStrike">
                <a:solidFill>
                  <a:srgbClr val="00B5B5"/>
                </a:solidFill>
                <a:latin typeface="Proxima Nova"/>
                <a:ea typeface="Proxima Nova"/>
                <a:cs typeface="Proxima Nova"/>
                <a:sym typeface="Proxima Nova"/>
              </a:rPr>
              <a:t>m²</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p:txBody>
      </p:sp>
      <p:sp>
        <p:nvSpPr>
          <p:cNvPr id="415" name="Shape 415"/>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txBox="1"/>
          <p:nvPr>
            <p:ph type="title"/>
          </p:nvPr>
        </p:nvSpPr>
        <p:spPr>
          <a:xfrm>
            <a:off x="4389121" y="1318258"/>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Overview</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Calibri"/>
              <a:ea typeface="Calibri"/>
              <a:cs typeface="Calibri"/>
              <a:sym typeface="Calibri"/>
            </a:endParaRPr>
          </a:p>
        </p:txBody>
      </p:sp>
      <p:sp>
        <p:nvSpPr>
          <p:cNvPr id="170" name="Shape 170"/>
          <p:cNvSpPr txBox="1"/>
          <p:nvPr>
            <p:ph idx="1" type="body"/>
          </p:nvPr>
        </p:nvSpPr>
        <p:spPr>
          <a:xfrm>
            <a:off x="4389125" y="6239749"/>
            <a:ext cx="36931500" cy="25075200"/>
          </a:xfrm>
          <a:prstGeom prst="rect">
            <a:avLst/>
          </a:prstGeom>
          <a:noFill/>
          <a:ln>
            <a:noFill/>
          </a:ln>
        </p:spPr>
        <p:txBody>
          <a:bodyPr anchorCtr="0" anchor="t" bIns="245675" lIns="491450" rIns="491450" tIns="245675">
            <a:noAutofit/>
          </a:bodyPr>
          <a:lstStyle/>
          <a:p>
            <a:pPr indent="-1228919" lvl="0" marL="1228919"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Motivation</a:t>
            </a:r>
          </a:p>
          <a:p>
            <a:pPr indent="-1228919" lvl="0" marL="1228919" marR="0" rtl="0" algn="l">
              <a:lnSpc>
                <a:spcPct val="90000"/>
              </a:lnSpc>
              <a:spcBef>
                <a:spcPts val="6452"/>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Review of Precharge Latch and Research Goals</a:t>
            </a:r>
          </a:p>
          <a:p>
            <a:pPr indent="-1228919" lvl="0" marL="1228919" marR="0" rtl="0" algn="l">
              <a:lnSpc>
                <a:spcPct val="90000"/>
              </a:lnSpc>
              <a:spcBef>
                <a:spcPts val="6452"/>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Write Operation Monte Carlo Results</a:t>
            </a:r>
          </a:p>
          <a:p>
            <a:pPr indent="-1228919" lvl="0" marL="1228919" marR="0" rtl="0" algn="l">
              <a:lnSpc>
                <a:spcPct val="90000"/>
              </a:lnSpc>
              <a:spcBef>
                <a:spcPts val="6452"/>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Optimization of Read Operation</a:t>
            </a:r>
          </a:p>
          <a:p>
            <a:pPr indent="-1228919" lvl="0" marL="1228919" marR="0" rtl="0" algn="l">
              <a:lnSpc>
                <a:spcPct val="90000"/>
              </a:lnSpc>
              <a:spcBef>
                <a:spcPts val="6452"/>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Read Operation Monte Carlo Results</a:t>
            </a:r>
          </a:p>
          <a:p>
            <a:pPr indent="-1228919" lvl="0" marL="1228919" marR="0" rtl="0" algn="l">
              <a:lnSpc>
                <a:spcPct val="90000"/>
              </a:lnSpc>
              <a:spcBef>
                <a:spcPts val="6452"/>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Comparison with Alternate Design</a:t>
            </a:r>
          </a:p>
          <a:p>
            <a:pPr indent="-1228919" lvl="0" marL="1228919" marR="0" rtl="0" algn="l">
              <a:lnSpc>
                <a:spcPct val="90000"/>
              </a:lnSpc>
              <a:spcBef>
                <a:spcPts val="6452"/>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Layout</a:t>
            </a:r>
          </a:p>
          <a:p>
            <a:pPr indent="-1228919" lvl="0" marL="1228919" marR="0" rtl="0" algn="l">
              <a:lnSpc>
                <a:spcPct val="90000"/>
              </a:lnSpc>
              <a:spcBef>
                <a:spcPts val="6452"/>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Post-Layout Results</a:t>
            </a:r>
          </a:p>
          <a:p>
            <a:pPr indent="-1228919" lvl="0" marL="1228919" marR="0" rtl="0" algn="l">
              <a:lnSpc>
                <a:spcPct val="90000"/>
              </a:lnSpc>
              <a:spcBef>
                <a:spcPts val="6452"/>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Conclusion</a:t>
            </a:r>
          </a:p>
          <a:p>
            <a:pPr indent="0" lvl="0" marL="0" marR="0" rtl="0" algn="l">
              <a:lnSpc>
                <a:spcPct val="90000"/>
              </a:lnSpc>
              <a:spcBef>
                <a:spcPts val="6452"/>
              </a:spcBef>
              <a:spcAft>
                <a:spcPts val="0"/>
              </a:spcAft>
              <a:buClr>
                <a:schemeClr val="accent1"/>
              </a:buClr>
              <a:buSzPct val="25000"/>
              <a:buFont typeface="Arial"/>
              <a:buNone/>
            </a:pPr>
            <a:r>
              <a:t/>
            </a:r>
            <a:endParaRPr b="0" i="0" sz="11300" u="none" cap="none" strike="noStrike">
              <a:solidFill>
                <a:schemeClr val="accent1"/>
              </a:solidFill>
              <a:latin typeface="Proxima Nova"/>
              <a:ea typeface="Proxima Nova"/>
              <a:cs typeface="Proxima Nova"/>
              <a:sym typeface="Proxima Nova"/>
            </a:endParaRPr>
          </a:p>
        </p:txBody>
      </p:sp>
      <p:sp>
        <p:nvSpPr>
          <p:cNvPr id="171" name="Shape 171"/>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pic>
        <p:nvPicPr>
          <p:cNvPr id="420" name="Shape 420"/>
          <p:cNvPicPr preferRelativeResize="0"/>
          <p:nvPr/>
        </p:nvPicPr>
        <p:blipFill>
          <a:blip r:embed="rId3">
            <a:alphaModFix/>
          </a:blip>
          <a:stretch>
            <a:fillRect/>
          </a:stretch>
        </p:blipFill>
        <p:spPr>
          <a:xfrm>
            <a:off x="10162000" y="9369225"/>
            <a:ext cx="33729198" cy="23549175"/>
          </a:xfrm>
          <a:prstGeom prst="rect">
            <a:avLst/>
          </a:prstGeom>
          <a:noFill/>
          <a:ln>
            <a:noFill/>
          </a:ln>
        </p:spPr>
      </p:pic>
      <p:sp>
        <p:nvSpPr>
          <p:cNvPr id="421" name="Shape 421"/>
          <p:cNvSpPr txBox="1"/>
          <p:nvPr>
            <p:ph type="title"/>
          </p:nvPr>
        </p:nvSpPr>
        <p:spPr>
          <a:xfrm>
            <a:off x="4419600" y="571314"/>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Pre-Layout vs Post-Layout </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sp>
        <p:nvSpPr>
          <p:cNvPr id="422" name="Shape 422"/>
          <p:cNvSpPr txBox="1"/>
          <p:nvPr>
            <p:ph idx="4" type="body"/>
          </p:nvPr>
        </p:nvSpPr>
        <p:spPr>
          <a:xfrm>
            <a:off x="3454095" y="4980542"/>
            <a:ext cx="21194100" cy="4030499"/>
          </a:xfrm>
          <a:prstGeom prst="rect">
            <a:avLst/>
          </a:prstGeom>
          <a:noFill/>
          <a:ln>
            <a:noFill/>
          </a:ln>
        </p:spPr>
        <p:txBody>
          <a:bodyPr anchorCtr="0" anchor="t" bIns="245675" lIns="491450" rIns="491450" tIns="245675">
            <a:noAutofit/>
          </a:bodyPr>
          <a:lstStyle/>
          <a:p>
            <a:pPr indent="0" lvl="0" marL="0" marR="0" rtl="0" algn="l">
              <a:lnSpc>
                <a:spcPct val="90000"/>
              </a:lnSpc>
              <a:spcBef>
                <a:spcPts val="0"/>
              </a:spcBef>
              <a:spcAft>
                <a:spcPts val="0"/>
              </a:spcAft>
              <a:buClr>
                <a:schemeClr val="accent1"/>
              </a:buClr>
              <a:buSzPct val="25000"/>
              <a:buFont typeface="Arial"/>
              <a:buNone/>
            </a:pPr>
            <a:r>
              <a:rPr b="0" i="0" lang="en-US" sz="11300" u="none" cap="none" strike="noStrike">
                <a:solidFill>
                  <a:srgbClr val="00B5B5"/>
                </a:solidFill>
                <a:latin typeface="Proxima Nova"/>
                <a:ea typeface="Proxima Nova"/>
                <a:cs typeface="Proxima Nova"/>
                <a:sym typeface="Proxima Nova"/>
              </a:rPr>
              <a:t>Write Path Delay Comparison</a:t>
            </a:r>
          </a:p>
        </p:txBody>
      </p:sp>
      <p:sp>
        <p:nvSpPr>
          <p:cNvPr id="423" name="Shape 423"/>
          <p:cNvSpPr txBox="1"/>
          <p:nvPr/>
        </p:nvSpPr>
        <p:spPr>
          <a:xfrm>
            <a:off x="17250743" y="7704619"/>
            <a:ext cx="23352300" cy="275340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17: Write Path Simulation with Parasitics and without overlapped</a:t>
            </a:r>
          </a:p>
        </p:txBody>
      </p:sp>
      <p:sp>
        <p:nvSpPr>
          <p:cNvPr id="424" name="Shape 424"/>
          <p:cNvSpPr txBox="1"/>
          <p:nvPr/>
        </p:nvSpPr>
        <p:spPr>
          <a:xfrm>
            <a:off x="3057735" y="10914479"/>
            <a:ext cx="9116493" cy="3697920"/>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0" i="0" lang="en-US" sz="9700" u="none" cap="none" strike="noStrike">
                <a:solidFill>
                  <a:srgbClr val="FF9900"/>
                </a:solidFill>
                <a:latin typeface="Proxima Nova"/>
                <a:ea typeface="Proxima Nova"/>
                <a:cs typeface="Proxima Nova"/>
                <a:sym typeface="Proxima Nova"/>
              </a:rPr>
              <a:t>MTJd theta (rad)</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cxnSp>
        <p:nvCxnSpPr>
          <p:cNvPr id="425" name="Shape 425"/>
          <p:cNvCxnSpPr/>
          <p:nvPr/>
        </p:nvCxnSpPr>
        <p:spPr>
          <a:xfrm>
            <a:off x="8598499" y="24976079"/>
            <a:ext cx="3276492" cy="4030560"/>
          </a:xfrm>
          <a:prstGeom prst="straightConnector1">
            <a:avLst/>
          </a:prstGeom>
          <a:noFill/>
          <a:ln cap="flat" cmpd="sng" w="114300">
            <a:solidFill>
              <a:srgbClr val="00FF00"/>
            </a:solidFill>
            <a:prstDash val="solid"/>
            <a:round/>
            <a:headEnd len="med" w="med" type="none"/>
            <a:tailEnd len="lg" w="lg" type="triangle"/>
          </a:ln>
        </p:spPr>
      </p:cxnSp>
      <p:cxnSp>
        <p:nvCxnSpPr>
          <p:cNvPr id="426" name="Shape 426"/>
          <p:cNvCxnSpPr/>
          <p:nvPr/>
        </p:nvCxnSpPr>
        <p:spPr>
          <a:xfrm>
            <a:off x="8699235" y="13824120"/>
            <a:ext cx="2873547" cy="3761279"/>
          </a:xfrm>
          <a:prstGeom prst="straightConnector1">
            <a:avLst/>
          </a:prstGeom>
          <a:noFill/>
          <a:ln cap="flat" cmpd="sng" w="114300">
            <a:solidFill>
              <a:srgbClr val="00FF00"/>
            </a:solidFill>
            <a:prstDash val="solid"/>
            <a:round/>
            <a:headEnd len="med" w="med" type="none"/>
            <a:tailEnd len="lg" w="lg" type="triangle"/>
          </a:ln>
        </p:spPr>
      </p:cxnSp>
      <p:sp>
        <p:nvSpPr>
          <p:cNvPr id="427" name="Shape 427"/>
          <p:cNvSpPr txBox="1"/>
          <p:nvPr/>
        </p:nvSpPr>
        <p:spPr>
          <a:xfrm>
            <a:off x="38722775" y="29316359"/>
            <a:ext cx="8112912" cy="3697920"/>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0" i="0" lang="en-US" sz="9700" u="none" cap="none" strike="noStrike">
                <a:solidFill>
                  <a:srgbClr val="FF9900"/>
                </a:solidFill>
                <a:latin typeface="Proxima Nova"/>
                <a:ea typeface="Proxima Nova"/>
                <a:cs typeface="Proxima Nova"/>
                <a:sym typeface="Proxima Nova"/>
              </a:rPr>
              <a:t>Time (s)</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428" name="Shape 428"/>
          <p:cNvSpPr txBox="1"/>
          <p:nvPr/>
        </p:nvSpPr>
        <p:spPr>
          <a:xfrm>
            <a:off x="3057735" y="22398479"/>
            <a:ext cx="9116493" cy="3697920"/>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0" i="0" lang="en-US" sz="9700" u="none" cap="none" strike="noStrike">
                <a:solidFill>
                  <a:srgbClr val="FF9900"/>
                </a:solidFill>
                <a:latin typeface="Proxima Nova"/>
                <a:ea typeface="Proxima Nova"/>
                <a:cs typeface="Proxima Nova"/>
                <a:sym typeface="Proxima Nova"/>
              </a:rPr>
              <a:t>MTJr theta (rad)</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429" name="Shape 429"/>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pic>
        <p:nvPicPr>
          <p:cNvPr id="430" name="Shape 430"/>
          <p:cNvPicPr preferRelativeResize="0"/>
          <p:nvPr/>
        </p:nvPicPr>
        <p:blipFill>
          <a:blip r:embed="rId4">
            <a:alphaModFix/>
          </a:blip>
          <a:stretch>
            <a:fillRect/>
          </a:stretch>
        </p:blipFill>
        <p:spPr>
          <a:xfrm>
            <a:off x="29998850" y="13824125"/>
            <a:ext cx="8040200" cy="1544452"/>
          </a:xfrm>
          <a:prstGeom prst="rect">
            <a:avLst/>
          </a:prstGeom>
          <a:noFill/>
          <a:ln>
            <a:noFill/>
          </a:ln>
        </p:spPr>
      </p:pic>
      <p:pic>
        <p:nvPicPr>
          <p:cNvPr id="431" name="Shape 431"/>
          <p:cNvPicPr preferRelativeResize="0"/>
          <p:nvPr/>
        </p:nvPicPr>
        <p:blipFill>
          <a:blip r:embed="rId5">
            <a:alphaModFix/>
          </a:blip>
          <a:stretch>
            <a:fillRect/>
          </a:stretch>
        </p:blipFill>
        <p:spPr>
          <a:xfrm>
            <a:off x="32136200" y="25743575"/>
            <a:ext cx="8040199" cy="1483836"/>
          </a:xfrm>
          <a:prstGeom prst="rect">
            <a:avLst/>
          </a:prstGeom>
          <a:noFill/>
          <a:ln>
            <a:noFill/>
          </a:ln>
        </p:spPr>
      </p:pic>
      <p:pic>
        <p:nvPicPr>
          <p:cNvPr id="432" name="Shape 432"/>
          <p:cNvPicPr preferRelativeResize="0"/>
          <p:nvPr/>
        </p:nvPicPr>
        <p:blipFill>
          <a:blip r:embed="rId6">
            <a:alphaModFix/>
          </a:blip>
          <a:stretch>
            <a:fillRect/>
          </a:stretch>
        </p:blipFill>
        <p:spPr>
          <a:xfrm>
            <a:off x="28529250" y="29563650"/>
            <a:ext cx="8112925" cy="13175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pic>
        <p:nvPicPr>
          <p:cNvPr id="437" name="Shape 437"/>
          <p:cNvPicPr preferRelativeResize="0"/>
          <p:nvPr/>
        </p:nvPicPr>
        <p:blipFill rotWithShape="1">
          <a:blip r:embed="rId3">
            <a:alphaModFix/>
          </a:blip>
          <a:srcRect b="4769" l="0" r="0" t="0"/>
          <a:stretch/>
        </p:blipFill>
        <p:spPr>
          <a:xfrm>
            <a:off x="10541050" y="11315125"/>
            <a:ext cx="33350100" cy="21347700"/>
          </a:xfrm>
          <a:prstGeom prst="rect">
            <a:avLst/>
          </a:prstGeom>
          <a:noFill/>
          <a:ln>
            <a:noFill/>
          </a:ln>
        </p:spPr>
      </p:pic>
      <p:sp>
        <p:nvSpPr>
          <p:cNvPr id="438" name="Shape 438"/>
          <p:cNvSpPr txBox="1"/>
          <p:nvPr>
            <p:ph type="title"/>
          </p:nvPr>
        </p:nvSpPr>
        <p:spPr>
          <a:xfrm>
            <a:off x="4389121" y="1318258"/>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Pre-Layout vs Post-Layout </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sp>
        <p:nvSpPr>
          <p:cNvPr id="439" name="Shape 439"/>
          <p:cNvSpPr txBox="1"/>
          <p:nvPr>
            <p:ph idx="4" type="body"/>
          </p:nvPr>
        </p:nvSpPr>
        <p:spPr>
          <a:xfrm>
            <a:off x="3423575" y="6170833"/>
            <a:ext cx="15240600" cy="4603800"/>
          </a:xfrm>
          <a:prstGeom prst="rect">
            <a:avLst/>
          </a:prstGeom>
          <a:noFill/>
          <a:ln>
            <a:noFill/>
          </a:ln>
        </p:spPr>
        <p:txBody>
          <a:bodyPr anchorCtr="0" anchor="t" bIns="245675" lIns="491450" rIns="491450" tIns="245675">
            <a:noAutofit/>
          </a:bodyPr>
          <a:lstStyle/>
          <a:p>
            <a:pPr indent="0" lvl="0" marL="0" marR="0" rtl="0" algn="l">
              <a:lnSpc>
                <a:spcPct val="90000"/>
              </a:lnSpc>
              <a:spcBef>
                <a:spcPts val="0"/>
              </a:spcBef>
              <a:spcAft>
                <a:spcPts val="0"/>
              </a:spcAft>
              <a:buClr>
                <a:schemeClr val="dk1"/>
              </a:buClr>
              <a:buSzPct val="25000"/>
              <a:buFont typeface="Arial"/>
              <a:buNone/>
            </a:pPr>
            <a:r>
              <a:rPr b="0" i="0" lang="en-US" sz="11300" u="none" cap="none" strike="noStrike">
                <a:solidFill>
                  <a:srgbClr val="00B5B5"/>
                </a:solidFill>
                <a:latin typeface="Proxima Nova"/>
                <a:ea typeface="Proxima Nova"/>
                <a:cs typeface="Proxima Nova"/>
                <a:sym typeface="Proxima Nova"/>
              </a:rPr>
              <a:t>Read Path Delay Comparison</a:t>
            </a:r>
          </a:p>
        </p:txBody>
      </p:sp>
      <p:sp>
        <p:nvSpPr>
          <p:cNvPr id="440" name="Shape 440"/>
          <p:cNvSpPr txBox="1"/>
          <p:nvPr/>
        </p:nvSpPr>
        <p:spPr>
          <a:xfrm>
            <a:off x="38722775" y="29316359"/>
            <a:ext cx="8112912" cy="3697920"/>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0" i="0" lang="en-US" sz="9700" u="none" cap="none" strike="noStrike">
                <a:solidFill>
                  <a:srgbClr val="FF9900"/>
                </a:solidFill>
                <a:latin typeface="Proxima Nova"/>
                <a:ea typeface="Proxima Nova"/>
                <a:cs typeface="Proxima Nova"/>
                <a:sym typeface="Proxima Nova"/>
              </a:rPr>
              <a:t>Time (s)</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441" name="Shape 441"/>
          <p:cNvSpPr txBox="1"/>
          <p:nvPr/>
        </p:nvSpPr>
        <p:spPr>
          <a:xfrm>
            <a:off x="7307660" y="22493279"/>
            <a:ext cx="3233400" cy="3697800"/>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0" i="0" lang="en-US" sz="9700" u="none" cap="none" strike="noStrike">
                <a:solidFill>
                  <a:srgbClr val="FF9900"/>
                </a:solidFill>
                <a:latin typeface="Proxima Nova"/>
                <a:ea typeface="Proxima Nova"/>
                <a:cs typeface="Proxima Nova"/>
                <a:sym typeface="Proxima Nova"/>
              </a:rPr>
              <a:t>Q</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442" name="Shape 442"/>
          <p:cNvSpPr txBox="1"/>
          <p:nvPr/>
        </p:nvSpPr>
        <p:spPr>
          <a:xfrm>
            <a:off x="6484084" y="12402990"/>
            <a:ext cx="3233400" cy="3697800"/>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0" i="0" lang="en-US" sz="9700" u="none" cap="none" strike="noStrike">
                <a:solidFill>
                  <a:srgbClr val="FF9900"/>
                </a:solidFill>
                <a:latin typeface="Proxima Nova"/>
                <a:ea typeface="Proxima Nova"/>
                <a:cs typeface="Proxima Nova"/>
                <a:sym typeface="Proxima Nova"/>
              </a:rPr>
              <a:t>SE</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443" name="Shape 443"/>
          <p:cNvSpPr txBox="1"/>
          <p:nvPr/>
        </p:nvSpPr>
        <p:spPr>
          <a:xfrm>
            <a:off x="16680475" y="9514600"/>
            <a:ext cx="24399900" cy="587520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18: Read Path Simulation with Parasitics and without overlapped</a:t>
            </a:r>
          </a:p>
        </p:txBody>
      </p:sp>
      <p:pic>
        <p:nvPicPr>
          <p:cNvPr id="444" name="Shape 444"/>
          <p:cNvPicPr preferRelativeResize="0"/>
          <p:nvPr/>
        </p:nvPicPr>
        <p:blipFill rotWithShape="1">
          <a:blip r:embed="rId4">
            <a:alphaModFix/>
          </a:blip>
          <a:srcRect b="0" l="0" r="0" t="0"/>
          <a:stretch/>
        </p:blipFill>
        <p:spPr>
          <a:xfrm>
            <a:off x="30979699" y="17779425"/>
            <a:ext cx="5884500" cy="1275300"/>
          </a:xfrm>
          <a:prstGeom prst="rect">
            <a:avLst/>
          </a:prstGeom>
          <a:noFill/>
          <a:ln>
            <a:noFill/>
          </a:ln>
        </p:spPr>
      </p:pic>
      <p:pic>
        <p:nvPicPr>
          <p:cNvPr id="445" name="Shape 445"/>
          <p:cNvPicPr preferRelativeResize="0"/>
          <p:nvPr/>
        </p:nvPicPr>
        <p:blipFill rotWithShape="1">
          <a:blip r:embed="rId5">
            <a:alphaModFix/>
          </a:blip>
          <a:srcRect b="0" l="0" r="0" t="0"/>
          <a:stretch/>
        </p:blipFill>
        <p:spPr>
          <a:xfrm>
            <a:off x="31863501" y="23748525"/>
            <a:ext cx="6175500" cy="1216200"/>
          </a:xfrm>
          <a:prstGeom prst="rect">
            <a:avLst/>
          </a:prstGeom>
          <a:noFill/>
          <a:ln>
            <a:noFill/>
          </a:ln>
        </p:spPr>
      </p:pic>
      <p:pic>
        <p:nvPicPr>
          <p:cNvPr id="446" name="Shape 446"/>
          <p:cNvPicPr preferRelativeResize="0"/>
          <p:nvPr/>
        </p:nvPicPr>
        <p:blipFill rotWithShape="1">
          <a:blip r:embed="rId6">
            <a:alphaModFix/>
          </a:blip>
          <a:srcRect b="0" l="0" r="0" t="0"/>
          <a:stretch/>
        </p:blipFill>
        <p:spPr>
          <a:xfrm>
            <a:off x="32187800" y="29640675"/>
            <a:ext cx="5809200" cy="1275300"/>
          </a:xfrm>
          <a:prstGeom prst="rect">
            <a:avLst/>
          </a:prstGeom>
          <a:noFill/>
          <a:ln>
            <a:noFill/>
          </a:ln>
        </p:spPr>
      </p:pic>
      <p:cxnSp>
        <p:nvCxnSpPr>
          <p:cNvPr id="447" name="Shape 447"/>
          <p:cNvCxnSpPr/>
          <p:nvPr/>
        </p:nvCxnSpPr>
        <p:spPr>
          <a:xfrm>
            <a:off x="8915435" y="14360045"/>
            <a:ext cx="2873400" cy="3761400"/>
          </a:xfrm>
          <a:prstGeom prst="straightConnector1">
            <a:avLst/>
          </a:prstGeom>
          <a:noFill/>
          <a:ln cap="flat" cmpd="sng" w="114300">
            <a:solidFill>
              <a:srgbClr val="00FF00"/>
            </a:solidFill>
            <a:prstDash val="solid"/>
            <a:round/>
            <a:headEnd len="med" w="med" type="none"/>
            <a:tailEnd len="lg" w="lg" type="triangle"/>
          </a:ln>
        </p:spPr>
      </p:cxnSp>
      <p:cxnSp>
        <p:nvCxnSpPr>
          <p:cNvPr id="448" name="Shape 448"/>
          <p:cNvCxnSpPr/>
          <p:nvPr/>
        </p:nvCxnSpPr>
        <p:spPr>
          <a:xfrm>
            <a:off x="9175935" y="24299332"/>
            <a:ext cx="2873400" cy="3761400"/>
          </a:xfrm>
          <a:prstGeom prst="straightConnector1">
            <a:avLst/>
          </a:prstGeom>
          <a:noFill/>
          <a:ln cap="flat" cmpd="sng" w="114300">
            <a:solidFill>
              <a:srgbClr val="00FF00"/>
            </a:solidFill>
            <a:prstDash val="solid"/>
            <a:round/>
            <a:headEnd len="med" w="med" type="none"/>
            <a:tailEnd len="lg" w="lg" type="triangle"/>
          </a:ln>
        </p:spPr>
      </p:cxnSp>
      <p:sp>
        <p:nvSpPr>
          <p:cNvPr id="449" name="Shape 449"/>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pic>
        <p:nvPicPr>
          <p:cNvPr id="454" name="Shape 454"/>
          <p:cNvPicPr preferRelativeResize="0"/>
          <p:nvPr/>
        </p:nvPicPr>
        <p:blipFill rotWithShape="1">
          <a:blip r:embed="rId3">
            <a:alphaModFix amt="21000"/>
          </a:blip>
          <a:srcRect b="0" l="0" r="0" t="0"/>
          <a:stretch/>
        </p:blipFill>
        <p:spPr>
          <a:xfrm>
            <a:off x="0" y="0"/>
            <a:ext cx="43891200" cy="32918400"/>
          </a:xfrm>
          <a:prstGeom prst="rect">
            <a:avLst/>
          </a:prstGeom>
          <a:noFill/>
          <a:ln>
            <a:noFill/>
          </a:ln>
        </p:spPr>
      </p:pic>
      <p:sp>
        <p:nvSpPr>
          <p:cNvPr id="455" name="Shape 455"/>
          <p:cNvSpPr txBox="1"/>
          <p:nvPr>
            <p:ph type="title"/>
          </p:nvPr>
        </p:nvSpPr>
        <p:spPr>
          <a:xfrm>
            <a:off x="4389121" y="1318258"/>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Conclusion</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sp>
        <p:nvSpPr>
          <p:cNvPr id="456" name="Shape 456"/>
          <p:cNvSpPr txBox="1"/>
          <p:nvPr>
            <p:ph idx="4" type="body"/>
          </p:nvPr>
        </p:nvSpPr>
        <p:spPr>
          <a:xfrm>
            <a:off x="3377060" y="5738385"/>
            <a:ext cx="38319600" cy="25986300"/>
          </a:xfrm>
          <a:prstGeom prst="rect">
            <a:avLst/>
          </a:prstGeom>
          <a:noFill/>
          <a:ln>
            <a:noFill/>
          </a:ln>
        </p:spPr>
        <p:txBody>
          <a:bodyPr anchorCtr="0" anchor="t" bIns="245675" lIns="491450" rIns="491450" tIns="245675">
            <a:noAutofit/>
          </a:bodyPr>
          <a:lstStyle/>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Low delay corresponded with low failure rate and thus high reliability.</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High area and high power consumption corresponded with low failure rate. </a:t>
            </a:r>
          </a:p>
          <a:p>
            <a:pPr indent="0" lvl="0" marL="0" marR="0" rtl="0" algn="l">
              <a:lnSpc>
                <a:spcPct val="90000"/>
              </a:lnSpc>
              <a:spcBef>
                <a:spcPts val="0"/>
              </a:spcBef>
              <a:spcAft>
                <a:spcPts val="0"/>
              </a:spcAft>
              <a:buNone/>
            </a:pPr>
            <a:r>
              <a:t/>
            </a:r>
            <a:endParaRPr>
              <a:solidFill>
                <a:srgbClr val="00B5B5"/>
              </a:solidFill>
              <a:latin typeface="Proxima Nova"/>
              <a:ea typeface="Proxima Nova"/>
              <a:cs typeface="Proxima Nova"/>
              <a:sym typeface="Proxima Nova"/>
            </a:endParaRPr>
          </a:p>
          <a:p>
            <a:pPr indent="-929304" lvl="0" marL="1843704" marR="0" rtl="0" algn="l">
              <a:lnSpc>
                <a:spcPct val="90000"/>
              </a:lnSpc>
              <a:spcBef>
                <a:spcPts val="0"/>
              </a:spcBef>
              <a:spcAft>
                <a:spcPts val="0"/>
              </a:spcAft>
              <a:buClr>
                <a:srgbClr val="00B5B5"/>
              </a:buClr>
              <a:buSzPct val="100000"/>
              <a:buFont typeface="Proxima Nova"/>
              <a:buChar char="•"/>
            </a:pPr>
            <a:r>
              <a:rPr lang="en-US">
                <a:solidFill>
                  <a:srgbClr val="00B5B5"/>
                </a:solidFill>
                <a:latin typeface="Proxima Nova"/>
                <a:ea typeface="Proxima Nova"/>
                <a:cs typeface="Proxima Nova"/>
                <a:sym typeface="Proxima Nova"/>
              </a:rPr>
              <a:t>H</a:t>
            </a:r>
            <a:r>
              <a:rPr b="0" i="0" lang="en-US" sz="11300" u="none" cap="none" strike="noStrike">
                <a:solidFill>
                  <a:srgbClr val="00B5B5"/>
                </a:solidFill>
                <a:latin typeface="Proxima Nova"/>
                <a:ea typeface="Proxima Nova"/>
                <a:cs typeface="Proxima Nova"/>
                <a:sym typeface="Proxima Nova"/>
              </a:rPr>
              <a:t>igher area and higher power imply higher cost so there was a tradeoff in the optimization.</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Larger increases in width were needed in the write path than the read path for similar improvements in reliability. </a:t>
            </a:r>
          </a:p>
          <a:p>
            <a:pPr indent="0" lvl="0" marL="0" marR="0" rtl="0" algn="l">
              <a:lnSpc>
                <a:spcPct val="90000"/>
              </a:lnSpc>
              <a:spcBef>
                <a:spcPts val="0"/>
              </a:spcBef>
              <a:spcAft>
                <a:spcPts val="0"/>
              </a:spcAft>
              <a:buNone/>
            </a:pPr>
            <a:r>
              <a:t/>
            </a:r>
            <a:endParaRPr>
              <a:solidFill>
                <a:srgbClr val="00B5B5"/>
              </a:solidFill>
              <a:latin typeface="Proxima Nova"/>
              <a:ea typeface="Proxima Nova"/>
              <a:cs typeface="Proxima Nova"/>
              <a:sym typeface="Proxima Nova"/>
            </a:endParaRPr>
          </a:p>
          <a:p>
            <a:pPr indent="-929304" lvl="0" marL="1843704" marR="0" rtl="0" algn="l">
              <a:lnSpc>
                <a:spcPct val="90000"/>
              </a:lnSpc>
              <a:spcBef>
                <a:spcPts val="0"/>
              </a:spcBef>
              <a:spcAft>
                <a:spcPts val="0"/>
              </a:spcAft>
              <a:buClr>
                <a:srgbClr val="00B5B5"/>
              </a:buClr>
              <a:buSzPct val="100000"/>
              <a:buFont typeface="Proxima Nova"/>
              <a:buChar char="•"/>
            </a:pPr>
            <a:r>
              <a:rPr lang="en-US">
                <a:solidFill>
                  <a:srgbClr val="00B5B5"/>
                </a:solidFill>
                <a:latin typeface="Proxima Nova"/>
                <a:ea typeface="Proxima Nova"/>
                <a:cs typeface="Proxima Nova"/>
                <a:sym typeface="Proxima Nova"/>
              </a:rPr>
              <a:t>Our design has less complexity than alternative designs and is more reliable when scaled to comparable area.</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a:p>
            <a:pPr indent="0" lvl="0" marL="0" marR="0" rtl="0" algn="l">
              <a:lnSpc>
                <a:spcPct val="90000"/>
              </a:lnSpc>
              <a:spcBef>
                <a:spcPts val="0"/>
              </a:spcBef>
              <a:spcAft>
                <a:spcPts val="0"/>
              </a:spcAft>
              <a:buNone/>
            </a:pPr>
            <a:r>
              <a:t/>
            </a:r>
            <a:endParaRPr/>
          </a:p>
        </p:txBody>
      </p:sp>
      <p:sp>
        <p:nvSpPr>
          <p:cNvPr id="457" name="Shape 457"/>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Shape 462"/>
          <p:cNvSpPr txBox="1"/>
          <p:nvPr>
            <p:ph type="title"/>
          </p:nvPr>
        </p:nvSpPr>
        <p:spPr>
          <a:xfrm>
            <a:off x="4389121" y="1318258"/>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Acknowledgments</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sp>
        <p:nvSpPr>
          <p:cNvPr id="463" name="Shape 463"/>
          <p:cNvSpPr txBox="1"/>
          <p:nvPr>
            <p:ph idx="4" type="body"/>
          </p:nvPr>
        </p:nvSpPr>
        <p:spPr>
          <a:xfrm>
            <a:off x="3849300" y="8371501"/>
            <a:ext cx="36192600" cy="16175400"/>
          </a:xfrm>
          <a:prstGeom prst="rect">
            <a:avLst/>
          </a:prstGeom>
          <a:noFill/>
          <a:ln>
            <a:noFill/>
          </a:ln>
        </p:spPr>
        <p:txBody>
          <a:bodyPr anchorCtr="0" anchor="t" bIns="245675" lIns="491450" rIns="491450" tIns="245675">
            <a:noAutofit/>
          </a:bodyPr>
          <a:lstStyle/>
          <a:p>
            <a:pPr indent="0" lvl="0" marL="0" marR="0" rtl="0" algn="ctr">
              <a:lnSpc>
                <a:spcPct val="90000"/>
              </a:lnSpc>
              <a:spcBef>
                <a:spcPts val="0"/>
              </a:spcBef>
              <a:spcAft>
                <a:spcPts val="0"/>
              </a:spcAft>
              <a:buClr>
                <a:schemeClr val="accent1"/>
              </a:buClr>
              <a:buSzPct val="25000"/>
              <a:buFont typeface="Arial"/>
              <a:buNone/>
            </a:pPr>
            <a:r>
              <a:rPr b="0" i="0" lang="en-US" sz="11300" u="none" cap="none" strike="noStrike">
                <a:solidFill>
                  <a:srgbClr val="00B5B5"/>
                </a:solidFill>
                <a:latin typeface="Proxima Nova"/>
                <a:ea typeface="Proxima Nova"/>
                <a:cs typeface="Proxima Nova"/>
                <a:sym typeface="Proxima Nova"/>
              </a:rPr>
              <a:t> </a:t>
            </a:r>
          </a:p>
          <a:p>
            <a:pPr indent="0" lvl="0" marL="0" marR="0" rtl="0" algn="ctr">
              <a:lnSpc>
                <a:spcPct val="90000"/>
              </a:lnSpc>
              <a:spcBef>
                <a:spcPts val="0"/>
              </a:spcBef>
              <a:spcAft>
                <a:spcPts val="0"/>
              </a:spcAft>
              <a:buClr>
                <a:schemeClr val="accent1"/>
              </a:buClr>
              <a:buSzPct val="25000"/>
              <a:buFont typeface="Arial"/>
              <a:buNone/>
            </a:pPr>
            <a:r>
              <a:rPr b="0" i="0" lang="en-US" sz="11300" u="none" cap="none" strike="noStrike">
                <a:solidFill>
                  <a:srgbClr val="00B5B5"/>
                </a:solidFill>
                <a:latin typeface="Proxima Nova"/>
                <a:ea typeface="Proxima Nova"/>
                <a:cs typeface="Proxima Nova"/>
                <a:sym typeface="Proxima Nova"/>
              </a:rPr>
              <a:t>Thank you t</a:t>
            </a:r>
            <a:r>
              <a:rPr b="0" i="0" lang="en-US" sz="11300" u="none" cap="none" strike="noStrike">
                <a:solidFill>
                  <a:srgbClr val="00B5B5"/>
                </a:solidFill>
                <a:latin typeface="Proxima Nova"/>
                <a:ea typeface="Proxima Nova"/>
                <a:cs typeface="Proxima Nova"/>
                <a:sym typeface="Proxima Nova"/>
              </a:rPr>
              <a:t>o Dr.</a:t>
            </a:r>
            <a:r>
              <a:rPr b="0" i="0" lang="en-US" sz="11300" u="none" cap="none" strike="noStrike">
                <a:solidFill>
                  <a:srgbClr val="00B5B5"/>
                </a:solidFill>
                <a:latin typeface="Proxima Nova"/>
                <a:ea typeface="Proxima Nova"/>
                <a:cs typeface="Proxima Nova"/>
                <a:sym typeface="Proxima Nova"/>
              </a:rPr>
              <a:t> Hamid</a:t>
            </a:r>
            <a:r>
              <a:rPr b="0" i="0" lang="en-US" sz="11300" u="none" cap="none" strike="noStrike">
                <a:solidFill>
                  <a:srgbClr val="00B5B5"/>
                </a:solidFill>
                <a:latin typeface="Proxima Nova"/>
                <a:ea typeface="Proxima Nova"/>
                <a:cs typeface="Proxima Nova"/>
                <a:sym typeface="Proxima Nova"/>
              </a:rPr>
              <a:t> Mahmoodi</a:t>
            </a:r>
            <a:r>
              <a:rPr b="0" i="0" lang="en-US" sz="11300" u="none" cap="none" strike="noStrike">
                <a:solidFill>
                  <a:srgbClr val="00B5B5"/>
                </a:solidFill>
                <a:latin typeface="Proxima Nova"/>
                <a:ea typeface="Proxima Nova"/>
                <a:cs typeface="Proxima Nova"/>
                <a:sym typeface="Proxima Nova"/>
              </a:rPr>
              <a:t>, Ali, and Tyler for mentoring us in this project with technical, aesthetic, and presentation guidance. Thank you to Synopsys for providing EDA licenses to NECRL and to DARPA for continued funding for this research. We are very grateful for this opportunity brought to us by Dr. Amelito Enriquez and the ASPIRES program.</a:t>
            </a:r>
            <a:br>
              <a:rPr b="0" i="0" lang="en-US" sz="11300" u="none" cap="none" strike="noStrike">
                <a:solidFill>
                  <a:srgbClr val="00B5B5"/>
                </a:solidFill>
                <a:latin typeface="Proxima Nova"/>
                <a:ea typeface="Proxima Nova"/>
                <a:cs typeface="Proxima Nova"/>
                <a:sym typeface="Proxima Nova"/>
              </a:rPr>
            </a:br>
            <a:br>
              <a:rPr b="0" i="0" lang="en-US" sz="11300" u="none" cap="none" strike="noStrike">
                <a:solidFill>
                  <a:srgbClr val="00B5B5"/>
                </a:solidFill>
                <a:latin typeface="Proxima Nova"/>
                <a:ea typeface="Proxima Nova"/>
                <a:cs typeface="Proxima Nova"/>
                <a:sym typeface="Proxima Nova"/>
              </a:rPr>
            </a:br>
            <a:br>
              <a:rPr b="0" i="0" lang="en-US" sz="11300" u="none" cap="none" strike="noStrike">
                <a:solidFill>
                  <a:srgbClr val="00B5B5"/>
                </a:solidFill>
                <a:latin typeface="Proxima Nova"/>
                <a:ea typeface="Proxima Nova"/>
                <a:cs typeface="Proxima Nova"/>
                <a:sym typeface="Proxima Nova"/>
              </a:rPr>
            </a:br>
          </a:p>
        </p:txBody>
      </p:sp>
      <p:sp>
        <p:nvSpPr>
          <p:cNvPr id="464" name="Shape 464"/>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Shape 469"/>
          <p:cNvSpPr txBox="1"/>
          <p:nvPr>
            <p:ph type="title"/>
          </p:nvPr>
        </p:nvSpPr>
        <p:spPr>
          <a:xfrm>
            <a:off x="4267200" y="2743200"/>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References</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sp>
        <p:nvSpPr>
          <p:cNvPr id="470" name="Shape 470"/>
          <p:cNvSpPr txBox="1"/>
          <p:nvPr>
            <p:ph idx="4" type="body"/>
          </p:nvPr>
        </p:nvSpPr>
        <p:spPr>
          <a:xfrm>
            <a:off x="3806325" y="7487651"/>
            <a:ext cx="39310500" cy="25986300"/>
          </a:xfrm>
          <a:prstGeom prst="rect">
            <a:avLst/>
          </a:prstGeom>
          <a:noFill/>
          <a:ln>
            <a:noFill/>
          </a:ln>
        </p:spPr>
        <p:txBody>
          <a:bodyPr anchorCtr="0" anchor="t" bIns="245675" lIns="491450" rIns="491450" tIns="245675">
            <a:noAutofit/>
          </a:bodyPr>
          <a:lstStyle/>
          <a:p>
            <a:pPr indent="0" lvl="0" marL="0" marR="0" rtl="0" algn="l">
              <a:lnSpc>
                <a:spcPct val="90000"/>
              </a:lnSpc>
              <a:spcBef>
                <a:spcPts val="0"/>
              </a:spcBef>
              <a:spcAft>
                <a:spcPts val="0"/>
              </a:spcAft>
              <a:buClr>
                <a:schemeClr val="accent1"/>
              </a:buClr>
              <a:buSzPct val="25000"/>
              <a:buFont typeface="Arial"/>
              <a:buNone/>
            </a:pPr>
            <a:r>
              <a:rPr b="0" i="0" lang="en-US" sz="11300" u="none" cap="none" strike="noStrike">
                <a:solidFill>
                  <a:srgbClr val="00B5B5"/>
                </a:solidFill>
                <a:latin typeface="Proxima Nova"/>
                <a:ea typeface="Proxima Nova"/>
                <a:cs typeface="Proxima Nova"/>
                <a:sym typeface="Proxima Nova"/>
              </a:rPr>
              <a:t> </a:t>
            </a:r>
          </a:p>
          <a:p>
            <a:pPr indent="0" lvl="0" marL="0" marR="0" rtl="0" algn="l">
              <a:lnSpc>
                <a:spcPct val="90000"/>
              </a:lnSpc>
              <a:spcBef>
                <a:spcPts val="0"/>
              </a:spcBef>
              <a:spcAft>
                <a:spcPts val="0"/>
              </a:spcAft>
              <a:buClr>
                <a:schemeClr val="accent1"/>
              </a:buClr>
              <a:buSzPct val="25000"/>
              <a:buFont typeface="Arial"/>
              <a:buNone/>
            </a:pPr>
            <a:r>
              <a:rPr b="0" i="0" lang="en-US" sz="7300" u="none" cap="none" strike="noStrike">
                <a:solidFill>
                  <a:srgbClr val="00B5B5"/>
                </a:solidFill>
                <a:latin typeface="Proxima Nova"/>
                <a:ea typeface="Proxima Nova"/>
                <a:cs typeface="Proxima Nova"/>
                <a:sym typeface="Proxima Nova"/>
              </a:rPr>
              <a:t>[1] H. Mahmoodi, A. Attaran, T. Sheaves, “Design of a Non-Volatile Latch using Resistive Memory Technology” Poster 20</a:t>
            </a:r>
            <a:r>
              <a:rPr lang="en-US" sz="7300">
                <a:solidFill>
                  <a:srgbClr val="00B5B5"/>
                </a:solidFill>
                <a:latin typeface="Proxima Nova"/>
                <a:ea typeface="Proxima Nova"/>
                <a:cs typeface="Proxima Nova"/>
                <a:sym typeface="Proxima Nova"/>
              </a:rPr>
              <a:t>16</a:t>
            </a:r>
            <a:br>
              <a:rPr b="0" i="0" lang="en-US" sz="7300" u="none" cap="none" strike="noStrike">
                <a:solidFill>
                  <a:srgbClr val="00B5B5"/>
                </a:solidFill>
                <a:latin typeface="Proxima Nova"/>
                <a:ea typeface="Proxima Nova"/>
                <a:cs typeface="Proxima Nova"/>
                <a:sym typeface="Proxima Nova"/>
              </a:rPr>
            </a:br>
            <a:r>
              <a:rPr b="0" i="0" lang="en-US" sz="7300" u="none" cap="none" strike="noStrike">
                <a:solidFill>
                  <a:srgbClr val="00B5B5"/>
                </a:solidFill>
                <a:latin typeface="Proxima Nova"/>
                <a:ea typeface="Proxima Nova"/>
                <a:cs typeface="Proxima Nova"/>
                <a:sym typeface="Proxima Nova"/>
              </a:rPr>
              <a:t>[2] H. Mahmoodi, S. Srinivasan Lakshmipuramᐩ, M. Aora, Y. Asgarieh, H. Homayoun, B. Lin and D. M. Tullsen “Resisitive Computation: A Critique.” IEEE COMPUTER ARCHITECTURE LETTERS, VOL. 13 NO.2, JULY-DECEMBER 2014</a:t>
            </a:r>
            <a:br>
              <a:rPr b="0" i="0" lang="en-US" sz="7300" u="none" cap="none" strike="noStrike">
                <a:solidFill>
                  <a:srgbClr val="00B5B5"/>
                </a:solidFill>
                <a:latin typeface="Proxima Nova"/>
                <a:ea typeface="Proxima Nova"/>
                <a:cs typeface="Proxima Nova"/>
                <a:sym typeface="Proxima Nova"/>
              </a:rPr>
            </a:br>
            <a:r>
              <a:rPr b="0" i="0" lang="en-US" sz="7300" u="none" cap="none" strike="noStrike">
                <a:solidFill>
                  <a:srgbClr val="00B5B5"/>
                </a:solidFill>
                <a:latin typeface="Proxima Nova"/>
                <a:ea typeface="Proxima Nova"/>
                <a:cs typeface="Proxima Nova"/>
                <a:sym typeface="Proxima Nova"/>
              </a:rPr>
              <a:t>[3] W. Zhao, E. Belhaire and C. Chappert “Spin-MTJ based Non-Volatile Flip-Flop.”</a:t>
            </a:r>
            <a:br>
              <a:rPr b="0" i="0" lang="en-US" sz="7300" u="none" cap="none" strike="noStrike">
                <a:solidFill>
                  <a:srgbClr val="00B5B5"/>
                </a:solidFill>
                <a:latin typeface="Proxima Nova"/>
                <a:ea typeface="Proxima Nova"/>
                <a:cs typeface="Proxima Nova"/>
                <a:sym typeface="Proxima Nova"/>
              </a:rPr>
            </a:br>
            <a:r>
              <a:rPr b="0" i="0" lang="en-US" sz="7300" u="none" cap="none" strike="noStrike">
                <a:solidFill>
                  <a:srgbClr val="00B5B5"/>
                </a:solidFill>
                <a:latin typeface="Proxima Nova"/>
                <a:ea typeface="Proxima Nova"/>
                <a:cs typeface="Proxima Nova"/>
                <a:sym typeface="Proxima Nova"/>
              </a:rPr>
              <a:t>Proceedings of the 7th IEEE International Conference on Nanotechnology August 2-5 </a:t>
            </a:r>
            <a:br>
              <a:rPr b="0" i="0" lang="en-US" sz="7300" u="none" cap="none" strike="noStrike">
                <a:solidFill>
                  <a:srgbClr val="00B5B5"/>
                </a:solidFill>
                <a:latin typeface="Proxima Nova"/>
                <a:ea typeface="Proxima Nova"/>
                <a:cs typeface="Proxima Nova"/>
                <a:sym typeface="Proxima Nova"/>
              </a:rPr>
            </a:br>
            <a:r>
              <a:rPr b="0" i="0" lang="en-US" sz="7300" u="none" cap="none" strike="noStrike">
                <a:solidFill>
                  <a:srgbClr val="00B5B5"/>
                </a:solidFill>
                <a:latin typeface="Proxima Nova"/>
                <a:ea typeface="Proxima Nova"/>
                <a:cs typeface="Proxima Nova"/>
                <a:sym typeface="Proxima Nova"/>
              </a:rPr>
              <a:t>2007, Hong Kong</a:t>
            </a:r>
            <a:br>
              <a:rPr b="0" i="0" lang="en-US" sz="7300" u="none" cap="none" strike="noStrike">
                <a:solidFill>
                  <a:srgbClr val="00B5B5"/>
                </a:solidFill>
                <a:latin typeface="Proxima Nova"/>
                <a:ea typeface="Proxima Nova"/>
                <a:cs typeface="Proxima Nova"/>
                <a:sym typeface="Proxima Nova"/>
              </a:rPr>
            </a:br>
            <a:r>
              <a:rPr b="0" i="0" lang="en-US" sz="7300" u="none" cap="none" strike="noStrike">
                <a:solidFill>
                  <a:srgbClr val="00B5B5"/>
                </a:solidFill>
                <a:latin typeface="Proxima Nova"/>
                <a:ea typeface="Proxima Nova"/>
                <a:cs typeface="Proxima Nova"/>
                <a:sym typeface="Proxima Nova"/>
              </a:rPr>
              <a:t>[4]Wicht, Bernhard, Thomas Nirschl, and Doris Schmitt-Landsiedel. "Yield and Speed Optimization of a Latch-Type Voltage Sense Amplifier." IEEE JOURNAL OF SOLID-STATE CIRCUITS , VOL.39 NO.07, JULY 2004</a:t>
            </a:r>
            <a:br>
              <a:rPr b="0" i="0" lang="en-US" sz="7300" u="none" cap="none" strike="noStrike">
                <a:solidFill>
                  <a:srgbClr val="00B5B5"/>
                </a:solidFill>
                <a:latin typeface="Proxima Nova"/>
                <a:ea typeface="Proxima Nova"/>
                <a:cs typeface="Proxima Nova"/>
                <a:sym typeface="Proxima Nova"/>
              </a:rPr>
            </a:br>
            <a:r>
              <a:rPr b="0" i="0" lang="en-US" sz="7300" u="none" cap="none" strike="noStrike">
                <a:solidFill>
                  <a:srgbClr val="00B5B5"/>
                </a:solidFill>
                <a:latin typeface="Proxima Nova"/>
                <a:ea typeface="Proxima Nova"/>
                <a:cs typeface="Proxima Nova"/>
                <a:sym typeface="Proxima Nova"/>
              </a:rPr>
              <a:t>[5]Welser, Jeffrey, S.A. Wolf, and Phaedon Avouris. " 282 CHAPTER 8 APPLICATIONS: NANOELECTRONICS AND NANOMAGNETICS ." Nanotechnology Research Directions for Societal Needs in 2020. London: Springer Dordrecht, 2011. </a:t>
            </a:r>
            <a:br>
              <a:rPr b="0" i="0" lang="en-US" sz="7300" u="none" cap="none" strike="noStrike">
                <a:solidFill>
                  <a:srgbClr val="00B5B5"/>
                </a:solidFill>
                <a:latin typeface="Proxima Nova"/>
                <a:ea typeface="Proxima Nova"/>
                <a:cs typeface="Proxima Nova"/>
                <a:sym typeface="Proxima Nova"/>
              </a:rPr>
            </a:br>
            <a:br>
              <a:rPr b="0" i="0" lang="en-US" sz="7300" u="none" cap="none" strike="noStrike">
                <a:solidFill>
                  <a:srgbClr val="00B5B5"/>
                </a:solidFill>
                <a:latin typeface="Proxima Nova"/>
                <a:ea typeface="Proxima Nova"/>
                <a:cs typeface="Proxima Nova"/>
                <a:sym typeface="Proxima Nova"/>
              </a:rPr>
            </a:br>
          </a:p>
        </p:txBody>
      </p:sp>
      <p:sp>
        <p:nvSpPr>
          <p:cNvPr id="471" name="Shape 471"/>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81A5"/>
            </a:gs>
            <a:gs pos="47000">
              <a:srgbClr val="007DEA"/>
            </a:gs>
            <a:gs pos="100000">
              <a:srgbClr val="5DE8D6"/>
            </a:gs>
          </a:gsLst>
          <a:lin ang="16200038" scaled="0"/>
        </a:gradFill>
      </p:bgPr>
    </p:bg>
    <p:spTree>
      <p:nvGrpSpPr>
        <p:cNvPr id="476" name="Shape 476"/>
        <p:cNvGrpSpPr/>
        <p:nvPr/>
      </p:nvGrpSpPr>
      <p:grpSpPr>
        <a:xfrm>
          <a:off x="0" y="0"/>
          <a:ext cx="0" cy="0"/>
          <a:chOff x="0" y="0"/>
          <a:chExt cx="0" cy="0"/>
        </a:xfrm>
      </p:grpSpPr>
      <p:sp>
        <p:nvSpPr>
          <p:cNvPr id="477" name="Shape 477"/>
          <p:cNvSpPr/>
          <p:nvPr/>
        </p:nvSpPr>
        <p:spPr>
          <a:xfrm>
            <a:off x="11595028" y="5464901"/>
            <a:ext cx="10047002" cy="26742902"/>
          </a:xfrm>
          <a:prstGeom prst="roundRect">
            <a:avLst>
              <a:gd fmla="val 8742" name="adj"/>
            </a:avLst>
          </a:prstGeom>
          <a:solidFill>
            <a:srgbClr val="FFFFFF"/>
          </a:solidFill>
          <a:ln cap="flat" cmpd="sng" w="9525">
            <a:solidFill>
              <a:schemeClr val="dk2"/>
            </a:solidFill>
            <a:prstDash val="solid"/>
            <a:round/>
            <a:headEnd len="med" w="med" type="none"/>
            <a:tailEnd len="med" w="med" type="none"/>
          </a:ln>
        </p:spPr>
        <p:txBody>
          <a:bodyPr anchorCtr="0" anchor="ctr" bIns="91350" lIns="91350" rIns="91350" tIns="91350">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Arial"/>
              <a:ea typeface="Arial"/>
              <a:cs typeface="Arial"/>
              <a:sym typeface="Arial"/>
            </a:endParaRPr>
          </a:p>
        </p:txBody>
      </p:sp>
      <p:sp>
        <p:nvSpPr>
          <p:cNvPr id="478" name="Shape 478"/>
          <p:cNvSpPr/>
          <p:nvPr/>
        </p:nvSpPr>
        <p:spPr>
          <a:xfrm>
            <a:off x="22255654" y="5464782"/>
            <a:ext cx="10052101" cy="26751900"/>
          </a:xfrm>
          <a:prstGeom prst="roundRect">
            <a:avLst>
              <a:gd fmla="val 8742" name="adj"/>
            </a:avLst>
          </a:prstGeom>
          <a:solidFill>
            <a:srgbClr val="FFFFFF"/>
          </a:solidFill>
          <a:ln cap="flat" cmpd="sng" w="9525">
            <a:solidFill>
              <a:schemeClr val="dk2"/>
            </a:solidFill>
            <a:prstDash val="solid"/>
            <a:round/>
            <a:headEnd len="med" w="med" type="none"/>
            <a:tailEnd len="med" w="med" type="none"/>
          </a:ln>
        </p:spPr>
        <p:txBody>
          <a:bodyPr anchorCtr="0" anchor="ctr" bIns="91350" lIns="91350" rIns="91350" tIns="91350">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Arial"/>
              <a:ea typeface="Arial"/>
              <a:cs typeface="Arial"/>
              <a:sym typeface="Arial"/>
            </a:endParaRPr>
          </a:p>
        </p:txBody>
      </p:sp>
      <p:sp>
        <p:nvSpPr>
          <p:cNvPr id="479" name="Shape 479"/>
          <p:cNvSpPr/>
          <p:nvPr/>
        </p:nvSpPr>
        <p:spPr>
          <a:xfrm>
            <a:off x="32921381" y="5464776"/>
            <a:ext cx="10047002" cy="26742902"/>
          </a:xfrm>
          <a:prstGeom prst="roundRect">
            <a:avLst>
              <a:gd fmla="val 8742" name="adj"/>
            </a:avLst>
          </a:prstGeom>
          <a:solidFill>
            <a:srgbClr val="FFFFFF"/>
          </a:solidFill>
          <a:ln cap="flat" cmpd="sng" w="9525">
            <a:solidFill>
              <a:schemeClr val="dk2"/>
            </a:solidFill>
            <a:prstDash val="solid"/>
            <a:round/>
            <a:headEnd len="med" w="med" type="none"/>
            <a:tailEnd len="med" w="med" type="none"/>
          </a:ln>
        </p:spPr>
        <p:txBody>
          <a:bodyPr anchorCtr="0" anchor="ctr" bIns="91350" lIns="91350" rIns="91350" tIns="91350">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Arial"/>
              <a:ea typeface="Arial"/>
              <a:cs typeface="Arial"/>
              <a:sym typeface="Arial"/>
            </a:endParaRPr>
          </a:p>
        </p:txBody>
      </p:sp>
      <p:sp>
        <p:nvSpPr>
          <p:cNvPr id="480" name="Shape 480"/>
          <p:cNvSpPr/>
          <p:nvPr/>
        </p:nvSpPr>
        <p:spPr>
          <a:xfrm>
            <a:off x="929305" y="5469273"/>
            <a:ext cx="10052100" cy="26742900"/>
          </a:xfrm>
          <a:prstGeom prst="roundRect">
            <a:avLst>
              <a:gd fmla="val 8742" name="adj"/>
            </a:avLst>
          </a:prstGeom>
          <a:solidFill>
            <a:srgbClr val="FFFFFF"/>
          </a:solidFill>
          <a:ln cap="flat" cmpd="sng" w="9525">
            <a:solidFill>
              <a:schemeClr val="dk2"/>
            </a:solidFill>
            <a:prstDash val="solid"/>
            <a:round/>
            <a:headEnd len="med" w="med" type="none"/>
            <a:tailEnd len="med" w="med" type="none"/>
          </a:ln>
        </p:spPr>
        <p:txBody>
          <a:bodyPr anchorCtr="0" anchor="ctr" bIns="91350" lIns="91350" rIns="91350" tIns="91350">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Arial"/>
              <a:ea typeface="Arial"/>
              <a:cs typeface="Arial"/>
              <a:sym typeface="Arial"/>
            </a:endParaRPr>
          </a:p>
        </p:txBody>
      </p:sp>
      <p:sp>
        <p:nvSpPr>
          <p:cNvPr id="481" name="Shape 481"/>
          <p:cNvSpPr/>
          <p:nvPr/>
        </p:nvSpPr>
        <p:spPr>
          <a:xfrm>
            <a:off x="-2584" y="-104819"/>
            <a:ext cx="43891199" cy="4944301"/>
          </a:xfrm>
          <a:prstGeom prst="rect">
            <a:avLst/>
          </a:prstGeom>
          <a:solidFill>
            <a:srgbClr val="C8F7F1"/>
          </a:solidFill>
          <a:ln cap="flat" cmpd="sng" w="25400">
            <a:solidFill>
              <a:schemeClr val="lt2"/>
            </a:solidFill>
            <a:prstDash val="solid"/>
            <a:round/>
            <a:headEnd len="med" w="med" type="none"/>
            <a:tailEnd len="med" w="med" type="none"/>
          </a:ln>
        </p:spPr>
        <p:txBody>
          <a:bodyPr anchorCtr="0" anchor="ctr" bIns="45650" lIns="91350" rIns="91350" tIns="45650">
            <a:noAutofit/>
          </a:bodyPr>
          <a:lstStyle/>
          <a:p>
            <a:pPr indent="0" lvl="0" marL="0" marR="0" rtl="0" algn="ctr">
              <a:lnSpc>
                <a:spcPct val="100000"/>
              </a:lnSpc>
              <a:spcBef>
                <a:spcPts val="0"/>
              </a:spcBef>
              <a:spcAft>
                <a:spcPts val="0"/>
              </a:spcAft>
              <a:buClr>
                <a:srgbClr val="000000"/>
              </a:buClr>
              <a:buFont typeface="Arial"/>
              <a:buNone/>
            </a:pPr>
            <a:r>
              <a:t/>
            </a:r>
            <a:endParaRPr b="1" i="0" sz="1200" u="none" cap="none" strike="noStrike">
              <a:solidFill>
                <a:srgbClr val="00ADDC"/>
              </a:solidFill>
              <a:latin typeface="Arial"/>
              <a:ea typeface="Arial"/>
              <a:cs typeface="Arial"/>
              <a:sym typeface="Arial"/>
            </a:endParaRPr>
          </a:p>
        </p:txBody>
      </p:sp>
      <p:sp>
        <p:nvSpPr>
          <p:cNvPr id="482" name="Shape 482"/>
          <p:cNvSpPr txBox="1"/>
          <p:nvPr>
            <p:ph idx="13" type="body"/>
          </p:nvPr>
        </p:nvSpPr>
        <p:spPr>
          <a:xfrm>
            <a:off x="32870228" y="5961603"/>
            <a:ext cx="10047002" cy="753901"/>
          </a:xfrm>
          <a:prstGeom prst="rect">
            <a:avLst/>
          </a:prstGeom>
          <a:noFill/>
          <a:ln>
            <a:noFill/>
          </a:ln>
        </p:spPr>
        <p:txBody>
          <a:bodyPr anchorCtr="0" anchor="ctr" bIns="91350" lIns="91350" rIns="91350" tIns="91350">
            <a:noAutofit/>
          </a:bodyPr>
          <a:lstStyle/>
          <a:p>
            <a:pPr indent="444500" lvl="0" marL="0" marR="0" rtl="0" algn="l">
              <a:lnSpc>
                <a:spcPct val="100000"/>
              </a:lnSpc>
              <a:spcBef>
                <a:spcPts val="0"/>
              </a:spcBef>
              <a:spcAft>
                <a:spcPts val="0"/>
              </a:spcAft>
              <a:buClr>
                <a:srgbClr val="2C3F71"/>
              </a:buClr>
              <a:buSzPct val="25000"/>
              <a:buFont typeface="Arial"/>
              <a:buNone/>
            </a:pPr>
            <a:r>
              <a:rPr b="1" i="0" lang="en-US" sz="3600" u="none" cap="none" strike="noStrike">
                <a:solidFill>
                  <a:srgbClr val="000000"/>
                </a:solidFill>
                <a:latin typeface="Trebuchet MS"/>
                <a:ea typeface="Trebuchet MS"/>
                <a:cs typeface="Trebuchet MS"/>
                <a:sym typeface="Trebuchet MS"/>
              </a:rPr>
              <a:t>6. Results</a:t>
            </a:r>
          </a:p>
        </p:txBody>
      </p:sp>
      <p:sp>
        <p:nvSpPr>
          <p:cNvPr id="483" name="Shape 483"/>
          <p:cNvSpPr txBox="1"/>
          <p:nvPr>
            <p:ph idx="18" type="body"/>
          </p:nvPr>
        </p:nvSpPr>
        <p:spPr>
          <a:xfrm>
            <a:off x="5947626" y="1392508"/>
            <a:ext cx="31997400" cy="3551702"/>
          </a:xfrm>
          <a:prstGeom prst="rect">
            <a:avLst/>
          </a:prstGeom>
          <a:noFill/>
          <a:ln>
            <a:noFill/>
          </a:ln>
        </p:spPr>
        <p:txBody>
          <a:bodyPr anchorCtr="0" anchor="t" bIns="45650" lIns="91350" rIns="91350" tIns="45650">
            <a:noAutofit/>
          </a:bodyPr>
          <a:lstStyle/>
          <a:p>
            <a:pPr indent="0" lvl="0" marL="0" marR="0" rtl="0" algn="ctr">
              <a:lnSpc>
                <a:spcPct val="100000"/>
              </a:lnSpc>
              <a:spcBef>
                <a:spcPts val="0"/>
              </a:spcBef>
              <a:spcAft>
                <a:spcPts val="0"/>
              </a:spcAft>
              <a:buClr>
                <a:srgbClr val="888888"/>
              </a:buClr>
              <a:buSzPct val="25000"/>
              <a:buFont typeface="Arial"/>
              <a:buNone/>
            </a:pPr>
            <a:r>
              <a:t/>
            </a:r>
            <a:endParaRPr b="0" baseline="30000" i="0" sz="3600" u="none" cap="none" strike="noStrike">
              <a:solidFill>
                <a:schemeClr val="lt1"/>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888888"/>
              </a:buClr>
              <a:buSzPct val="25000"/>
              <a:buFont typeface="Arial"/>
              <a:buNone/>
            </a:pPr>
            <a:r>
              <a:rPr b="0" i="0" lang="en-US" sz="3600" u="none" cap="none" strike="noStrike">
                <a:solidFill>
                  <a:schemeClr val="dk1"/>
                </a:solidFill>
                <a:latin typeface="Trebuchet MS"/>
                <a:ea typeface="Trebuchet MS"/>
                <a:cs typeface="Trebuchet MS"/>
                <a:sym typeface="Trebuchet MS"/>
              </a:rPr>
              <a:t>Vladislav Miftakhov</a:t>
            </a:r>
            <a:r>
              <a:rPr b="0" baseline="30000" i="0" lang="en-US" sz="3600" u="none" cap="none" strike="noStrike">
                <a:solidFill>
                  <a:schemeClr val="dk1"/>
                </a:solidFill>
                <a:latin typeface="Trebuchet MS"/>
                <a:ea typeface="Trebuchet MS"/>
                <a:cs typeface="Trebuchet MS"/>
                <a:sym typeface="Trebuchet MS"/>
              </a:rPr>
              <a:t>1</a:t>
            </a:r>
            <a:r>
              <a:rPr b="0" i="0" lang="en-US" sz="3600" u="none" cap="none" strike="noStrike">
                <a:solidFill>
                  <a:schemeClr val="dk1"/>
                </a:solidFill>
                <a:latin typeface="Trebuchet MS"/>
                <a:ea typeface="Trebuchet MS"/>
                <a:cs typeface="Trebuchet MS"/>
                <a:sym typeface="Trebuchet MS"/>
              </a:rPr>
              <a:t>, Cody Del Prato</a:t>
            </a:r>
            <a:r>
              <a:rPr b="0" baseline="30000" i="0" lang="en-US" sz="3600" u="none" cap="none" strike="noStrike">
                <a:solidFill>
                  <a:schemeClr val="dk1"/>
                </a:solidFill>
                <a:latin typeface="Trebuchet MS"/>
                <a:ea typeface="Trebuchet MS"/>
                <a:cs typeface="Trebuchet MS"/>
                <a:sym typeface="Trebuchet MS"/>
              </a:rPr>
              <a:t>1</a:t>
            </a:r>
            <a:r>
              <a:rPr b="0" i="0" lang="en-US" sz="3600" u="none" cap="none" strike="noStrike">
                <a:solidFill>
                  <a:schemeClr val="dk1"/>
                </a:solidFill>
                <a:latin typeface="Trebuchet MS"/>
                <a:ea typeface="Trebuchet MS"/>
                <a:cs typeface="Trebuchet MS"/>
                <a:sym typeface="Trebuchet MS"/>
              </a:rPr>
              <a:t>, Søren Tornøe</a:t>
            </a:r>
            <a:r>
              <a:rPr b="0" baseline="30000" i="0" lang="en-US" sz="3600" u="none" cap="none" strike="noStrike">
                <a:solidFill>
                  <a:schemeClr val="dk1"/>
                </a:solidFill>
                <a:latin typeface="Trebuchet MS"/>
                <a:ea typeface="Trebuchet MS"/>
                <a:cs typeface="Trebuchet MS"/>
                <a:sym typeface="Trebuchet MS"/>
              </a:rPr>
              <a:t>1</a:t>
            </a:r>
            <a:r>
              <a:rPr b="0" i="0" lang="en-US" sz="3600" u="none" cap="none" strike="noStrike">
                <a:solidFill>
                  <a:schemeClr val="dk1"/>
                </a:solidFill>
                <a:latin typeface="Trebuchet MS"/>
                <a:ea typeface="Trebuchet MS"/>
                <a:cs typeface="Trebuchet MS"/>
                <a:sym typeface="Trebuchet MS"/>
              </a:rPr>
              <a:t>, Kwan Lim</a:t>
            </a:r>
            <a:r>
              <a:rPr b="0" baseline="30000" i="0" lang="en-US" sz="3600" u="none" cap="none" strike="noStrike">
                <a:solidFill>
                  <a:schemeClr val="dk1"/>
                </a:solidFill>
                <a:latin typeface="Trebuchet MS"/>
                <a:ea typeface="Trebuchet MS"/>
                <a:cs typeface="Trebuchet MS"/>
                <a:sym typeface="Trebuchet MS"/>
              </a:rPr>
              <a:t>1</a:t>
            </a:r>
          </a:p>
          <a:p>
            <a:pPr indent="0" lvl="0" marL="0" marR="0" rtl="0" algn="ctr">
              <a:lnSpc>
                <a:spcPct val="100000"/>
              </a:lnSpc>
              <a:spcBef>
                <a:spcPts val="0"/>
              </a:spcBef>
              <a:spcAft>
                <a:spcPts val="0"/>
              </a:spcAft>
              <a:buClr>
                <a:srgbClr val="888888"/>
              </a:buClr>
              <a:buSzPct val="25000"/>
              <a:buFont typeface="Arial"/>
              <a:buNone/>
            </a:pPr>
            <a:r>
              <a:rPr b="0" i="0" lang="en-US" sz="3600" u="none" cap="none" strike="noStrike">
                <a:solidFill>
                  <a:schemeClr val="dk1"/>
                </a:solidFill>
                <a:latin typeface="Trebuchet MS"/>
                <a:ea typeface="Trebuchet MS"/>
                <a:cs typeface="Trebuchet MS"/>
                <a:sym typeface="Trebuchet MS"/>
              </a:rPr>
              <a:t>Graduate Mentor: Aliyar Attaran</a:t>
            </a:r>
            <a:r>
              <a:rPr b="0" baseline="30000" i="0" lang="en-US" sz="3600" u="none" cap="none" strike="noStrike">
                <a:solidFill>
                  <a:schemeClr val="dk1"/>
                </a:solidFill>
                <a:latin typeface="Trebuchet MS"/>
                <a:ea typeface="Trebuchet MS"/>
                <a:cs typeface="Trebuchet MS"/>
                <a:sym typeface="Trebuchet MS"/>
              </a:rPr>
              <a:t>2</a:t>
            </a:r>
            <a:r>
              <a:rPr b="0" i="0" lang="en-US" sz="3600" u="none" cap="none" strike="noStrike">
                <a:solidFill>
                  <a:schemeClr val="dk1"/>
                </a:solidFill>
                <a:latin typeface="Trebuchet MS"/>
                <a:ea typeface="Trebuchet MS"/>
                <a:cs typeface="Trebuchet MS"/>
                <a:sym typeface="Trebuchet MS"/>
              </a:rPr>
              <a:t>, Advisor: Hamid Mahmoodi</a:t>
            </a:r>
            <a:r>
              <a:rPr b="0" baseline="30000" i="0" lang="en-US" sz="3600" u="none" cap="none" strike="noStrike">
                <a:solidFill>
                  <a:schemeClr val="dk1"/>
                </a:solidFill>
                <a:latin typeface="Trebuchet MS"/>
                <a:ea typeface="Trebuchet MS"/>
                <a:cs typeface="Trebuchet MS"/>
                <a:sym typeface="Trebuchet MS"/>
              </a:rPr>
              <a:t>2</a:t>
            </a:r>
          </a:p>
          <a:p>
            <a:pPr indent="0" lvl="0" marL="0" marR="0" rtl="0" algn="ctr">
              <a:lnSpc>
                <a:spcPct val="100000"/>
              </a:lnSpc>
              <a:spcBef>
                <a:spcPts val="0"/>
              </a:spcBef>
              <a:spcAft>
                <a:spcPts val="0"/>
              </a:spcAft>
              <a:buClr>
                <a:srgbClr val="888888"/>
              </a:buClr>
              <a:buSzPct val="25000"/>
              <a:buFont typeface="Arial"/>
              <a:buNone/>
            </a:pPr>
            <a:r>
              <a:rPr b="0" baseline="30000" i="0" lang="en-US" sz="3600" u="none" cap="none" strike="noStrike">
                <a:solidFill>
                  <a:schemeClr val="dk1"/>
                </a:solidFill>
                <a:latin typeface="Trebuchet MS"/>
                <a:ea typeface="Trebuchet MS"/>
                <a:cs typeface="Trebuchet MS"/>
                <a:sym typeface="Trebuchet MS"/>
              </a:rPr>
              <a:t>1</a:t>
            </a:r>
            <a:r>
              <a:rPr b="0" i="0" lang="en-US" sz="3600" u="none" cap="none" strike="noStrike">
                <a:solidFill>
                  <a:schemeClr val="dk1"/>
                </a:solidFill>
                <a:latin typeface="Calibri"/>
                <a:ea typeface="Calibri"/>
                <a:cs typeface="Calibri"/>
                <a:sym typeface="Calibri"/>
              </a:rPr>
              <a:t>Cañada College  4200 Farm Hill Blvd. Redwood City, CA 94061</a:t>
            </a:r>
          </a:p>
          <a:p>
            <a:pPr indent="0" lvl="0" marL="0" marR="0" rtl="0" algn="ctr">
              <a:lnSpc>
                <a:spcPct val="115000"/>
              </a:lnSpc>
              <a:spcBef>
                <a:spcPts val="0"/>
              </a:spcBef>
              <a:spcAft>
                <a:spcPts val="0"/>
              </a:spcAft>
              <a:buClr>
                <a:schemeClr val="dk1"/>
              </a:buClr>
              <a:buSzPct val="25000"/>
              <a:buFont typeface="Arial"/>
              <a:buNone/>
            </a:pPr>
            <a:r>
              <a:rPr b="0" baseline="30000" i="0" lang="en-US" sz="3600" u="none" cap="none" strike="noStrike">
                <a:solidFill>
                  <a:schemeClr val="dk1"/>
                </a:solidFill>
                <a:latin typeface="Trebuchet MS"/>
                <a:ea typeface="Trebuchet MS"/>
                <a:cs typeface="Trebuchet MS"/>
                <a:sym typeface="Trebuchet MS"/>
              </a:rPr>
              <a:t>2</a:t>
            </a:r>
            <a:r>
              <a:rPr b="0" i="0" lang="en-US" sz="3600" u="none" cap="none" strike="noStrike">
                <a:solidFill>
                  <a:schemeClr val="dk1"/>
                </a:solidFill>
                <a:latin typeface="Calibri"/>
                <a:ea typeface="Calibri"/>
                <a:cs typeface="Calibri"/>
                <a:sym typeface="Calibri"/>
              </a:rPr>
              <a:t>San Francisco State University: Dept. of Engineering 1600 Holloway Ave. San Francisco, CA 94132</a:t>
            </a:r>
          </a:p>
          <a:p>
            <a:pPr indent="0" lvl="0" marL="0" marR="0" rtl="0" algn="ctr">
              <a:lnSpc>
                <a:spcPct val="100000"/>
              </a:lnSpc>
              <a:spcBef>
                <a:spcPts val="0"/>
              </a:spcBef>
              <a:spcAft>
                <a:spcPts val="0"/>
              </a:spcAft>
              <a:buClr>
                <a:srgbClr val="888888"/>
              </a:buClr>
              <a:buSzPct val="25000"/>
              <a:buFont typeface="Arial"/>
              <a:buNone/>
            </a:pPr>
            <a:r>
              <a:t/>
            </a:r>
            <a:endParaRPr b="0" i="0" sz="3600" u="none" cap="none" strike="noStrike">
              <a:solidFill>
                <a:srgbClr val="FFFFFF"/>
              </a:solidFill>
              <a:latin typeface="Calibri"/>
              <a:ea typeface="Calibri"/>
              <a:cs typeface="Calibri"/>
              <a:sym typeface="Calibri"/>
            </a:endParaRPr>
          </a:p>
        </p:txBody>
      </p:sp>
      <p:sp>
        <p:nvSpPr>
          <p:cNvPr id="484" name="Shape 484"/>
          <p:cNvSpPr txBox="1"/>
          <p:nvPr>
            <p:ph idx="20" type="body"/>
          </p:nvPr>
        </p:nvSpPr>
        <p:spPr>
          <a:xfrm>
            <a:off x="5416755" y="615358"/>
            <a:ext cx="33052499" cy="1158600"/>
          </a:xfrm>
          <a:prstGeom prst="rect">
            <a:avLst/>
          </a:prstGeom>
          <a:noFill/>
          <a:ln>
            <a:noFill/>
          </a:ln>
        </p:spPr>
        <p:txBody>
          <a:bodyPr anchorCtr="1" anchor="t" bIns="45650" lIns="91350" rIns="91350" tIns="45650">
            <a:noAutofit/>
          </a:bodyPr>
          <a:lstStyle/>
          <a:p>
            <a:pPr indent="0" lvl="0" marL="0" marR="0" rtl="0" algn="ctr">
              <a:lnSpc>
                <a:spcPct val="80000"/>
              </a:lnSpc>
              <a:spcBef>
                <a:spcPts val="0"/>
              </a:spcBef>
              <a:spcAft>
                <a:spcPts val="0"/>
              </a:spcAft>
              <a:buClr>
                <a:schemeClr val="lt1"/>
              </a:buClr>
              <a:buSzPct val="25000"/>
              <a:buFont typeface="Arial"/>
              <a:buNone/>
            </a:pPr>
            <a:r>
              <a:rPr b="1" i="0" lang="en-US" sz="6500" u="none" cap="none" strike="noStrike">
                <a:solidFill>
                  <a:schemeClr val="dk1"/>
                </a:solidFill>
                <a:latin typeface="Trebuchet MS"/>
                <a:ea typeface="Trebuchet MS"/>
                <a:cs typeface="Trebuchet MS"/>
                <a:sym typeface="Trebuchet MS"/>
              </a:rPr>
              <a:t>Design and Optimization of Non-Volatile Latch using Resistive Memory Technology</a:t>
            </a:r>
          </a:p>
          <a:p>
            <a:pPr indent="0" lvl="0" marL="0" marR="0" rtl="0" algn="ctr">
              <a:lnSpc>
                <a:spcPct val="80000"/>
              </a:lnSpc>
              <a:spcBef>
                <a:spcPts val="0"/>
              </a:spcBef>
              <a:spcAft>
                <a:spcPts val="0"/>
              </a:spcAft>
              <a:buClr>
                <a:schemeClr val="lt1"/>
              </a:buClr>
              <a:buSzPct val="25000"/>
              <a:buFont typeface="Arial"/>
              <a:buNone/>
            </a:pPr>
            <a:br>
              <a:rPr b="1" i="0" lang="en-US" sz="6500" u="none" cap="none" strike="noStrike">
                <a:solidFill>
                  <a:schemeClr val="dk1"/>
                </a:solidFill>
                <a:latin typeface="Trebuchet MS"/>
                <a:ea typeface="Trebuchet MS"/>
                <a:cs typeface="Trebuchet MS"/>
                <a:sym typeface="Trebuchet MS"/>
              </a:rPr>
            </a:br>
          </a:p>
        </p:txBody>
      </p:sp>
      <p:sp>
        <p:nvSpPr>
          <p:cNvPr id="485" name="Shape 485"/>
          <p:cNvSpPr txBox="1"/>
          <p:nvPr/>
        </p:nvSpPr>
        <p:spPr>
          <a:xfrm>
            <a:off x="929305" y="18066781"/>
            <a:ext cx="10052100" cy="753900"/>
          </a:xfrm>
          <a:prstGeom prst="rect">
            <a:avLst/>
          </a:prstGeom>
          <a:noFill/>
          <a:ln>
            <a:noFill/>
          </a:ln>
        </p:spPr>
        <p:txBody>
          <a:bodyPr anchorCtr="0" anchor="t" bIns="91350" lIns="91350" rIns="91350" tIns="91350">
            <a:noAutofit/>
          </a:bodyPr>
          <a:lstStyle/>
          <a:p>
            <a:pPr indent="444500" lvl="0" marL="0" marR="0" rtl="0" algn="l">
              <a:lnSpc>
                <a:spcPct val="100000"/>
              </a:lnSpc>
              <a:spcBef>
                <a:spcPts val="0"/>
              </a:spcBef>
              <a:spcAft>
                <a:spcPts val="0"/>
              </a:spcAft>
              <a:buClr>
                <a:srgbClr val="000000"/>
              </a:buClr>
              <a:buSzPct val="25000"/>
              <a:buFont typeface="Trebuchet MS"/>
              <a:buNone/>
            </a:pPr>
            <a:r>
              <a:rPr b="1" i="0" lang="en-US" sz="3600" u="none" cap="none" strike="noStrike">
                <a:solidFill>
                  <a:srgbClr val="000000"/>
                </a:solidFill>
                <a:latin typeface="Trebuchet MS"/>
                <a:ea typeface="Trebuchet MS"/>
                <a:cs typeface="Trebuchet MS"/>
                <a:sym typeface="Trebuchet MS"/>
              </a:rPr>
              <a:t>3. Magnetic Tunnel Junction (MTJ)</a:t>
            </a:r>
          </a:p>
        </p:txBody>
      </p:sp>
      <p:sp>
        <p:nvSpPr>
          <p:cNvPr id="486" name="Shape 486"/>
          <p:cNvSpPr txBox="1"/>
          <p:nvPr/>
        </p:nvSpPr>
        <p:spPr>
          <a:xfrm>
            <a:off x="909705" y="19094909"/>
            <a:ext cx="9972000" cy="5340600"/>
          </a:xfrm>
          <a:prstGeom prst="rect">
            <a:avLst/>
          </a:prstGeom>
          <a:noFill/>
          <a:ln>
            <a:noFill/>
          </a:ln>
        </p:spPr>
        <p:txBody>
          <a:bodyPr anchorCtr="0" anchor="t" bIns="91350" lIns="91350" rIns="91350" tIns="91350">
            <a:noAutofit/>
          </a:bodyPr>
          <a:lstStyle/>
          <a:p>
            <a:pPr indent="-368010" lvl="0" marL="456910" marR="0" rtl="0" algn="l">
              <a:lnSpc>
                <a:spcPct val="9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Composed of an oxide layer in</a:t>
            </a:r>
            <a:r>
              <a:rPr lang="en-US" sz="2400">
                <a:latin typeface="Trebuchet MS"/>
                <a:ea typeface="Trebuchet MS"/>
                <a:cs typeface="Trebuchet MS"/>
                <a:sym typeface="Trebuchet MS"/>
              </a:rPr>
              <a:t> </a:t>
            </a:r>
            <a:r>
              <a:rPr b="0" i="0" lang="en-US" sz="2400" u="none" cap="none" strike="noStrike">
                <a:solidFill>
                  <a:srgbClr val="000000"/>
                </a:solidFill>
                <a:latin typeface="Trebuchet MS"/>
                <a:ea typeface="Trebuchet MS"/>
                <a:cs typeface="Trebuchet MS"/>
                <a:sym typeface="Trebuchet MS"/>
              </a:rPr>
              <a:t>between two ferromagnetic layers; one free and one pinned.</a:t>
            </a:r>
          </a:p>
          <a:p>
            <a:pPr indent="0" lvl="0" marL="0" marR="0" rtl="0" algn="l">
              <a:lnSpc>
                <a:spcPct val="9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680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Used to store information</a:t>
            </a:r>
          </a:p>
          <a:p>
            <a:pPr indent="444500" lvl="0" marL="0" marR="0" rtl="0" algn="l">
              <a:lnSpc>
                <a:spcPct val="100000"/>
              </a:lnSpc>
              <a:spcBef>
                <a:spcPts val="0"/>
              </a:spcBef>
              <a:spcAft>
                <a:spcPts val="0"/>
              </a:spcAft>
              <a:buClr>
                <a:srgbClr val="000000"/>
              </a:buClr>
              <a:buSzPct val="25000"/>
              <a:buFont typeface="Trebuchet MS"/>
              <a:buNone/>
            </a:pPr>
            <a:r>
              <a:rPr b="0" i="0" lang="en-US" sz="2400" u="none" cap="none" strike="noStrike">
                <a:solidFill>
                  <a:srgbClr val="000000"/>
                </a:solidFill>
                <a:latin typeface="Trebuchet MS"/>
                <a:ea typeface="Trebuchet MS"/>
                <a:cs typeface="Trebuchet MS"/>
                <a:sym typeface="Trebuchet MS"/>
              </a:rPr>
              <a:t> as binary bit.</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680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Resistance is sensed by  </a:t>
            </a:r>
          </a:p>
          <a:p>
            <a:pPr indent="0" lvl="0" marL="0" marR="0" rtl="0" algn="l">
              <a:lnSpc>
                <a:spcPct val="100000"/>
              </a:lnSpc>
              <a:spcBef>
                <a:spcPts val="0"/>
              </a:spcBef>
              <a:spcAft>
                <a:spcPts val="0"/>
              </a:spcAft>
              <a:buClr>
                <a:srgbClr val="000000"/>
              </a:buClr>
              <a:buSzPct val="25000"/>
              <a:buFont typeface="Trebuchet MS"/>
              <a:buNone/>
            </a:pPr>
            <a:r>
              <a:rPr b="0" i="0" lang="en-US" sz="2400" u="none" cap="none" strike="noStrike">
                <a:solidFill>
                  <a:srgbClr val="000000"/>
                </a:solidFill>
                <a:latin typeface="Trebuchet MS"/>
                <a:ea typeface="Trebuchet MS"/>
                <a:cs typeface="Trebuchet MS"/>
                <a:sym typeface="Trebuchet MS"/>
              </a:rPr>
              <a:t>     applying a current to </a:t>
            </a:r>
          </a:p>
          <a:p>
            <a:pPr indent="0" lvl="0" marL="0" marR="0" rtl="0" algn="l">
              <a:lnSpc>
                <a:spcPct val="100000"/>
              </a:lnSpc>
              <a:spcBef>
                <a:spcPts val="0"/>
              </a:spcBef>
              <a:spcAft>
                <a:spcPts val="0"/>
              </a:spcAft>
              <a:buClr>
                <a:srgbClr val="000000"/>
              </a:buClr>
              <a:buSzPct val="25000"/>
              <a:buFont typeface="Trebuchet MS"/>
              <a:buNone/>
            </a:pPr>
            <a:r>
              <a:rPr b="0" i="0" lang="en-US" sz="2400" u="none" cap="none" strike="noStrike">
                <a:solidFill>
                  <a:srgbClr val="000000"/>
                </a:solidFill>
                <a:latin typeface="Trebuchet MS"/>
                <a:ea typeface="Trebuchet MS"/>
                <a:cs typeface="Trebuchet MS"/>
                <a:sym typeface="Trebuchet MS"/>
              </a:rPr>
              <a:t>	MTJs layers.</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680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Information is sensed </a:t>
            </a:r>
          </a:p>
          <a:p>
            <a:pPr indent="444500" lvl="0" marL="0" marR="0" rtl="0" algn="l">
              <a:lnSpc>
                <a:spcPct val="100000"/>
              </a:lnSpc>
              <a:spcBef>
                <a:spcPts val="0"/>
              </a:spcBef>
              <a:spcAft>
                <a:spcPts val="0"/>
              </a:spcAft>
              <a:buClr>
                <a:srgbClr val="000000"/>
              </a:buClr>
              <a:buSzPct val="25000"/>
              <a:buFont typeface="Trebuchet MS"/>
              <a:buNone/>
            </a:pPr>
            <a:r>
              <a:rPr b="0" i="0" lang="en-US" sz="2400" u="none" cap="none" strike="noStrike">
                <a:solidFill>
                  <a:srgbClr val="000000"/>
                </a:solidFill>
                <a:latin typeface="Trebuchet MS"/>
                <a:ea typeface="Trebuchet MS"/>
                <a:cs typeface="Trebuchet MS"/>
                <a:sym typeface="Trebuchet MS"/>
              </a:rPr>
              <a:t>as resistances.</a:t>
            </a:r>
          </a:p>
          <a:p>
            <a:pPr indent="-393119" lvl="0" marL="913819"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Low resistance is logic state 0 &amp; High resistance is logic state 1.</a:t>
            </a:r>
          </a:p>
          <a:p>
            <a:pPr indent="0" lvl="0" marL="0" marR="0" rtl="0" algn="l">
              <a:lnSpc>
                <a:spcPct val="100000"/>
              </a:lnSpc>
              <a:spcBef>
                <a:spcPts val="0"/>
              </a:spcBef>
              <a:spcAft>
                <a:spcPts val="0"/>
              </a:spcAft>
              <a:buClr>
                <a:srgbClr val="000000"/>
              </a:buClr>
              <a:buFont typeface="Arial"/>
              <a:buNone/>
            </a:pPr>
            <a:r>
              <a:t/>
            </a:r>
            <a:endParaRPr b="0" i="0" sz="1600" u="none" cap="none" strike="noStrike">
              <a:solidFill>
                <a:srgbClr val="4A86E8"/>
              </a:solidFill>
              <a:latin typeface="Arial"/>
              <a:ea typeface="Arial"/>
              <a:cs typeface="Arial"/>
              <a:sym typeface="Arial"/>
            </a:endParaRPr>
          </a:p>
        </p:txBody>
      </p:sp>
      <p:sp>
        <p:nvSpPr>
          <p:cNvPr id="487" name="Shape 487"/>
          <p:cNvSpPr txBox="1"/>
          <p:nvPr/>
        </p:nvSpPr>
        <p:spPr>
          <a:xfrm>
            <a:off x="941030" y="24629535"/>
            <a:ext cx="10052100" cy="911700"/>
          </a:xfrm>
          <a:prstGeom prst="rect">
            <a:avLst/>
          </a:prstGeom>
          <a:noFill/>
          <a:ln>
            <a:noFill/>
          </a:ln>
        </p:spPr>
        <p:txBody>
          <a:bodyPr anchorCtr="0" anchor="t" bIns="91350" lIns="91350" rIns="91350" tIns="91350">
            <a:noAutofit/>
          </a:bodyPr>
          <a:lstStyle/>
          <a:p>
            <a:pPr indent="444500" lvl="0" marL="0" marR="0" rtl="0" algn="l">
              <a:lnSpc>
                <a:spcPct val="100000"/>
              </a:lnSpc>
              <a:spcBef>
                <a:spcPts val="0"/>
              </a:spcBef>
              <a:spcAft>
                <a:spcPts val="0"/>
              </a:spcAft>
              <a:buClr>
                <a:srgbClr val="000000"/>
              </a:buClr>
              <a:buSzPct val="25000"/>
              <a:buFont typeface="Trebuchet MS"/>
              <a:buNone/>
            </a:pPr>
            <a:r>
              <a:rPr b="1" i="0" lang="en-US" sz="3600" u="none" cap="none" strike="noStrike">
                <a:solidFill>
                  <a:srgbClr val="000000"/>
                </a:solidFill>
                <a:latin typeface="Trebuchet MS"/>
                <a:ea typeface="Trebuchet MS"/>
                <a:cs typeface="Trebuchet MS"/>
                <a:sym typeface="Trebuchet MS"/>
              </a:rPr>
              <a:t>4. Design and Parameters</a:t>
            </a:r>
          </a:p>
        </p:txBody>
      </p:sp>
      <p:sp>
        <p:nvSpPr>
          <p:cNvPr id="488" name="Shape 488"/>
          <p:cNvSpPr txBox="1"/>
          <p:nvPr/>
        </p:nvSpPr>
        <p:spPr>
          <a:xfrm>
            <a:off x="11543875" y="5902500"/>
            <a:ext cx="10149300" cy="753901"/>
          </a:xfrm>
          <a:prstGeom prst="rect">
            <a:avLst/>
          </a:prstGeom>
          <a:noFill/>
          <a:ln>
            <a:noFill/>
          </a:ln>
        </p:spPr>
        <p:txBody>
          <a:bodyPr anchorCtr="0" anchor="ctr" bIns="91350" lIns="91350" rIns="91350" tIns="91350">
            <a:noAutofit/>
          </a:bodyPr>
          <a:lstStyle/>
          <a:p>
            <a:pPr indent="0" lvl="0" marL="0" marR="0" rtl="0" algn="l">
              <a:lnSpc>
                <a:spcPct val="100000"/>
              </a:lnSpc>
              <a:spcBef>
                <a:spcPts val="0"/>
              </a:spcBef>
              <a:spcAft>
                <a:spcPts val="0"/>
              </a:spcAft>
              <a:buClr>
                <a:srgbClr val="000000"/>
              </a:buClr>
              <a:buSzPct val="25000"/>
              <a:buFont typeface="Trebuchet MS"/>
              <a:buNone/>
            </a:pPr>
            <a:r>
              <a:rPr b="1" i="0" lang="en-US" sz="2400" u="none" cap="none" strike="noStrike">
                <a:solidFill>
                  <a:srgbClr val="000000"/>
                </a:solidFill>
                <a:latin typeface="Trebuchet MS"/>
                <a:ea typeface="Trebuchet MS"/>
                <a:cs typeface="Trebuchet MS"/>
                <a:sym typeface="Trebuchet MS"/>
              </a:rPr>
              <a:t>     Logic</a:t>
            </a:r>
          </a:p>
        </p:txBody>
      </p:sp>
      <p:sp>
        <p:nvSpPr>
          <p:cNvPr id="489" name="Shape 489"/>
          <p:cNvSpPr txBox="1"/>
          <p:nvPr/>
        </p:nvSpPr>
        <p:spPr>
          <a:xfrm>
            <a:off x="11617272" y="6686750"/>
            <a:ext cx="5335199" cy="1638000"/>
          </a:xfrm>
          <a:prstGeom prst="rect">
            <a:avLst/>
          </a:prstGeom>
          <a:noFill/>
          <a:ln>
            <a:noFill/>
          </a:ln>
        </p:spPr>
        <p:txBody>
          <a:bodyPr anchorCtr="0" anchor="t" bIns="91350" lIns="91350" rIns="91350" tIns="91350">
            <a:noAutofit/>
          </a:bodyPr>
          <a:lstStyle/>
          <a:p>
            <a:pPr indent="-2410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The control logic is composed of two inverters and two nand gates, and it generates the signals to flip the MTJ.</a:t>
            </a:r>
          </a:p>
          <a:p>
            <a:pPr indent="0" lvl="0" marL="0" marR="0" rtl="0" algn="just">
              <a:lnSpc>
                <a:spcPct val="100000"/>
              </a:lnSpc>
              <a:spcBef>
                <a:spcPts val="2000"/>
              </a:spcBef>
              <a:spcAft>
                <a:spcPts val="0"/>
              </a:spcAft>
              <a:buClr>
                <a:srgbClr val="000000"/>
              </a:buClr>
              <a:buFont typeface="Arial"/>
              <a:buNone/>
            </a:pPr>
            <a:r>
              <a:t/>
            </a:r>
            <a:endParaRPr b="0" i="0" sz="1200" u="none" cap="none" strike="noStrike">
              <a:solidFill>
                <a:srgbClr val="000000"/>
              </a:solidFill>
              <a:latin typeface="Arial"/>
              <a:ea typeface="Arial"/>
              <a:cs typeface="Arial"/>
              <a:sym typeface="Arial"/>
            </a:endParaRPr>
          </a:p>
        </p:txBody>
      </p:sp>
      <p:sp>
        <p:nvSpPr>
          <p:cNvPr id="490" name="Shape 490"/>
          <p:cNvSpPr txBox="1"/>
          <p:nvPr/>
        </p:nvSpPr>
        <p:spPr>
          <a:xfrm>
            <a:off x="11695146" y="10982470"/>
            <a:ext cx="10046997" cy="846302"/>
          </a:xfrm>
          <a:prstGeom prst="rect">
            <a:avLst/>
          </a:prstGeom>
          <a:noFill/>
          <a:ln>
            <a:noFill/>
          </a:ln>
        </p:spPr>
        <p:txBody>
          <a:bodyPr anchorCtr="0" anchor="t" bIns="91350" lIns="91350" rIns="91350" tIns="91350">
            <a:noAutofit/>
          </a:bodyPr>
          <a:lstStyle/>
          <a:p>
            <a:pPr indent="0" lvl="0" marL="0" marR="0" rtl="0" algn="l">
              <a:lnSpc>
                <a:spcPct val="100000"/>
              </a:lnSpc>
              <a:spcBef>
                <a:spcPts val="0"/>
              </a:spcBef>
              <a:spcAft>
                <a:spcPts val="0"/>
              </a:spcAft>
              <a:buClr>
                <a:srgbClr val="FFFFFF"/>
              </a:buClr>
              <a:buSzPct val="25000"/>
              <a:buFont typeface="Trebuchet MS"/>
              <a:buNone/>
            </a:pPr>
            <a:r>
              <a:rPr b="1" i="0" lang="en-US" sz="2400" u="none" cap="none" strike="noStrike">
                <a:solidFill>
                  <a:srgbClr val="000000"/>
                </a:solidFill>
                <a:latin typeface="Trebuchet MS"/>
                <a:ea typeface="Trebuchet MS"/>
                <a:cs typeface="Trebuchet MS"/>
                <a:sym typeface="Trebuchet MS"/>
              </a:rPr>
              <a:t> 	Write and Read  Operations </a:t>
            </a:r>
          </a:p>
          <a:p>
            <a:pPr indent="0" lvl="0" marL="0" marR="0" rtl="0" algn="l">
              <a:lnSpc>
                <a:spcPct val="100000"/>
              </a:lnSpc>
              <a:spcBef>
                <a:spcPts val="0"/>
              </a:spcBef>
              <a:spcAft>
                <a:spcPts val="0"/>
              </a:spcAft>
              <a:buClr>
                <a:srgbClr val="000000"/>
              </a:buClr>
              <a:buFont typeface="Arial"/>
              <a:buNone/>
            </a:pPr>
            <a:r>
              <a:t/>
            </a:r>
            <a:endParaRPr b="1" i="0" sz="1200" u="none" cap="none" strike="noStrike">
              <a:solidFill>
                <a:srgbClr val="0000FF"/>
              </a:solidFill>
              <a:latin typeface="Arial"/>
              <a:ea typeface="Arial"/>
              <a:cs typeface="Arial"/>
              <a:sym typeface="Arial"/>
            </a:endParaRPr>
          </a:p>
        </p:txBody>
      </p:sp>
      <p:sp>
        <p:nvSpPr>
          <p:cNvPr id="491" name="Shape 491"/>
          <p:cNvSpPr txBox="1"/>
          <p:nvPr/>
        </p:nvSpPr>
        <p:spPr>
          <a:xfrm>
            <a:off x="816022" y="5994169"/>
            <a:ext cx="10149300" cy="570600"/>
          </a:xfrm>
          <a:prstGeom prst="rect">
            <a:avLst/>
          </a:prstGeom>
          <a:noFill/>
          <a:ln>
            <a:noFill/>
          </a:ln>
        </p:spPr>
        <p:txBody>
          <a:bodyPr anchorCtr="0" anchor="t" bIns="91350" lIns="91350" rIns="91350" tIns="91350">
            <a:noAutofit/>
          </a:bodyPr>
          <a:lstStyle/>
          <a:p>
            <a:pPr indent="444500" lvl="0" marL="0" marR="0" rtl="0" algn="l">
              <a:lnSpc>
                <a:spcPct val="100000"/>
              </a:lnSpc>
              <a:spcBef>
                <a:spcPts val="0"/>
              </a:spcBef>
              <a:spcAft>
                <a:spcPts val="0"/>
              </a:spcAft>
              <a:buClr>
                <a:srgbClr val="000000"/>
              </a:buClr>
              <a:buSzPct val="25000"/>
              <a:buFont typeface="Trebuchet MS"/>
              <a:buNone/>
            </a:pPr>
            <a:r>
              <a:rPr b="1" i="0" lang="en-US" sz="3600" u="none" cap="none" strike="noStrike">
                <a:solidFill>
                  <a:srgbClr val="000000"/>
                </a:solidFill>
                <a:latin typeface="Trebuchet MS"/>
                <a:ea typeface="Trebuchet MS"/>
                <a:cs typeface="Trebuchet MS"/>
                <a:sym typeface="Trebuchet MS"/>
              </a:rPr>
              <a:t>1. Introduction</a:t>
            </a:r>
          </a:p>
        </p:txBody>
      </p:sp>
      <p:sp>
        <p:nvSpPr>
          <p:cNvPr id="492" name="Shape 492"/>
          <p:cNvSpPr txBox="1"/>
          <p:nvPr>
            <p:ph idx="1" type="body"/>
          </p:nvPr>
        </p:nvSpPr>
        <p:spPr>
          <a:xfrm>
            <a:off x="934404" y="11688393"/>
            <a:ext cx="10047000" cy="1407000"/>
          </a:xfrm>
          <a:prstGeom prst="rect">
            <a:avLst/>
          </a:prstGeom>
          <a:noFill/>
          <a:ln>
            <a:noFill/>
          </a:ln>
        </p:spPr>
        <p:txBody>
          <a:bodyPr anchorCtr="0" anchor="t" bIns="228425" lIns="228425" rIns="228425" tIns="228425">
            <a:noAutofit/>
          </a:bodyPr>
          <a:lstStyle/>
          <a:p>
            <a:pPr indent="-12409" lvl="0" marL="456910" marR="0" rtl="0" algn="l">
              <a:lnSpc>
                <a:spcPct val="100000"/>
              </a:lnSpc>
              <a:spcBef>
                <a:spcPts val="0"/>
              </a:spcBef>
              <a:spcAft>
                <a:spcPts val="0"/>
              </a:spcAft>
              <a:buClr>
                <a:schemeClr val="lt1"/>
              </a:buClr>
              <a:buSzPct val="25000"/>
              <a:buFont typeface="Arial"/>
              <a:buNone/>
            </a:pPr>
            <a:r>
              <a:rPr b="1" i="0" lang="en-US" sz="3600" u="none" cap="none" strike="noStrike">
                <a:solidFill>
                  <a:srgbClr val="000000"/>
                </a:solidFill>
                <a:latin typeface="Trebuchet MS"/>
                <a:ea typeface="Trebuchet MS"/>
                <a:cs typeface="Trebuchet MS"/>
                <a:sym typeface="Trebuchet MS"/>
              </a:rPr>
              <a:t>2. Spin Transfer Torque Random Access Memory (STTRAM)</a:t>
            </a:r>
          </a:p>
        </p:txBody>
      </p:sp>
      <p:sp>
        <p:nvSpPr>
          <p:cNvPr id="493" name="Shape 493"/>
          <p:cNvSpPr txBox="1"/>
          <p:nvPr/>
        </p:nvSpPr>
        <p:spPr>
          <a:xfrm>
            <a:off x="933200" y="13392182"/>
            <a:ext cx="5416500" cy="3756300"/>
          </a:xfrm>
          <a:prstGeom prst="rect">
            <a:avLst/>
          </a:prstGeom>
          <a:noFill/>
          <a:ln>
            <a:noFill/>
          </a:ln>
        </p:spPr>
        <p:txBody>
          <a:bodyPr anchorCtr="0" anchor="t" bIns="91350" lIns="91350" rIns="91350" tIns="91350">
            <a:noAutofit/>
          </a:bodyPr>
          <a:lstStyle/>
          <a:p>
            <a:pPr indent="-368010" lvl="0" marL="456910" marR="0" rtl="0" algn="l">
              <a:lnSpc>
                <a:spcPct val="9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Resistive memory technology to replace traditional charge-based memory.</a:t>
            </a:r>
          </a:p>
          <a:p>
            <a:pPr indent="0" lvl="0" marL="0" marR="0" rtl="0" algn="l">
              <a:lnSpc>
                <a:spcPct val="9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68010" lvl="0" marL="456910" marR="0" rtl="0" algn="l">
              <a:lnSpc>
                <a:spcPct val="9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Information storage by use  of magnetic orientation.</a:t>
            </a:r>
          </a:p>
          <a:p>
            <a:pPr indent="0" lvl="0" marL="0" marR="0" rtl="0" algn="l">
              <a:lnSpc>
                <a:spcPct val="9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68010" lvl="0" marL="456910" marR="0" rtl="0" algn="l">
              <a:lnSpc>
                <a:spcPct val="9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CMOS compatibility, scalability, non-volatility,</a:t>
            </a:r>
          </a:p>
          <a:p>
            <a:pPr indent="0" lvl="0" marL="0" marR="0" rtl="0" algn="l">
              <a:lnSpc>
                <a:spcPct val="90000"/>
              </a:lnSpc>
              <a:spcBef>
                <a:spcPts val="0"/>
              </a:spcBef>
              <a:spcAft>
                <a:spcPts val="0"/>
              </a:spcAft>
              <a:buClr>
                <a:srgbClr val="000000"/>
              </a:buClr>
              <a:buSzPct val="25000"/>
              <a:buFont typeface="Trebuchet MS"/>
              <a:buNone/>
            </a:pPr>
            <a:r>
              <a:rPr b="0" i="0" lang="en-US" sz="2400" u="none" cap="none" strike="noStrike">
                <a:solidFill>
                  <a:srgbClr val="000000"/>
                </a:solidFill>
                <a:latin typeface="Trebuchet MS"/>
                <a:ea typeface="Trebuchet MS"/>
                <a:cs typeface="Trebuchet MS"/>
                <a:sym typeface="Trebuchet MS"/>
              </a:rPr>
              <a:t>     low power</a:t>
            </a:r>
          </a:p>
          <a:p>
            <a:pPr indent="0" lvl="0" marL="0" marR="0" rtl="0" algn="just">
              <a:lnSpc>
                <a:spcPct val="100000"/>
              </a:lnSpc>
              <a:spcBef>
                <a:spcPts val="0"/>
              </a:spcBef>
              <a:spcAft>
                <a:spcPts val="0"/>
              </a:spcAft>
              <a:buClr>
                <a:srgbClr val="000000"/>
              </a:buClr>
              <a:buFont typeface="Arial"/>
              <a:buNone/>
            </a:pPr>
            <a:r>
              <a:t/>
            </a:r>
            <a:endParaRPr b="0" i="0" sz="1200" u="none" cap="none" strike="noStrike">
              <a:solidFill>
                <a:srgbClr val="000000"/>
              </a:solidFill>
              <a:latin typeface="Arial"/>
              <a:ea typeface="Arial"/>
              <a:cs typeface="Arial"/>
              <a:sym typeface="Arial"/>
            </a:endParaRPr>
          </a:p>
        </p:txBody>
      </p:sp>
      <p:sp>
        <p:nvSpPr>
          <p:cNvPr id="494" name="Shape 494"/>
          <p:cNvSpPr txBox="1"/>
          <p:nvPr/>
        </p:nvSpPr>
        <p:spPr>
          <a:xfrm>
            <a:off x="22731712" y="14417406"/>
            <a:ext cx="10047002" cy="753901"/>
          </a:xfrm>
          <a:prstGeom prst="rect">
            <a:avLst/>
          </a:prstGeom>
          <a:noFill/>
          <a:ln>
            <a:noFill/>
          </a:ln>
        </p:spPr>
        <p:txBody>
          <a:bodyPr anchorCtr="0" anchor="ctr" bIns="91350" lIns="91350" rIns="91350" tIns="91350">
            <a:noAutofit/>
          </a:bodyPr>
          <a:lstStyle/>
          <a:p>
            <a:pPr indent="0" lvl="0" marL="0" marR="0" rtl="0" algn="l">
              <a:lnSpc>
                <a:spcPct val="100000"/>
              </a:lnSpc>
              <a:spcBef>
                <a:spcPts val="0"/>
              </a:spcBef>
              <a:spcAft>
                <a:spcPts val="0"/>
              </a:spcAft>
              <a:buClr>
                <a:srgbClr val="000000"/>
              </a:buClr>
              <a:buSzPct val="25000"/>
              <a:buFont typeface="Trebuchet MS"/>
              <a:buNone/>
            </a:pPr>
            <a:r>
              <a:rPr b="1" i="0" lang="en-US" sz="2400" u="none" cap="none" strike="noStrike">
                <a:solidFill>
                  <a:srgbClr val="000000"/>
                </a:solidFill>
                <a:latin typeface="Trebuchet MS"/>
                <a:ea typeface="Trebuchet MS"/>
                <a:cs typeface="Trebuchet MS"/>
                <a:sym typeface="Trebuchet MS"/>
              </a:rPr>
              <a:t>Monte Carlo Simulations</a:t>
            </a:r>
          </a:p>
        </p:txBody>
      </p:sp>
      <p:sp>
        <p:nvSpPr>
          <p:cNvPr id="495" name="Shape 495"/>
          <p:cNvSpPr txBox="1"/>
          <p:nvPr/>
        </p:nvSpPr>
        <p:spPr>
          <a:xfrm>
            <a:off x="11603440" y="23980750"/>
            <a:ext cx="10047000" cy="753900"/>
          </a:xfrm>
          <a:prstGeom prst="rect">
            <a:avLst/>
          </a:prstGeom>
          <a:noFill/>
          <a:ln>
            <a:noFill/>
          </a:ln>
        </p:spPr>
        <p:txBody>
          <a:bodyPr anchorCtr="0" anchor="ctr" bIns="91350" lIns="91350" rIns="91350" tIns="91350">
            <a:noAutofit/>
          </a:bodyPr>
          <a:lstStyle/>
          <a:p>
            <a:pPr indent="444500" lvl="0" marL="0" marR="0" rtl="0" algn="l">
              <a:lnSpc>
                <a:spcPct val="100000"/>
              </a:lnSpc>
              <a:spcBef>
                <a:spcPts val="0"/>
              </a:spcBef>
              <a:spcAft>
                <a:spcPts val="0"/>
              </a:spcAft>
              <a:buClr>
                <a:srgbClr val="000000"/>
              </a:buClr>
              <a:buSzPct val="25000"/>
              <a:buFont typeface="Trebuchet MS"/>
              <a:buNone/>
            </a:pPr>
            <a:r>
              <a:rPr b="1" i="0" lang="en-US" sz="2400" u="none" cap="none" strike="noStrike">
                <a:solidFill>
                  <a:srgbClr val="000000"/>
                </a:solidFill>
                <a:latin typeface="Trebuchet MS"/>
                <a:ea typeface="Trebuchet MS"/>
                <a:cs typeface="Trebuchet MS"/>
                <a:sym typeface="Trebuchet MS"/>
              </a:rPr>
              <a:t> Delay Vs Width Sweeps</a:t>
            </a:r>
          </a:p>
        </p:txBody>
      </p:sp>
      <p:sp>
        <p:nvSpPr>
          <p:cNvPr id="496" name="Shape 496"/>
          <p:cNvSpPr txBox="1"/>
          <p:nvPr/>
        </p:nvSpPr>
        <p:spPr>
          <a:xfrm>
            <a:off x="22272489" y="24363451"/>
            <a:ext cx="10047002" cy="687301"/>
          </a:xfrm>
          <a:prstGeom prst="rect">
            <a:avLst/>
          </a:prstGeom>
          <a:noFill/>
          <a:ln>
            <a:noFill/>
          </a:ln>
        </p:spPr>
        <p:txBody>
          <a:bodyPr anchorCtr="0" anchor="ctr" bIns="91350" lIns="91350" rIns="91350" tIns="91350">
            <a:noAutofit/>
          </a:bodyPr>
          <a:lstStyle/>
          <a:p>
            <a:pPr indent="444500" lvl="0" marL="0" marR="0" rtl="0" algn="l">
              <a:lnSpc>
                <a:spcPct val="100000"/>
              </a:lnSpc>
              <a:spcBef>
                <a:spcPts val="0"/>
              </a:spcBef>
              <a:spcAft>
                <a:spcPts val="0"/>
              </a:spcAft>
              <a:buClr>
                <a:srgbClr val="000000"/>
              </a:buClr>
              <a:buSzPct val="25000"/>
              <a:buFont typeface="Trebuchet MS"/>
              <a:buNone/>
            </a:pPr>
            <a:r>
              <a:rPr b="1" i="0" lang="en-US" sz="2400" u="none" cap="none" strike="noStrike">
                <a:solidFill>
                  <a:srgbClr val="000000"/>
                </a:solidFill>
                <a:latin typeface="Trebuchet MS"/>
                <a:ea typeface="Trebuchet MS"/>
                <a:cs typeface="Trebuchet MS"/>
                <a:sym typeface="Trebuchet MS"/>
              </a:rPr>
              <a:t>Layout </a:t>
            </a:r>
          </a:p>
        </p:txBody>
      </p:sp>
      <p:sp>
        <p:nvSpPr>
          <p:cNvPr id="497" name="Shape 497"/>
          <p:cNvSpPr txBox="1"/>
          <p:nvPr/>
        </p:nvSpPr>
        <p:spPr>
          <a:xfrm>
            <a:off x="22243929" y="25050804"/>
            <a:ext cx="10047002" cy="3977101"/>
          </a:xfrm>
          <a:prstGeom prst="rect">
            <a:avLst/>
          </a:prstGeom>
          <a:noFill/>
          <a:ln>
            <a:noFill/>
          </a:ln>
        </p:spPr>
        <p:txBody>
          <a:bodyPr anchorCtr="0" anchor="t" bIns="91350" lIns="91350" rIns="91350" tIns="91350">
            <a:noAutofit/>
          </a:bodyPr>
          <a:lstStyle/>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The goal of the layout was to minimize the area the circuit would take up while still being able to perform as desired.</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The first test we ran once our layout was constructed was the Design Rules Checking (DRC), which checks to make sure our design follows the current rules and conventions used in manufacturing.</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All of the nmos and pmos layers must overlap each other and the </a:t>
            </a:r>
            <a:r>
              <a:rPr b="0" i="1" lang="en-US" sz="2400" u="none" cap="none" strike="noStrike">
                <a:solidFill>
                  <a:srgbClr val="000000"/>
                </a:solidFill>
                <a:latin typeface="Trebuchet MS"/>
                <a:ea typeface="Trebuchet MS"/>
                <a:cs typeface="Trebuchet MS"/>
                <a:sym typeface="Trebuchet MS"/>
              </a:rPr>
              <a:t>VDD</a:t>
            </a:r>
            <a:r>
              <a:rPr b="0" i="0" lang="en-US" sz="2400" u="none" cap="none" strike="noStrike">
                <a:solidFill>
                  <a:srgbClr val="000000"/>
                </a:solidFill>
                <a:latin typeface="Trebuchet MS"/>
                <a:ea typeface="Trebuchet MS"/>
                <a:cs typeface="Trebuchet MS"/>
                <a:sym typeface="Trebuchet MS"/>
              </a:rPr>
              <a:t> and </a:t>
            </a:r>
            <a:r>
              <a:rPr b="0" i="1" lang="en-US" sz="2400" u="none" cap="none" strike="noStrike">
                <a:solidFill>
                  <a:srgbClr val="000000"/>
                </a:solidFill>
                <a:latin typeface="Trebuchet MS"/>
                <a:ea typeface="Trebuchet MS"/>
                <a:cs typeface="Trebuchet MS"/>
                <a:sym typeface="Trebuchet MS"/>
              </a:rPr>
              <a:t>VSS</a:t>
            </a:r>
            <a:r>
              <a:rPr b="0" i="0" lang="en-US" sz="2400" u="none" cap="none" strike="noStrike">
                <a:solidFill>
                  <a:srgbClr val="000000"/>
                </a:solidFill>
                <a:latin typeface="Trebuchet MS"/>
                <a:ea typeface="Trebuchet MS"/>
                <a:cs typeface="Trebuchet MS"/>
                <a:sym typeface="Trebuchet MS"/>
              </a:rPr>
              <a:t> must all be formed into one bar across all instances respectively to create one continuous circuit. </a:t>
            </a:r>
          </a:p>
        </p:txBody>
      </p:sp>
      <p:sp>
        <p:nvSpPr>
          <p:cNvPr id="498" name="Shape 498"/>
          <p:cNvSpPr txBox="1"/>
          <p:nvPr/>
        </p:nvSpPr>
        <p:spPr>
          <a:xfrm>
            <a:off x="22255654" y="15185306"/>
            <a:ext cx="10052101" cy="4362301"/>
          </a:xfrm>
          <a:prstGeom prst="rect">
            <a:avLst/>
          </a:prstGeom>
          <a:noFill/>
          <a:ln>
            <a:noFill/>
          </a:ln>
        </p:spPr>
        <p:txBody>
          <a:bodyPr anchorCtr="0" anchor="t" bIns="91350" lIns="91350" rIns="91350" tIns="91350">
            <a:noAutofit/>
          </a:bodyPr>
          <a:lstStyle/>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A Monte Carlo failure rate netlist program was used to test each set of values recorded in the optimization process.</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Each set of our values was run at 1000 iterations to ensure reliability of the circuit to within 0.1% accuracy. </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We looked for values that passed simulations with 0% failure rate, which meant a minimum of 99.9% reliability. </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The optimization for 100 run Monte Carlo yielded best values that had higher delay, lower reliability, and lower area.</a:t>
            </a:r>
          </a:p>
        </p:txBody>
      </p:sp>
      <p:sp>
        <p:nvSpPr>
          <p:cNvPr id="499" name="Shape 499"/>
          <p:cNvSpPr txBox="1"/>
          <p:nvPr/>
        </p:nvSpPr>
        <p:spPr>
          <a:xfrm>
            <a:off x="11609313" y="24699954"/>
            <a:ext cx="10046999" cy="4124700"/>
          </a:xfrm>
          <a:prstGeom prst="rect">
            <a:avLst/>
          </a:prstGeom>
          <a:noFill/>
          <a:ln>
            <a:noFill/>
          </a:ln>
        </p:spPr>
        <p:txBody>
          <a:bodyPr anchorCtr="0" anchor="t" bIns="91350" lIns="91350" rIns="91350" tIns="91350">
            <a:noAutofit/>
          </a:bodyPr>
          <a:lstStyle/>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Circuit first created as a schematic and exported as HSPICE netlist.</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 Added lines of code to Netlist to measure delay, area, and MTJ orientation.</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Using the netlist, simulations were run of the full circuit where individual transistor widths were adjusted.</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The change in delay due to the changes in transistor widths was then measured for both the Write and Read circuits.</a:t>
            </a:r>
          </a:p>
          <a:p>
            <a:pPr indent="0" lvl="0" marL="0" marR="0" rtl="0" algn="l">
              <a:lnSpc>
                <a:spcPct val="100000"/>
              </a:lnSpc>
              <a:spcBef>
                <a:spcPts val="1000"/>
              </a:spcBef>
              <a:spcAft>
                <a:spcPts val="0"/>
              </a:spcAft>
              <a:buClr>
                <a:srgbClr val="000000"/>
              </a:buClr>
              <a:buSzPct val="25000"/>
              <a:buFont typeface="Trebuchet MS"/>
              <a:buNone/>
            </a:pPr>
            <a:r>
              <a:rPr b="0" i="0" lang="en-US" sz="2400" u="none" cap="none" strike="noStrike">
                <a:solidFill>
                  <a:srgbClr val="000000"/>
                </a:solidFill>
                <a:latin typeface="Trebuchet MS"/>
                <a:ea typeface="Trebuchet MS"/>
                <a:cs typeface="Trebuchet MS"/>
                <a:sym typeface="Trebuchet MS"/>
              </a:rPr>
              <a:t> </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p:txBody>
      </p:sp>
      <p:sp>
        <p:nvSpPr>
          <p:cNvPr id="500" name="Shape 500"/>
          <p:cNvSpPr txBox="1"/>
          <p:nvPr/>
        </p:nvSpPr>
        <p:spPr>
          <a:xfrm>
            <a:off x="317477" y="31800621"/>
            <a:ext cx="184799" cy="307800"/>
          </a:xfrm>
          <a:prstGeom prst="rect">
            <a:avLst/>
          </a:prstGeom>
          <a:noFill/>
          <a:ln>
            <a:noFill/>
          </a:ln>
        </p:spPr>
        <p:txBody>
          <a:bodyPr anchorCtr="0" anchor="t" bIns="45650" lIns="91350" rIns="91350" tIns="45650">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Arial"/>
              <a:ea typeface="Arial"/>
              <a:cs typeface="Arial"/>
              <a:sym typeface="Arial"/>
            </a:endParaRPr>
          </a:p>
        </p:txBody>
      </p:sp>
      <p:pic>
        <p:nvPicPr>
          <p:cNvPr id="501" name="Shape 501"/>
          <p:cNvPicPr preferRelativeResize="0"/>
          <p:nvPr/>
        </p:nvPicPr>
        <p:blipFill rotWithShape="1">
          <a:blip r:embed="rId3">
            <a:alphaModFix/>
          </a:blip>
          <a:srcRect b="0" l="0" r="0" t="0"/>
          <a:stretch/>
        </p:blipFill>
        <p:spPr>
          <a:xfrm>
            <a:off x="440579" y="607224"/>
            <a:ext cx="2876101" cy="2876101"/>
          </a:xfrm>
          <a:prstGeom prst="ellipse">
            <a:avLst/>
          </a:prstGeom>
          <a:noFill/>
          <a:ln cap="rnd" cmpd="sng" w="63500">
            <a:solidFill>
              <a:srgbClr val="333333"/>
            </a:solidFill>
            <a:prstDash val="solid"/>
            <a:round/>
            <a:headEnd len="med" w="med" type="none"/>
            <a:tailEnd len="med" w="med" type="none"/>
          </a:ln>
          <a:effectLst>
            <a:outerShdw blurRad="381000" sx="-80000" rotWithShape="0" dir="5400000" dist="292100" sy="-18000">
              <a:srgbClr val="000000">
                <a:alpha val="20392"/>
              </a:srgbClr>
            </a:outerShdw>
          </a:effectLst>
        </p:spPr>
      </p:pic>
      <p:pic>
        <p:nvPicPr>
          <p:cNvPr id="502" name="Shape 502"/>
          <p:cNvPicPr preferRelativeResize="0"/>
          <p:nvPr/>
        </p:nvPicPr>
        <p:blipFill rotWithShape="1">
          <a:blip r:embed="rId4">
            <a:alphaModFix/>
          </a:blip>
          <a:srcRect b="0" l="0" r="0" t="0"/>
          <a:stretch/>
        </p:blipFill>
        <p:spPr>
          <a:xfrm>
            <a:off x="40574528" y="607224"/>
            <a:ext cx="2876101" cy="2876101"/>
          </a:xfrm>
          <a:prstGeom prst="ellipse">
            <a:avLst/>
          </a:prstGeom>
          <a:noFill/>
          <a:ln cap="rnd" cmpd="sng" w="63500">
            <a:solidFill>
              <a:srgbClr val="333333"/>
            </a:solidFill>
            <a:prstDash val="solid"/>
            <a:round/>
            <a:headEnd len="med" w="med" type="none"/>
            <a:tailEnd len="med" w="med" type="none"/>
          </a:ln>
          <a:effectLst>
            <a:outerShdw blurRad="381000" sx="-80000" rotWithShape="0" dir="5400000" dist="292100" sy="-18000">
              <a:srgbClr val="000000">
                <a:alpha val="20392"/>
              </a:srgbClr>
            </a:outerShdw>
          </a:effectLst>
        </p:spPr>
      </p:pic>
      <p:sp>
        <p:nvSpPr>
          <p:cNvPr id="503" name="Shape 503"/>
          <p:cNvSpPr/>
          <p:nvPr/>
        </p:nvSpPr>
        <p:spPr>
          <a:xfrm>
            <a:off x="317482" y="0"/>
            <a:ext cx="2652901" cy="45600"/>
          </a:xfrm>
          <a:prstGeom prst="rect">
            <a:avLst/>
          </a:prstGeom>
          <a:solidFill>
            <a:schemeClr val="accent1"/>
          </a:solidFill>
          <a:ln cap="flat" cmpd="sng" w="25400">
            <a:solidFill>
              <a:srgbClr val="5C982B"/>
            </a:solidFill>
            <a:prstDash val="solid"/>
            <a:round/>
            <a:headEnd len="med" w="med" type="none"/>
            <a:tailEnd len="med" w="med" type="none"/>
          </a:ln>
        </p:spPr>
        <p:txBody>
          <a:bodyPr anchorCtr="0" anchor="ctr" bIns="45650" lIns="91350" rIns="91350" tIns="45650">
            <a:noAutofit/>
          </a:bodyPr>
          <a:lstStyle/>
          <a:p>
            <a:pPr indent="0" lvl="0" marL="0" marR="0" rtl="0" algn="ctr">
              <a:lnSpc>
                <a:spcPct val="100000"/>
              </a:lnSpc>
              <a:spcBef>
                <a:spcPts val="0"/>
              </a:spcBef>
              <a:spcAft>
                <a:spcPts val="0"/>
              </a:spcAft>
              <a:buClr>
                <a:srgbClr val="000000"/>
              </a:buClr>
              <a:buFont typeface="Arial"/>
              <a:buNone/>
            </a:pPr>
            <a:r>
              <a:t/>
            </a:r>
            <a:endParaRPr b="0" i="0" sz="1200" u="none" cap="none" strike="noStrike">
              <a:solidFill>
                <a:srgbClr val="FFFFFF"/>
              </a:solidFill>
              <a:latin typeface="Arial"/>
              <a:ea typeface="Arial"/>
              <a:cs typeface="Arial"/>
              <a:sym typeface="Arial"/>
            </a:endParaRPr>
          </a:p>
        </p:txBody>
      </p:sp>
      <p:sp>
        <p:nvSpPr>
          <p:cNvPr id="504" name="Shape 504"/>
          <p:cNvSpPr txBox="1"/>
          <p:nvPr/>
        </p:nvSpPr>
        <p:spPr>
          <a:xfrm>
            <a:off x="6349748" y="12420975"/>
            <a:ext cx="4128000" cy="3215702"/>
          </a:xfrm>
          <a:prstGeom prst="rect">
            <a:avLst/>
          </a:prstGeom>
          <a:noFill/>
          <a:ln>
            <a:noFill/>
          </a:ln>
        </p:spPr>
        <p:txBody>
          <a:bodyPr anchorCtr="0" anchor="t" bIns="91350" lIns="91350" rIns="91350" tIns="91350">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Arial"/>
              <a:ea typeface="Arial"/>
              <a:cs typeface="Arial"/>
              <a:sym typeface="Arial"/>
            </a:endParaRPr>
          </a:p>
        </p:txBody>
      </p:sp>
      <p:sp>
        <p:nvSpPr>
          <p:cNvPr id="505" name="Shape 505"/>
          <p:cNvSpPr txBox="1"/>
          <p:nvPr/>
        </p:nvSpPr>
        <p:spPr>
          <a:xfrm>
            <a:off x="946129" y="25601298"/>
            <a:ext cx="10047000" cy="2876100"/>
          </a:xfrm>
          <a:prstGeom prst="rect">
            <a:avLst/>
          </a:prstGeom>
          <a:noFill/>
          <a:ln>
            <a:noFill/>
          </a:ln>
        </p:spPr>
        <p:txBody>
          <a:bodyPr anchorCtr="0" anchor="t" bIns="91350" lIns="91350" rIns="91350" tIns="91350">
            <a:noAutofit/>
          </a:bodyPr>
          <a:lstStyle/>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The precharge latch consists of  two MTJs as resistive memory cells to hold our data as binary one or zero. </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The outputs are the voltage out referenced as Q for the left side of the circuit and Q’ for the right side of the circuit.  There are four inputs for the write; WEN1, WEN2, WEN3, and WEN4. </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p:txBody>
      </p:sp>
      <p:pic>
        <p:nvPicPr>
          <p:cNvPr id="506" name="Shape 506"/>
          <p:cNvPicPr preferRelativeResize="0"/>
          <p:nvPr/>
        </p:nvPicPr>
        <p:blipFill rotWithShape="1">
          <a:blip r:embed="rId5">
            <a:alphaModFix/>
          </a:blip>
          <a:srcRect b="3940" l="1446" r="2073" t="4609"/>
          <a:stretch/>
        </p:blipFill>
        <p:spPr>
          <a:xfrm>
            <a:off x="5546500" y="19867975"/>
            <a:ext cx="5335200" cy="3354600"/>
          </a:xfrm>
          <a:prstGeom prst="rect">
            <a:avLst/>
          </a:prstGeom>
          <a:noFill/>
          <a:ln>
            <a:noFill/>
          </a:ln>
        </p:spPr>
      </p:pic>
      <p:graphicFrame>
        <p:nvGraphicFramePr>
          <p:cNvPr id="507" name="Shape 507"/>
          <p:cNvGraphicFramePr/>
          <p:nvPr/>
        </p:nvGraphicFramePr>
        <p:xfrm>
          <a:off x="13010679" y="8478854"/>
          <a:ext cx="3000000" cy="3000000"/>
        </p:xfrm>
        <a:graphic>
          <a:graphicData uri="http://schemas.openxmlformats.org/drawingml/2006/table">
            <a:tbl>
              <a:tblPr>
                <a:noFill/>
                <a:tableStyleId>{089C615C-BCC1-458E-A4CC-5E00D4426535}</a:tableStyleId>
              </a:tblPr>
              <a:tblGrid>
                <a:gridCol w="1252975"/>
                <a:gridCol w="1033200"/>
                <a:gridCol w="1143125"/>
                <a:gridCol w="1143125"/>
                <a:gridCol w="1143125"/>
                <a:gridCol w="1143125"/>
              </a:tblGrid>
              <a:tr h="642250">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b="1" lang="en-US" sz="1900" u="none" cap="none" strike="noStrike">
                          <a:latin typeface="Times New Roman"/>
                          <a:ea typeface="Times New Roman"/>
                          <a:cs typeface="Times New Roman"/>
                          <a:sym typeface="Times New Roman"/>
                        </a:rPr>
                        <a:t>Bit-Line (Data) </a:t>
                      </a:r>
                    </a:p>
                  </a:txBody>
                  <a:tcPr marT="63500" marB="63500" marR="63500" marL="63500">
                    <a:solidFill>
                      <a:srgbClr val="FFE599"/>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b="1" lang="en-US" sz="1900" u="none" cap="none" strike="noStrike">
                          <a:latin typeface="Times New Roman"/>
                          <a:ea typeface="Times New Roman"/>
                          <a:cs typeface="Times New Roman"/>
                          <a:sym typeface="Times New Roman"/>
                        </a:rPr>
                        <a:t>Wen</a:t>
                      </a:r>
                    </a:p>
                  </a:txBody>
                  <a:tcPr marT="63500" marB="63500" marR="63500" marL="63500">
                    <a:solidFill>
                      <a:srgbClr val="FFE599"/>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WEN1</a:t>
                      </a:r>
                    </a:p>
                  </a:txBody>
                  <a:tcPr marT="63500" marB="63500" marR="63500" marL="63500">
                    <a:solidFill>
                      <a:srgbClr val="FFE599"/>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WEN2</a:t>
                      </a:r>
                    </a:p>
                  </a:txBody>
                  <a:tcPr marT="63500" marB="63500" marR="63500" marL="63500">
                    <a:solidFill>
                      <a:srgbClr val="FFE599"/>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WEN3</a:t>
                      </a:r>
                    </a:p>
                  </a:txBody>
                  <a:tcPr marT="63500" marB="63500" marR="63500" marL="63500">
                    <a:solidFill>
                      <a:srgbClr val="FFE599"/>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WEN4</a:t>
                      </a:r>
                    </a:p>
                  </a:txBody>
                  <a:tcPr marT="63500" marB="63500" marR="63500" marL="63500">
                    <a:solidFill>
                      <a:srgbClr val="FFE599"/>
                    </a:solidFill>
                  </a:tcPr>
                </a:tc>
              </a:tr>
              <a:tr h="379525">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b="1" lang="en-US" sz="1900" u="none" cap="none" strike="noStrike">
                          <a:latin typeface="Times New Roman"/>
                          <a:ea typeface="Times New Roman"/>
                          <a:cs typeface="Times New Roman"/>
                          <a:sym typeface="Times New Roman"/>
                        </a:rPr>
                        <a:t>0</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b="1" lang="en-US" sz="1900" u="none" cap="none" strike="noStrike">
                          <a:latin typeface="Times New Roman"/>
                          <a:ea typeface="Times New Roman"/>
                          <a:cs typeface="Times New Roman"/>
                          <a:sym typeface="Times New Roman"/>
                        </a:rPr>
                        <a:t>0</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1</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0</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1</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0</a:t>
                      </a:r>
                    </a:p>
                  </a:txBody>
                  <a:tcPr marT="63500" marB="63500" marR="63500" marL="63500">
                    <a:solidFill>
                      <a:srgbClr val="FFF2CC"/>
                    </a:solidFill>
                  </a:tcPr>
                </a:tc>
              </a:tr>
              <a:tr h="379525">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b="1" lang="en-US" sz="1900" u="none" cap="none" strike="noStrike">
                          <a:latin typeface="Times New Roman"/>
                          <a:ea typeface="Times New Roman"/>
                          <a:cs typeface="Times New Roman"/>
                          <a:sym typeface="Times New Roman"/>
                        </a:rPr>
                        <a:t>0</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b="1" lang="en-US" sz="1900" u="none" cap="none" strike="noStrike">
                          <a:latin typeface="Times New Roman"/>
                          <a:ea typeface="Times New Roman"/>
                          <a:cs typeface="Times New Roman"/>
                          <a:sym typeface="Times New Roman"/>
                        </a:rPr>
                        <a:t>1</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1</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1</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0</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0</a:t>
                      </a:r>
                    </a:p>
                  </a:txBody>
                  <a:tcPr marT="63500" marB="63500" marR="63500" marL="63500">
                    <a:solidFill>
                      <a:srgbClr val="FFF2CC"/>
                    </a:solidFill>
                  </a:tcPr>
                </a:tc>
              </a:tr>
              <a:tr h="379525">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b="1" lang="en-US" sz="1900" u="none" cap="none" strike="noStrike">
                          <a:latin typeface="Times New Roman"/>
                          <a:ea typeface="Times New Roman"/>
                          <a:cs typeface="Times New Roman"/>
                          <a:sym typeface="Times New Roman"/>
                        </a:rPr>
                        <a:t>1</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b="1" lang="en-US" sz="1900" u="none" cap="none" strike="noStrike">
                          <a:latin typeface="Times New Roman"/>
                          <a:ea typeface="Times New Roman"/>
                          <a:cs typeface="Times New Roman"/>
                          <a:sym typeface="Times New Roman"/>
                        </a:rPr>
                        <a:t>0</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1</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0</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1</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0</a:t>
                      </a:r>
                    </a:p>
                  </a:txBody>
                  <a:tcPr marT="63500" marB="63500" marR="63500" marL="63500">
                    <a:solidFill>
                      <a:srgbClr val="FFF2CC"/>
                    </a:solidFill>
                  </a:tcPr>
                </a:tc>
              </a:tr>
              <a:tr h="379525">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b="1" lang="en-US" sz="1900" u="none" cap="none" strike="noStrike">
                          <a:latin typeface="Times New Roman"/>
                          <a:ea typeface="Times New Roman"/>
                          <a:cs typeface="Times New Roman"/>
                          <a:sym typeface="Times New Roman"/>
                        </a:rPr>
                        <a:t>1</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b="1" lang="en-US" sz="1900" u="none" cap="none" strike="noStrike">
                          <a:latin typeface="Times New Roman"/>
                          <a:ea typeface="Times New Roman"/>
                          <a:cs typeface="Times New Roman"/>
                          <a:sym typeface="Times New Roman"/>
                        </a:rPr>
                        <a:t>1</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0</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0</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1</a:t>
                      </a:r>
                    </a:p>
                  </a:txBody>
                  <a:tcPr marT="63500" marB="63500" marR="63500" marL="63500">
                    <a:solidFill>
                      <a:srgbClr val="FFF2CC"/>
                    </a:solidFill>
                  </a:tcPr>
                </a:tc>
                <a:tc>
                  <a:txBody>
                    <a:bodyPr>
                      <a:noAutofit/>
                    </a:bodyPr>
                    <a:lstStyle/>
                    <a:p>
                      <a:pPr indent="0" lvl="0" marL="0" marR="0" rtl="0" algn="l">
                        <a:lnSpc>
                          <a:spcPct val="100000"/>
                        </a:lnSpc>
                        <a:spcBef>
                          <a:spcPts val="0"/>
                        </a:spcBef>
                        <a:spcAft>
                          <a:spcPts val="0"/>
                        </a:spcAft>
                        <a:buClr>
                          <a:srgbClr val="000000"/>
                        </a:buClr>
                        <a:buSzPct val="25000"/>
                        <a:buFont typeface="Times New Roman"/>
                        <a:buNone/>
                      </a:pPr>
                      <a:r>
                        <a:rPr lang="en-US" sz="1900" u="none" cap="none" strike="noStrike">
                          <a:latin typeface="Times New Roman"/>
                          <a:ea typeface="Times New Roman"/>
                          <a:cs typeface="Times New Roman"/>
                          <a:sym typeface="Times New Roman"/>
                        </a:rPr>
                        <a:t>1</a:t>
                      </a:r>
                    </a:p>
                  </a:txBody>
                  <a:tcPr marT="63500" marB="63500" marR="63500" marL="63500">
                    <a:solidFill>
                      <a:srgbClr val="FFF2CC"/>
                    </a:solidFill>
                  </a:tcPr>
                </a:tc>
              </a:tr>
            </a:tbl>
          </a:graphicData>
        </a:graphic>
      </p:graphicFrame>
      <p:sp>
        <p:nvSpPr>
          <p:cNvPr id="508" name="Shape 508"/>
          <p:cNvSpPr txBox="1"/>
          <p:nvPr/>
        </p:nvSpPr>
        <p:spPr>
          <a:xfrm>
            <a:off x="11630979" y="11704277"/>
            <a:ext cx="4939798" cy="5516399"/>
          </a:xfrm>
          <a:prstGeom prst="rect">
            <a:avLst/>
          </a:prstGeom>
          <a:noFill/>
          <a:ln>
            <a:noFill/>
          </a:ln>
        </p:spPr>
        <p:txBody>
          <a:bodyPr anchorCtr="0" anchor="t" bIns="91350" lIns="91350" rIns="91350" tIns="91350">
            <a:noAutofit/>
          </a:bodyPr>
          <a:lstStyle/>
          <a:p>
            <a:pPr indent="0" lvl="0" marL="0" marR="0" rtl="0" algn="ctr">
              <a:lnSpc>
                <a:spcPct val="100000"/>
              </a:lnSpc>
              <a:spcBef>
                <a:spcPts val="0"/>
              </a:spcBef>
              <a:spcAft>
                <a:spcPts val="0"/>
              </a:spcAft>
              <a:buClr>
                <a:srgbClr val="000000"/>
              </a:buClr>
              <a:buSzPct val="25000"/>
              <a:buFont typeface="Trebuchet MS"/>
              <a:buNone/>
            </a:pPr>
            <a:r>
              <a:rPr b="0" i="0" lang="en-US" sz="2400" u="none" cap="none" strike="noStrike">
                <a:solidFill>
                  <a:srgbClr val="000000"/>
                </a:solidFill>
                <a:latin typeface="Trebuchet MS"/>
                <a:ea typeface="Trebuchet MS"/>
                <a:cs typeface="Trebuchet MS"/>
                <a:sym typeface="Trebuchet MS"/>
              </a:rPr>
              <a:t>Write Operations</a:t>
            </a:r>
          </a:p>
          <a:p>
            <a:pPr indent="-393410" lvl="0" marL="456910" marR="0" rtl="0" algn="l">
              <a:lnSpc>
                <a:spcPct val="100000"/>
              </a:lnSpc>
              <a:spcBef>
                <a:spcPts val="100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When writing a 0 1 to the pair of MTJs, WEN1 and WEN2 are low, the top NMOS transistors are on, and the top of the circuit is connected to ground while WEN3 allows the bottom PMOS to turn on. </a:t>
            </a:r>
          </a:p>
          <a:p>
            <a:pPr indent="0" lvl="0" marL="0" marR="0" rtl="0" algn="l">
              <a:lnSpc>
                <a:spcPct val="100000"/>
              </a:lnSpc>
              <a:spcBef>
                <a:spcPts val="100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 When writing 1 0 to the pair of MTJs, WEN1 and WEN2 are high which allows VDD to be present at the top of the circuit.</a:t>
            </a:r>
          </a:p>
        </p:txBody>
      </p:sp>
      <p:sp>
        <p:nvSpPr>
          <p:cNvPr id="509" name="Shape 509"/>
          <p:cNvSpPr txBox="1"/>
          <p:nvPr/>
        </p:nvSpPr>
        <p:spPr>
          <a:xfrm>
            <a:off x="934405" y="6644174"/>
            <a:ext cx="4764901" cy="2732399"/>
          </a:xfrm>
          <a:prstGeom prst="rect">
            <a:avLst/>
          </a:prstGeom>
          <a:noFill/>
          <a:ln>
            <a:noFill/>
          </a:ln>
        </p:spPr>
        <p:txBody>
          <a:bodyPr anchorCtr="0" anchor="t" bIns="91350" lIns="91350" rIns="91350" tIns="91350">
            <a:noAutofit/>
          </a:bodyPr>
          <a:lstStyle/>
          <a:p>
            <a:pPr indent="-368010" lvl="0" marL="456910" marR="0" rtl="0" algn="l">
              <a:lnSpc>
                <a:spcPct val="9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Modern Semiconductor industry is vulnerable to IP fraud and reverse engineering due to low hardware security and IC fabrication foundries outsourcing semiconductor design.</a:t>
            </a:r>
          </a:p>
        </p:txBody>
      </p:sp>
      <p:sp>
        <p:nvSpPr>
          <p:cNvPr id="510" name="Shape 510"/>
          <p:cNvSpPr txBox="1"/>
          <p:nvPr/>
        </p:nvSpPr>
        <p:spPr>
          <a:xfrm>
            <a:off x="16645578" y="11687882"/>
            <a:ext cx="5012098" cy="6321000"/>
          </a:xfrm>
          <a:prstGeom prst="rect">
            <a:avLst/>
          </a:prstGeom>
          <a:noFill/>
          <a:ln>
            <a:noFill/>
          </a:ln>
        </p:spPr>
        <p:txBody>
          <a:bodyPr anchorCtr="0" anchor="t" bIns="91350" lIns="91350" rIns="91350" tIns="91350">
            <a:noAutofit/>
          </a:bodyPr>
          <a:lstStyle/>
          <a:p>
            <a:pPr indent="0" lvl="0" marL="0" marR="0" rtl="0" algn="ctr">
              <a:lnSpc>
                <a:spcPct val="100000"/>
              </a:lnSpc>
              <a:spcBef>
                <a:spcPts val="0"/>
              </a:spcBef>
              <a:spcAft>
                <a:spcPts val="0"/>
              </a:spcAft>
              <a:buClr>
                <a:srgbClr val="000000"/>
              </a:buClr>
              <a:buSzPct val="25000"/>
              <a:buFont typeface="Trebuchet MS"/>
              <a:buNone/>
            </a:pPr>
            <a:r>
              <a:rPr b="0" i="0" lang="en-US" sz="2400" u="none" cap="none" strike="noStrike">
                <a:solidFill>
                  <a:srgbClr val="000000"/>
                </a:solidFill>
                <a:latin typeface="Trebuchet MS"/>
                <a:ea typeface="Trebuchet MS"/>
                <a:cs typeface="Trebuchet MS"/>
                <a:sym typeface="Trebuchet MS"/>
              </a:rPr>
              <a:t>Read Operations</a:t>
            </a:r>
          </a:p>
          <a:p>
            <a:pPr indent="-393410" lvl="0" marL="456910" marR="0" rtl="0" algn="l">
              <a:lnSpc>
                <a:spcPct val="100000"/>
              </a:lnSpc>
              <a:spcBef>
                <a:spcPts val="100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During the pre-charge phase sense enable is low and the PMOS at the top of the circuit allows the circuit to be pre-charged with VDD while the NMOS that connects to ground is not active. </a:t>
            </a:r>
          </a:p>
          <a:p>
            <a:pPr indent="0" lvl="0" marL="0" marR="0" rtl="0" algn="l">
              <a:lnSpc>
                <a:spcPct val="100000"/>
              </a:lnSpc>
              <a:spcBef>
                <a:spcPts val="100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 During the evaluation phase sense enable is high and the VDD PMOS is inactive while the Grounding NMOS is active and allows the circuit to connect to ground.</a:t>
            </a:r>
          </a:p>
        </p:txBody>
      </p:sp>
      <p:pic>
        <p:nvPicPr>
          <p:cNvPr descr="FailureRateVsDelayVsArea3D_600jpg.jpg" id="511" name="Shape 511"/>
          <p:cNvPicPr preferRelativeResize="0"/>
          <p:nvPr/>
        </p:nvPicPr>
        <p:blipFill rotWithShape="1">
          <a:blip r:embed="rId6">
            <a:alphaModFix/>
          </a:blip>
          <a:srcRect b="0" l="0" r="0" t="0"/>
          <a:stretch/>
        </p:blipFill>
        <p:spPr>
          <a:xfrm>
            <a:off x="22790556" y="19513550"/>
            <a:ext cx="8810101" cy="4784544"/>
          </a:xfrm>
          <a:prstGeom prst="rect">
            <a:avLst/>
          </a:prstGeom>
          <a:noFill/>
          <a:ln>
            <a:noFill/>
          </a:ln>
        </p:spPr>
      </p:pic>
      <p:sp>
        <p:nvSpPr>
          <p:cNvPr id="512" name="Shape 512"/>
          <p:cNvSpPr txBox="1"/>
          <p:nvPr/>
        </p:nvSpPr>
        <p:spPr>
          <a:xfrm>
            <a:off x="22260626" y="6693434"/>
            <a:ext cx="3915299" cy="3354599"/>
          </a:xfrm>
          <a:prstGeom prst="rect">
            <a:avLst/>
          </a:prstGeom>
          <a:noFill/>
          <a:ln>
            <a:noFill/>
          </a:ln>
        </p:spPr>
        <p:txBody>
          <a:bodyPr anchorCtr="0" anchor="t" bIns="91350" lIns="91350" rIns="91350" tIns="91350">
            <a:noAutofit/>
          </a:bodyPr>
          <a:lstStyle/>
          <a:p>
            <a:pPr indent="0" lvl="0" marL="0" marR="0" rtl="0" algn="l">
              <a:lnSpc>
                <a:spcPct val="100000"/>
              </a:lnSpc>
              <a:spcBef>
                <a:spcPts val="0"/>
              </a:spcBef>
              <a:spcAft>
                <a:spcPts val="0"/>
              </a:spcAft>
              <a:buClr>
                <a:srgbClr val="000000"/>
              </a:buClr>
              <a:buFont typeface="Arial"/>
              <a:buNone/>
            </a:pPr>
            <a:r>
              <a:t/>
            </a:r>
            <a:endParaRPr b="1"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We ran multivariable simulations with four variables to see how the transistor values are affected and to find accurate width values.</a:t>
            </a:r>
          </a:p>
          <a:p>
            <a:pPr indent="0" lvl="0" marL="0" marR="0" rtl="0" algn="l">
              <a:lnSpc>
                <a:spcPct val="100000"/>
              </a:lnSpc>
              <a:spcBef>
                <a:spcPts val="0"/>
              </a:spcBef>
              <a:spcAft>
                <a:spcPts val="0"/>
              </a:spcAft>
              <a:buClr>
                <a:srgbClr val="000000"/>
              </a:buClr>
              <a:buFont typeface="Arial"/>
              <a:buNone/>
            </a:pPr>
            <a:r>
              <a:t/>
            </a:r>
            <a:endParaRPr b="0" i="0" sz="20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Font typeface="Arial"/>
              <a:buNone/>
            </a:pPr>
            <a:r>
              <a:t/>
            </a:r>
            <a:endParaRPr b="0" i="0" sz="20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Font typeface="Arial"/>
              <a:buNone/>
            </a:pPr>
            <a:r>
              <a:t/>
            </a:r>
            <a:endParaRPr b="0" i="0" sz="2000" u="none" cap="none" strike="noStrike">
              <a:solidFill>
                <a:srgbClr val="000000"/>
              </a:solidFill>
              <a:latin typeface="Trebuchet MS"/>
              <a:ea typeface="Trebuchet MS"/>
              <a:cs typeface="Trebuchet MS"/>
              <a:sym typeface="Trebuchet MS"/>
            </a:endParaRPr>
          </a:p>
        </p:txBody>
      </p:sp>
      <p:sp>
        <p:nvSpPr>
          <p:cNvPr id="513" name="Shape 513"/>
          <p:cNvSpPr txBox="1"/>
          <p:nvPr/>
        </p:nvSpPr>
        <p:spPr>
          <a:xfrm>
            <a:off x="12443375" y="4952233"/>
            <a:ext cx="8387700" cy="307800"/>
          </a:xfrm>
          <a:prstGeom prst="rect">
            <a:avLst/>
          </a:prstGeom>
          <a:noFill/>
          <a:ln>
            <a:noFill/>
          </a:ln>
        </p:spPr>
        <p:txBody>
          <a:bodyPr anchorCtr="0" anchor="t" bIns="91350" lIns="91350" rIns="91350" tIns="91350">
            <a:noAutofit/>
          </a:bodyPr>
          <a:lstStyle/>
          <a:p>
            <a:pPr indent="0" lvl="0" marL="0" marR="0" rtl="0" algn="l">
              <a:lnSpc>
                <a:spcPct val="100000"/>
              </a:lnSpc>
              <a:spcBef>
                <a:spcPts val="0"/>
              </a:spcBef>
              <a:spcAft>
                <a:spcPts val="0"/>
              </a:spcAft>
              <a:buClr>
                <a:srgbClr val="000000"/>
              </a:buClr>
              <a:buFont typeface="Arial"/>
              <a:buNone/>
            </a:pPr>
            <a:r>
              <a:t/>
            </a:r>
            <a:endParaRPr b="0" i="0" sz="2800" u="none" cap="none" strike="noStrike">
              <a:solidFill>
                <a:srgbClr val="000000"/>
              </a:solidFill>
              <a:latin typeface="Arial"/>
              <a:ea typeface="Arial"/>
              <a:cs typeface="Arial"/>
              <a:sym typeface="Arial"/>
            </a:endParaRPr>
          </a:p>
        </p:txBody>
      </p:sp>
      <p:sp>
        <p:nvSpPr>
          <p:cNvPr id="514" name="Shape 514"/>
          <p:cNvSpPr txBox="1"/>
          <p:nvPr/>
        </p:nvSpPr>
        <p:spPr>
          <a:xfrm>
            <a:off x="22260623" y="10290875"/>
            <a:ext cx="10047002" cy="1766702"/>
          </a:xfrm>
          <a:prstGeom prst="rect">
            <a:avLst/>
          </a:prstGeom>
          <a:noFill/>
          <a:ln>
            <a:noFill/>
          </a:ln>
        </p:spPr>
        <p:txBody>
          <a:bodyPr anchorCtr="0" anchor="t" bIns="91350" lIns="91350" rIns="91350" tIns="91350">
            <a:noAutofit/>
          </a:bodyPr>
          <a:lstStyle/>
          <a:p>
            <a:pPr indent="444500" lvl="0" marL="0" marR="0" rtl="0" algn="l">
              <a:lnSpc>
                <a:spcPct val="100000"/>
              </a:lnSpc>
              <a:spcBef>
                <a:spcPts val="0"/>
              </a:spcBef>
              <a:spcAft>
                <a:spcPts val="0"/>
              </a:spcAft>
              <a:buClr>
                <a:srgbClr val="000000"/>
              </a:buClr>
              <a:buSzPct val="25000"/>
              <a:buFont typeface="Trebuchet MS"/>
              <a:buNone/>
            </a:pPr>
            <a:r>
              <a:rPr b="1" i="0" lang="en-US" sz="2400" u="none" cap="none" strike="noStrike">
                <a:solidFill>
                  <a:srgbClr val="000000"/>
                </a:solidFill>
                <a:latin typeface="Trebuchet MS"/>
                <a:ea typeface="Trebuchet MS"/>
                <a:cs typeface="Trebuchet MS"/>
                <a:sym typeface="Trebuchet MS"/>
              </a:rPr>
              <a:t>Optimization of read (12 Transistors)</a:t>
            </a:r>
          </a:p>
          <a:p>
            <a:pPr indent="0" lvl="0" marL="0" marR="0" rtl="0" algn="l">
              <a:lnSpc>
                <a:spcPct val="100000"/>
              </a:lnSpc>
              <a:spcBef>
                <a:spcPts val="0"/>
              </a:spcBef>
              <a:spcAft>
                <a:spcPts val="0"/>
              </a:spcAft>
              <a:buClr>
                <a:srgbClr val="000000"/>
              </a:buClr>
              <a:buFont typeface="Arial"/>
              <a:buNone/>
            </a:pPr>
            <a:r>
              <a:t/>
            </a:r>
            <a:endParaRPr b="1"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Optimization of the read cycle was performed by using HSpice and a netlist that allowed delay and area to be used as weighted goals. </a:t>
            </a:r>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Arial"/>
              <a:ea typeface="Arial"/>
              <a:cs typeface="Arial"/>
              <a:sym typeface="Arial"/>
            </a:endParaRPr>
          </a:p>
        </p:txBody>
      </p:sp>
      <p:pic>
        <p:nvPicPr>
          <p:cNvPr id="515" name="Shape 515"/>
          <p:cNvPicPr preferRelativeResize="0"/>
          <p:nvPr/>
        </p:nvPicPr>
        <p:blipFill rotWithShape="1">
          <a:blip r:embed="rId7">
            <a:alphaModFix/>
          </a:blip>
          <a:srcRect b="0" l="6675" r="13763" t="0"/>
          <a:stretch/>
        </p:blipFill>
        <p:spPr>
          <a:xfrm>
            <a:off x="6132223" y="13194909"/>
            <a:ext cx="4373100" cy="3354600"/>
          </a:xfrm>
          <a:prstGeom prst="rect">
            <a:avLst/>
          </a:prstGeom>
          <a:noFill/>
          <a:ln>
            <a:noFill/>
          </a:ln>
        </p:spPr>
      </p:pic>
      <p:pic>
        <p:nvPicPr>
          <p:cNvPr id="516" name="Shape 516"/>
          <p:cNvPicPr preferRelativeResize="0"/>
          <p:nvPr/>
        </p:nvPicPr>
        <p:blipFill rotWithShape="1">
          <a:blip r:embed="rId8">
            <a:alphaModFix/>
          </a:blip>
          <a:srcRect b="0" l="0" r="0" t="0"/>
          <a:stretch/>
        </p:blipFill>
        <p:spPr>
          <a:xfrm>
            <a:off x="1552850" y="28552655"/>
            <a:ext cx="8810100" cy="2667000"/>
          </a:xfrm>
          <a:prstGeom prst="rect">
            <a:avLst/>
          </a:prstGeom>
          <a:noFill/>
          <a:ln cap="flat" cmpd="sng" w="9525">
            <a:solidFill>
              <a:srgbClr val="FFFFFF"/>
            </a:solidFill>
            <a:prstDash val="solid"/>
            <a:round/>
            <a:headEnd len="med" w="med" type="none"/>
            <a:tailEnd len="med" w="med" type="none"/>
          </a:ln>
        </p:spPr>
      </p:pic>
      <p:sp>
        <p:nvSpPr>
          <p:cNvPr id="517" name="Shape 517"/>
          <p:cNvSpPr txBox="1"/>
          <p:nvPr/>
        </p:nvSpPr>
        <p:spPr>
          <a:xfrm>
            <a:off x="16471626" y="6693429"/>
            <a:ext cx="5186099" cy="1766702"/>
          </a:xfrm>
          <a:prstGeom prst="rect">
            <a:avLst/>
          </a:prstGeom>
          <a:noFill/>
          <a:ln>
            <a:noFill/>
          </a:ln>
        </p:spPr>
        <p:txBody>
          <a:bodyPr anchorCtr="0" anchor="t" bIns="91350" lIns="91350" rIns="91350" tIns="91350">
            <a:noAutofit/>
          </a:bodyPr>
          <a:lstStyle/>
          <a:p>
            <a:pPr indent="-2410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Depending on the direction of the current, values (either 0 or 1) are introduced for the Data and the Write Enable (1-4). </a:t>
            </a:r>
          </a:p>
          <a:p>
            <a:pPr indent="0" lvl="0" marL="0" marR="0" rtl="0" algn="just">
              <a:lnSpc>
                <a:spcPct val="100000"/>
              </a:lnSpc>
              <a:spcBef>
                <a:spcPts val="2000"/>
              </a:spcBef>
              <a:spcAft>
                <a:spcPts val="0"/>
              </a:spcAft>
              <a:buClr>
                <a:srgbClr val="000000"/>
              </a:buClr>
              <a:buFont typeface="Arial"/>
              <a:buNone/>
            </a:pPr>
            <a:r>
              <a:t/>
            </a:r>
            <a:endParaRPr b="0" i="0" sz="1200" u="none" cap="none" strike="noStrike">
              <a:solidFill>
                <a:srgbClr val="000000"/>
              </a:solidFill>
              <a:latin typeface="Arial"/>
              <a:ea typeface="Arial"/>
              <a:cs typeface="Arial"/>
              <a:sym typeface="Arial"/>
            </a:endParaRPr>
          </a:p>
        </p:txBody>
      </p:sp>
      <p:sp>
        <p:nvSpPr>
          <p:cNvPr id="518" name="Shape 518"/>
          <p:cNvSpPr txBox="1"/>
          <p:nvPr/>
        </p:nvSpPr>
        <p:spPr>
          <a:xfrm>
            <a:off x="33633465" y="28105225"/>
            <a:ext cx="8810101" cy="3695399"/>
          </a:xfrm>
          <a:prstGeom prst="rect">
            <a:avLst/>
          </a:prstGeom>
          <a:noFill/>
          <a:ln>
            <a:noFill/>
          </a:ln>
        </p:spPr>
        <p:txBody>
          <a:bodyPr anchorCtr="0" anchor="t" bIns="91350" lIns="91350" rIns="91350" tIns="91350">
            <a:noAutofit/>
          </a:bodyPr>
          <a:lstStyle/>
          <a:p>
            <a:pPr indent="0" lvl="0" marL="0" marR="0" rtl="0" algn="l">
              <a:lnSpc>
                <a:spcPct val="100000"/>
              </a:lnSpc>
              <a:spcBef>
                <a:spcPts val="0"/>
              </a:spcBef>
              <a:spcAft>
                <a:spcPts val="0"/>
              </a:spcAft>
              <a:buClr>
                <a:srgbClr val="000000"/>
              </a:buClr>
              <a:buSzPct val="25000"/>
              <a:buFont typeface="Trebuchet MS"/>
              <a:buNone/>
            </a:pPr>
            <a:r>
              <a:rPr b="1" i="0" lang="en-US" sz="3600" u="none" cap="none" strike="noStrike">
                <a:solidFill>
                  <a:srgbClr val="000000"/>
                </a:solidFill>
                <a:latin typeface="Trebuchet MS"/>
                <a:ea typeface="Trebuchet MS"/>
                <a:cs typeface="Trebuchet MS"/>
                <a:sym typeface="Trebuchet MS"/>
              </a:rPr>
              <a:t>9. Acknowledgements  </a:t>
            </a:r>
          </a:p>
          <a:p>
            <a:pPr indent="0" lvl="0" marL="0" marR="0" rtl="0" algn="l">
              <a:lnSpc>
                <a:spcPct val="100000"/>
              </a:lnSpc>
              <a:spcBef>
                <a:spcPts val="0"/>
              </a:spcBef>
              <a:spcAft>
                <a:spcPts val="0"/>
              </a:spcAft>
              <a:buClr>
                <a:srgbClr val="000000"/>
              </a:buClr>
              <a:buSzPct val="25000"/>
              <a:buFont typeface="Trebuchet MS"/>
              <a:buNone/>
            </a:pPr>
            <a:r>
              <a:rPr b="0" i="0" lang="en-US" sz="2400" u="none" cap="none" strike="noStrike">
                <a:solidFill>
                  <a:srgbClr val="000000"/>
                </a:solidFill>
                <a:latin typeface="Trebuchet MS"/>
                <a:ea typeface="Trebuchet MS"/>
                <a:cs typeface="Trebuchet MS"/>
                <a:sym typeface="Trebuchet MS"/>
              </a:rPr>
              <a:t>Thank you to Dr. Hamid Mahmoodi and Ali Attaran for mentoring us in this project with technical, aesthetic, and presentation guidance. Thank you to Synopsys for providing EDA licenses to NECRL and to DARPA for continued funding for this research. We are very grateful for this opportunity brought to us by Dr. Amelito Enriquez and the ASPIRES program.</a:t>
            </a:r>
          </a:p>
          <a:p>
            <a:pPr indent="0" lvl="0" marL="0" marR="0" rtl="0" algn="l">
              <a:lnSpc>
                <a:spcPct val="100000"/>
              </a:lnSpc>
              <a:spcBef>
                <a:spcPts val="0"/>
              </a:spcBef>
              <a:spcAft>
                <a:spcPts val="0"/>
              </a:spcAft>
              <a:buClr>
                <a:srgbClr val="000000"/>
              </a:buClr>
              <a:buFont typeface="Arial"/>
              <a:buNone/>
            </a:pPr>
            <a:r>
              <a:t/>
            </a:r>
            <a:endParaRPr b="1" i="0" sz="2400" u="none" cap="none" strike="noStrike">
              <a:solidFill>
                <a:srgbClr val="000000"/>
              </a:solidFill>
              <a:latin typeface="Trebuchet MS"/>
              <a:ea typeface="Trebuchet MS"/>
              <a:cs typeface="Trebuchet MS"/>
              <a:sym typeface="Trebuchet MS"/>
            </a:endParaRPr>
          </a:p>
          <a:p>
            <a:pPr indent="0" lvl="0" marL="0" marR="0" rtl="0" algn="just">
              <a:lnSpc>
                <a:spcPct val="100000"/>
              </a:lnSpc>
              <a:spcBef>
                <a:spcPts val="0"/>
              </a:spcBef>
              <a:spcAft>
                <a:spcPts val="0"/>
              </a:spcAft>
              <a:buClr>
                <a:srgbClr val="000000"/>
              </a:buClr>
              <a:buFont typeface="Arial"/>
              <a:buNone/>
            </a:pPr>
            <a:r>
              <a:t/>
            </a:r>
            <a:endParaRPr b="1" i="0" sz="2400" u="none" cap="none" strike="noStrike">
              <a:solidFill>
                <a:srgbClr val="000000"/>
              </a:solidFill>
              <a:latin typeface="Trebuchet MS"/>
              <a:ea typeface="Trebuchet MS"/>
              <a:cs typeface="Trebuchet MS"/>
              <a:sym typeface="Trebuchet MS"/>
            </a:endParaRPr>
          </a:p>
        </p:txBody>
      </p:sp>
      <p:sp>
        <p:nvSpPr>
          <p:cNvPr id="519" name="Shape 519"/>
          <p:cNvSpPr txBox="1"/>
          <p:nvPr/>
        </p:nvSpPr>
        <p:spPr>
          <a:xfrm>
            <a:off x="11592478" y="23080196"/>
            <a:ext cx="10052099" cy="911700"/>
          </a:xfrm>
          <a:prstGeom prst="rect">
            <a:avLst/>
          </a:prstGeom>
          <a:noFill/>
          <a:ln>
            <a:noFill/>
          </a:ln>
        </p:spPr>
        <p:txBody>
          <a:bodyPr anchorCtr="0" anchor="t" bIns="91350" lIns="91350" rIns="91350" tIns="91350">
            <a:noAutofit/>
          </a:bodyPr>
          <a:lstStyle/>
          <a:p>
            <a:pPr indent="444500" lvl="0" marL="0" marR="0" rtl="0" algn="l">
              <a:lnSpc>
                <a:spcPct val="100000"/>
              </a:lnSpc>
              <a:spcBef>
                <a:spcPts val="0"/>
              </a:spcBef>
              <a:spcAft>
                <a:spcPts val="0"/>
              </a:spcAft>
              <a:buClr>
                <a:srgbClr val="000000"/>
              </a:buClr>
              <a:buSzPct val="25000"/>
              <a:buFont typeface="Trebuchet MS"/>
              <a:buNone/>
            </a:pPr>
            <a:r>
              <a:rPr b="1" i="0" lang="en-US" sz="3600" u="none" cap="none" strike="noStrike">
                <a:solidFill>
                  <a:srgbClr val="000000"/>
                </a:solidFill>
                <a:latin typeface="Trebuchet MS"/>
                <a:ea typeface="Trebuchet MS"/>
                <a:cs typeface="Trebuchet MS"/>
                <a:sym typeface="Trebuchet MS"/>
              </a:rPr>
              <a:t>5. Methodology</a:t>
            </a:r>
          </a:p>
        </p:txBody>
      </p:sp>
      <p:sp>
        <p:nvSpPr>
          <p:cNvPr id="520" name="Shape 520"/>
          <p:cNvSpPr txBox="1"/>
          <p:nvPr/>
        </p:nvSpPr>
        <p:spPr>
          <a:xfrm>
            <a:off x="33220100" y="10290875"/>
            <a:ext cx="8810100" cy="6321000"/>
          </a:xfrm>
          <a:prstGeom prst="rect">
            <a:avLst/>
          </a:prstGeom>
          <a:noFill/>
          <a:ln>
            <a:noFill/>
          </a:ln>
        </p:spPr>
        <p:txBody>
          <a:bodyPr anchorCtr="0" anchor="t" bIns="91350" lIns="91350" rIns="91350" tIns="91350">
            <a:noAutofit/>
          </a:bodyPr>
          <a:lstStyle/>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lv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Post Layout write path was rerun with parasitics and results showed the unideal delay of 3.5ns</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Post Layout Read Path with parasitics had a delay of 168ps with sensing power of 42.4009 μW. Leakage Power was very low at 1.5594μW at SE frequency of 250 MHz</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Post-Layout 1000 iteration Monte Carlo run with parasitics yielded 100% pass rate for both Write and Read Operations</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p:txBody>
      </p:sp>
      <p:sp>
        <p:nvSpPr>
          <p:cNvPr id="521" name="Shape 521"/>
          <p:cNvSpPr txBox="1"/>
          <p:nvPr/>
        </p:nvSpPr>
        <p:spPr>
          <a:xfrm>
            <a:off x="929304" y="9341875"/>
            <a:ext cx="10052100" cy="1944300"/>
          </a:xfrm>
          <a:prstGeom prst="rect">
            <a:avLst/>
          </a:prstGeom>
          <a:noFill/>
          <a:ln>
            <a:noFill/>
          </a:ln>
        </p:spPr>
        <p:txBody>
          <a:bodyPr anchorCtr="0" anchor="t" bIns="91350" lIns="91350" rIns="91350" tIns="91350">
            <a:noAutofit/>
          </a:bodyPr>
          <a:lstStyle/>
          <a:p>
            <a:pPr indent="0" lvl="0" marL="0" marR="0" rtl="0" algn="l">
              <a:lnSpc>
                <a:spcPct val="9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68010" lvl="0" marL="456910" marR="0" rtl="0" algn="l">
              <a:lnSpc>
                <a:spcPct val="9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STT technology poses as a great potential solution. It can be used to improve hardware security by implementing fast, reconfigurable logic to IC design.</a:t>
            </a:r>
            <a:br>
              <a:rPr b="0" i="0" lang="en-US" sz="2400" u="none" cap="none" strike="noStrike">
                <a:solidFill>
                  <a:srgbClr val="000000"/>
                </a:solidFill>
                <a:latin typeface="Trebuchet MS"/>
                <a:ea typeface="Trebuchet MS"/>
                <a:cs typeface="Trebuchet MS"/>
                <a:sym typeface="Trebuchet MS"/>
              </a:rPr>
            </a:br>
          </a:p>
        </p:txBody>
      </p:sp>
      <p:pic>
        <p:nvPicPr>
          <p:cNvPr id="522" name="Shape 522"/>
          <p:cNvPicPr preferRelativeResize="0"/>
          <p:nvPr/>
        </p:nvPicPr>
        <p:blipFill rotWithShape="1">
          <a:blip r:embed="rId9">
            <a:alphaModFix/>
          </a:blip>
          <a:srcRect b="0" l="0" r="0" t="0"/>
          <a:stretch/>
        </p:blipFill>
        <p:spPr>
          <a:xfrm>
            <a:off x="5699298" y="6746536"/>
            <a:ext cx="5080250" cy="2695522"/>
          </a:xfrm>
          <a:prstGeom prst="rect">
            <a:avLst/>
          </a:prstGeom>
          <a:noFill/>
          <a:ln>
            <a:noFill/>
          </a:ln>
        </p:spPr>
      </p:pic>
      <p:pic>
        <p:nvPicPr>
          <p:cNvPr id="523" name="Shape 523"/>
          <p:cNvPicPr preferRelativeResize="0"/>
          <p:nvPr/>
        </p:nvPicPr>
        <p:blipFill rotWithShape="1">
          <a:blip r:embed="rId10">
            <a:alphaModFix/>
          </a:blip>
          <a:srcRect b="0" l="0" r="0" t="0"/>
          <a:stretch/>
        </p:blipFill>
        <p:spPr>
          <a:xfrm>
            <a:off x="26887350" y="11933409"/>
            <a:ext cx="5186099" cy="2270602"/>
          </a:xfrm>
          <a:prstGeom prst="rect">
            <a:avLst/>
          </a:prstGeom>
          <a:noFill/>
          <a:ln>
            <a:noFill/>
          </a:ln>
        </p:spPr>
      </p:pic>
      <p:sp>
        <p:nvSpPr>
          <p:cNvPr id="524" name="Shape 524"/>
          <p:cNvSpPr txBox="1"/>
          <p:nvPr/>
        </p:nvSpPr>
        <p:spPr>
          <a:xfrm>
            <a:off x="22260626" y="11687882"/>
            <a:ext cx="4880099" cy="2629800"/>
          </a:xfrm>
          <a:prstGeom prst="rect">
            <a:avLst/>
          </a:prstGeom>
          <a:noFill/>
          <a:ln>
            <a:noFill/>
          </a:ln>
        </p:spPr>
        <p:txBody>
          <a:bodyPr anchorCtr="0" anchor="t" bIns="91350" lIns="91350" rIns="91350" tIns="91350">
            <a:noAutofit/>
          </a:bodyPr>
          <a:lstStyle/>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The netlist contained a parameter which allowed an area goal to be set so that HSpice would determine the best possible transistor size.</a:t>
            </a:r>
          </a:p>
          <a:p>
            <a:pPr indent="0" lvl="0" marL="0" marR="0" rtl="0" algn="l">
              <a:lnSpc>
                <a:spcPct val="100000"/>
              </a:lnSpc>
              <a:spcBef>
                <a:spcPts val="1000"/>
              </a:spcBef>
              <a:spcAft>
                <a:spcPts val="0"/>
              </a:spcAft>
              <a:buClr>
                <a:srgbClr val="000000"/>
              </a:buClr>
              <a:buFont typeface="Arial"/>
              <a:buNone/>
            </a:pPr>
            <a:r>
              <a:t/>
            </a:r>
            <a:endParaRPr b="0" i="0" sz="1200" u="none" cap="none" strike="noStrike">
              <a:solidFill>
                <a:srgbClr val="000000"/>
              </a:solidFill>
              <a:latin typeface="Arial"/>
              <a:ea typeface="Arial"/>
              <a:cs typeface="Arial"/>
              <a:sym typeface="Arial"/>
            </a:endParaRPr>
          </a:p>
        </p:txBody>
      </p:sp>
      <p:pic>
        <p:nvPicPr>
          <p:cNvPr id="525" name="Shape 525"/>
          <p:cNvPicPr preferRelativeResize="0"/>
          <p:nvPr/>
        </p:nvPicPr>
        <p:blipFill rotWithShape="1">
          <a:blip r:embed="rId11">
            <a:alphaModFix/>
          </a:blip>
          <a:srcRect b="0" l="0" r="0" t="0"/>
          <a:stretch/>
        </p:blipFill>
        <p:spPr>
          <a:xfrm>
            <a:off x="26175804" y="7145806"/>
            <a:ext cx="5603148" cy="2929357"/>
          </a:xfrm>
          <a:prstGeom prst="rect">
            <a:avLst/>
          </a:prstGeom>
          <a:noFill/>
          <a:ln>
            <a:noFill/>
          </a:ln>
        </p:spPr>
      </p:pic>
      <p:pic>
        <p:nvPicPr>
          <p:cNvPr id="526" name="Shape 526"/>
          <p:cNvPicPr preferRelativeResize="0"/>
          <p:nvPr/>
        </p:nvPicPr>
        <p:blipFill rotWithShape="1">
          <a:blip r:embed="rId12">
            <a:alphaModFix/>
          </a:blip>
          <a:srcRect b="0" l="0" r="0" t="0"/>
          <a:stretch/>
        </p:blipFill>
        <p:spPr>
          <a:xfrm>
            <a:off x="13788649" y="28956949"/>
            <a:ext cx="5777100" cy="2929500"/>
          </a:xfrm>
          <a:prstGeom prst="rect">
            <a:avLst/>
          </a:prstGeom>
          <a:noFill/>
          <a:ln>
            <a:noFill/>
          </a:ln>
        </p:spPr>
      </p:pic>
      <p:sp>
        <p:nvSpPr>
          <p:cNvPr id="527" name="Shape 527"/>
          <p:cNvSpPr txBox="1"/>
          <p:nvPr/>
        </p:nvSpPr>
        <p:spPr>
          <a:xfrm>
            <a:off x="22255650" y="6053257"/>
            <a:ext cx="6742798" cy="570600"/>
          </a:xfrm>
          <a:prstGeom prst="rect">
            <a:avLst/>
          </a:prstGeom>
          <a:noFill/>
          <a:ln>
            <a:noFill/>
          </a:ln>
        </p:spPr>
        <p:txBody>
          <a:bodyPr anchorCtr="0" anchor="t" bIns="91350" lIns="91350" rIns="91350" tIns="91350">
            <a:noAutofit/>
          </a:bodyPr>
          <a:lstStyle/>
          <a:p>
            <a:pPr indent="381000" lvl="0" marL="0" marR="0" rtl="0" algn="l">
              <a:lnSpc>
                <a:spcPct val="100000"/>
              </a:lnSpc>
              <a:spcBef>
                <a:spcPts val="0"/>
              </a:spcBef>
              <a:spcAft>
                <a:spcPts val="0"/>
              </a:spcAft>
              <a:buClr>
                <a:srgbClr val="000000"/>
              </a:buClr>
              <a:buSzPct val="25000"/>
              <a:buFont typeface="Trebuchet MS"/>
              <a:buNone/>
            </a:pPr>
            <a:r>
              <a:rPr b="1" i="0" lang="en-US" sz="2400" u="none" cap="none" strike="noStrike">
                <a:solidFill>
                  <a:srgbClr val="000000"/>
                </a:solidFill>
                <a:latin typeface="Trebuchet MS"/>
                <a:ea typeface="Trebuchet MS"/>
                <a:cs typeface="Trebuchet MS"/>
                <a:sym typeface="Trebuchet MS"/>
              </a:rPr>
              <a:t>Optimization of write (6 Transistors)</a:t>
            </a:r>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Arial"/>
              <a:ea typeface="Arial"/>
              <a:cs typeface="Arial"/>
              <a:sym typeface="Arial"/>
            </a:endParaRPr>
          </a:p>
        </p:txBody>
      </p:sp>
      <p:pic>
        <p:nvPicPr>
          <p:cNvPr id="528" name="Shape 528"/>
          <p:cNvPicPr preferRelativeResize="0"/>
          <p:nvPr/>
        </p:nvPicPr>
        <p:blipFill rotWithShape="1">
          <a:blip r:embed="rId13">
            <a:alphaModFix/>
          </a:blip>
          <a:srcRect b="0" l="0" r="0" t="0"/>
          <a:stretch/>
        </p:blipFill>
        <p:spPr>
          <a:xfrm>
            <a:off x="22372967" y="29272253"/>
            <a:ext cx="9817498" cy="2212262"/>
          </a:xfrm>
          <a:prstGeom prst="rect">
            <a:avLst/>
          </a:prstGeom>
          <a:noFill/>
          <a:ln>
            <a:noFill/>
          </a:ln>
        </p:spPr>
      </p:pic>
      <p:sp>
        <p:nvSpPr>
          <p:cNvPr id="529" name="Shape 529"/>
          <p:cNvSpPr txBox="1"/>
          <p:nvPr/>
        </p:nvSpPr>
        <p:spPr>
          <a:xfrm>
            <a:off x="33271175" y="15636675"/>
            <a:ext cx="9347400" cy="5958300"/>
          </a:xfrm>
          <a:prstGeom prst="rect">
            <a:avLst/>
          </a:prstGeom>
          <a:noFill/>
          <a:ln>
            <a:noFill/>
          </a:ln>
        </p:spPr>
        <p:txBody>
          <a:bodyPr anchorCtr="0" anchor="t" bIns="91350" lIns="91350" rIns="91350" tIns="91350">
            <a:noAutofit/>
          </a:bodyPr>
          <a:lstStyle/>
          <a:p>
            <a:pPr indent="381000" lvl="0" marL="0" marR="0" rtl="0" algn="l">
              <a:lnSpc>
                <a:spcPct val="100000"/>
              </a:lnSpc>
              <a:spcBef>
                <a:spcPts val="0"/>
              </a:spcBef>
              <a:spcAft>
                <a:spcPts val="0"/>
              </a:spcAft>
              <a:buClr>
                <a:srgbClr val="000000"/>
              </a:buClr>
              <a:buSzPct val="25000"/>
              <a:buFont typeface="Trebuchet MS"/>
              <a:buNone/>
            </a:pPr>
            <a:r>
              <a:rPr b="1" i="0" lang="en-US" sz="3600" u="none" cap="none" strike="noStrike">
                <a:solidFill>
                  <a:srgbClr val="000000"/>
                </a:solidFill>
                <a:latin typeface="Trebuchet MS"/>
                <a:ea typeface="Trebuchet MS"/>
                <a:cs typeface="Trebuchet MS"/>
                <a:sym typeface="Trebuchet MS"/>
              </a:rPr>
              <a:t>7. Conclusion</a:t>
            </a:r>
          </a:p>
          <a:p>
            <a:pPr indent="-393410" lvl="0" marL="456910" marR="0" rtl="0" algn="l">
              <a:lnSpc>
                <a:spcPct val="100000"/>
              </a:lnSpc>
              <a:spcBef>
                <a:spcPts val="100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Low delay corresponded with low failure rate and thus high reliability</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High area and high power consumption corresponded with low failure rate</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Optimized values of the read path transistors much smaller than those of the write path. Larger increases in width were needed in the write path than the read path for similar improvements in reliability. </a:t>
            </a: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Trebuchet MS"/>
              <a:ea typeface="Trebuchet MS"/>
              <a:cs typeface="Trebuchet MS"/>
              <a:sym typeface="Trebuchet MS"/>
            </a:endParaRPr>
          </a:p>
          <a:p>
            <a:pPr indent="-393410" lvl="0" marL="456910" marR="0" rtl="0" algn="l">
              <a:lnSpc>
                <a:spcPct val="100000"/>
              </a:lnSpc>
              <a:spcBef>
                <a:spcPts val="0"/>
              </a:spcBef>
              <a:spcAft>
                <a:spcPts val="0"/>
              </a:spcAft>
              <a:buClr>
                <a:srgbClr val="000000"/>
              </a:buClr>
              <a:buSzPct val="100000"/>
              <a:buFont typeface="Trebuchet MS"/>
              <a:buChar char="●"/>
            </a:pPr>
            <a:r>
              <a:rPr b="0" i="0" lang="en-US" sz="2400" u="none" cap="none" strike="noStrike">
                <a:solidFill>
                  <a:srgbClr val="000000"/>
                </a:solidFill>
                <a:latin typeface="Trebuchet MS"/>
                <a:ea typeface="Trebuchet MS"/>
                <a:cs typeface="Trebuchet MS"/>
                <a:sym typeface="Trebuchet MS"/>
              </a:rPr>
              <a:t>Focus of future research on this subject will be on the improvement of the write path in terms of area, power consumption, and delay</a:t>
            </a:r>
            <a:br>
              <a:rPr b="0" i="0" lang="en-US" sz="2400" u="none" cap="none" strike="noStrike">
                <a:solidFill>
                  <a:srgbClr val="000000"/>
                </a:solidFill>
                <a:latin typeface="Trebuchet MS"/>
                <a:ea typeface="Trebuchet MS"/>
                <a:cs typeface="Trebuchet MS"/>
                <a:sym typeface="Trebuchet MS"/>
              </a:rPr>
            </a:br>
          </a:p>
        </p:txBody>
      </p:sp>
      <p:sp>
        <p:nvSpPr>
          <p:cNvPr id="530" name="Shape 530"/>
          <p:cNvSpPr txBox="1"/>
          <p:nvPr/>
        </p:nvSpPr>
        <p:spPr>
          <a:xfrm>
            <a:off x="33665575" y="22247375"/>
            <a:ext cx="8745900" cy="5516400"/>
          </a:xfrm>
          <a:prstGeom prst="rect">
            <a:avLst/>
          </a:prstGeom>
          <a:noFill/>
          <a:ln>
            <a:noFill/>
          </a:ln>
        </p:spPr>
        <p:txBody>
          <a:bodyPr anchorCtr="0" anchor="t" bIns="91350" lIns="91350" rIns="91350" tIns="91350">
            <a:noAutofit/>
          </a:bodyPr>
          <a:lstStyle/>
          <a:p>
            <a:pPr indent="0" lvl="0" marL="0" marR="0" rtl="0" algn="just">
              <a:lnSpc>
                <a:spcPct val="100000"/>
              </a:lnSpc>
              <a:spcBef>
                <a:spcPts val="0"/>
              </a:spcBef>
              <a:spcAft>
                <a:spcPts val="0"/>
              </a:spcAft>
              <a:buClr>
                <a:srgbClr val="000000"/>
              </a:buClr>
              <a:buFont typeface="Arial"/>
              <a:buNone/>
            </a:pPr>
            <a:r>
              <a:t/>
            </a:r>
            <a:endParaRPr b="0" i="0" sz="2400" u="none" cap="none" strike="noStrike">
              <a:solidFill>
                <a:srgbClr val="2C3F7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ct val="25000"/>
              <a:buFont typeface="Trebuchet MS"/>
              <a:buNone/>
            </a:pPr>
            <a:r>
              <a:rPr b="1" i="0" lang="en-US" sz="3600" u="none" cap="none" strike="noStrike">
                <a:solidFill>
                  <a:srgbClr val="000000"/>
                </a:solidFill>
                <a:latin typeface="Trebuchet MS"/>
                <a:ea typeface="Trebuchet MS"/>
                <a:cs typeface="Trebuchet MS"/>
                <a:sym typeface="Trebuchet MS"/>
              </a:rPr>
              <a:t>8. References</a:t>
            </a:r>
          </a:p>
          <a:p>
            <a:pPr indent="0" lvl="0" marL="0" marR="0" rtl="0" algn="just">
              <a:lnSpc>
                <a:spcPct val="100000"/>
              </a:lnSpc>
              <a:spcBef>
                <a:spcPts val="0"/>
              </a:spcBef>
              <a:spcAft>
                <a:spcPts val="0"/>
              </a:spcAft>
              <a:buClr>
                <a:srgbClr val="000000"/>
              </a:buClr>
              <a:buSzPct val="25000"/>
              <a:buFont typeface="Trebuchet MS"/>
              <a:buNone/>
            </a:pPr>
            <a:r>
              <a:rPr b="0" i="0" lang="en-US" sz="1800" u="none" cap="none" strike="noStrike">
                <a:solidFill>
                  <a:srgbClr val="2C3F71"/>
                </a:solidFill>
                <a:latin typeface="Trebuchet MS"/>
                <a:ea typeface="Trebuchet MS"/>
                <a:cs typeface="Trebuchet MS"/>
                <a:sym typeface="Trebuchet MS"/>
              </a:rPr>
              <a:t>[</a:t>
            </a:r>
            <a:r>
              <a:rPr b="0" i="0" lang="en-US" sz="1800" u="none" cap="none" strike="noStrike">
                <a:solidFill>
                  <a:srgbClr val="000000"/>
                </a:solidFill>
                <a:latin typeface="Trebuchet MS"/>
                <a:ea typeface="Trebuchet MS"/>
                <a:cs typeface="Trebuchet MS"/>
                <a:sym typeface="Trebuchet MS"/>
              </a:rPr>
              <a:t>1] H. Mahmoodi, A. Attaran, T. Sheaves, “Design of a Non-Volatile Latch using Resistive Memory Technology” </a:t>
            </a:r>
          </a:p>
          <a:p>
            <a:pPr indent="0" lvl="0" marL="0" marR="0" rtl="0" algn="l">
              <a:lnSpc>
                <a:spcPct val="100000"/>
              </a:lnSpc>
              <a:spcBef>
                <a:spcPts val="0"/>
              </a:spcBef>
              <a:spcAft>
                <a:spcPts val="0"/>
              </a:spcAft>
              <a:buClr>
                <a:srgbClr val="000000"/>
              </a:buClr>
              <a:buSzPct val="25000"/>
              <a:buFont typeface="Trebuchet MS"/>
              <a:buNone/>
            </a:pPr>
            <a:r>
              <a:rPr b="0" i="0" lang="en-US" sz="1800" u="none" cap="none" strike="noStrike">
                <a:solidFill>
                  <a:srgbClr val="000000"/>
                </a:solidFill>
                <a:latin typeface="Trebuchet MS"/>
                <a:ea typeface="Trebuchet MS"/>
                <a:cs typeface="Trebuchet MS"/>
                <a:sym typeface="Trebuchet MS"/>
              </a:rPr>
              <a:t>[2] H. Mahmoodi, S. Srinivasan Lakshmipuramᐩ, M. Aora, Y. Asgarieh, H. Homayoun, B. Lin and D. M. Tullsen “Resisitive Computation: A Critique.” IEEE COMPUTER ARCHITECTURE LETTERS, VOL. 13 NO.2, JULY-DECEMBER 2014</a:t>
            </a:r>
          </a:p>
          <a:p>
            <a:pPr indent="0" lvl="0" marL="0" marR="0" rtl="0" algn="l">
              <a:lnSpc>
                <a:spcPct val="100000"/>
              </a:lnSpc>
              <a:spcBef>
                <a:spcPts val="0"/>
              </a:spcBef>
              <a:spcAft>
                <a:spcPts val="0"/>
              </a:spcAft>
              <a:buClr>
                <a:srgbClr val="000000"/>
              </a:buClr>
              <a:buSzPct val="25000"/>
              <a:buFont typeface="Trebuchet MS"/>
              <a:buNone/>
            </a:pPr>
            <a:r>
              <a:rPr b="0" i="0" lang="en-US" sz="1800" u="none" cap="none" strike="noStrike">
                <a:solidFill>
                  <a:srgbClr val="000000"/>
                </a:solidFill>
                <a:latin typeface="Trebuchet MS"/>
                <a:ea typeface="Trebuchet MS"/>
                <a:cs typeface="Trebuchet MS"/>
                <a:sym typeface="Trebuchet MS"/>
              </a:rPr>
              <a:t>[3] W. Zhao, E. Belhaire and C. Chappert “Spin-MTJ based Non-Volatile Flip-Flop.”</a:t>
            </a:r>
          </a:p>
          <a:p>
            <a:pPr indent="0" lvl="0" marL="0" marR="0" rtl="0" algn="l">
              <a:lnSpc>
                <a:spcPct val="100000"/>
              </a:lnSpc>
              <a:spcBef>
                <a:spcPts val="0"/>
              </a:spcBef>
              <a:spcAft>
                <a:spcPts val="0"/>
              </a:spcAft>
              <a:buClr>
                <a:srgbClr val="000000"/>
              </a:buClr>
              <a:buSzPct val="25000"/>
              <a:buFont typeface="Trebuchet MS"/>
              <a:buNone/>
            </a:pPr>
            <a:r>
              <a:rPr b="0" i="0" lang="en-US" sz="1800" u="none" cap="none" strike="noStrike">
                <a:solidFill>
                  <a:srgbClr val="000000"/>
                </a:solidFill>
                <a:latin typeface="Trebuchet MS"/>
                <a:ea typeface="Trebuchet MS"/>
                <a:cs typeface="Trebuchet MS"/>
                <a:sym typeface="Trebuchet MS"/>
              </a:rPr>
              <a:t>Proceedings of the 7th IEEE International Conference on Nanotechnology August 2-5 </a:t>
            </a:r>
          </a:p>
          <a:p>
            <a:pPr indent="0" lvl="0" marL="0" marR="0" rtl="0" algn="l">
              <a:lnSpc>
                <a:spcPct val="100000"/>
              </a:lnSpc>
              <a:spcBef>
                <a:spcPts val="0"/>
              </a:spcBef>
              <a:spcAft>
                <a:spcPts val="0"/>
              </a:spcAft>
              <a:buClr>
                <a:srgbClr val="000000"/>
              </a:buClr>
              <a:buSzPct val="25000"/>
              <a:buFont typeface="Trebuchet MS"/>
              <a:buNone/>
            </a:pPr>
            <a:r>
              <a:rPr b="0" i="0" lang="en-US" sz="1800" u="none" cap="none" strike="noStrike">
                <a:solidFill>
                  <a:srgbClr val="000000"/>
                </a:solidFill>
                <a:latin typeface="Trebuchet MS"/>
                <a:ea typeface="Trebuchet MS"/>
                <a:cs typeface="Trebuchet MS"/>
                <a:sym typeface="Trebuchet MS"/>
              </a:rPr>
              <a:t>2007, Hong Kong</a:t>
            </a:r>
          </a:p>
          <a:p>
            <a:pPr indent="0" lvl="0" marL="0" marR="0" rtl="0" algn="just">
              <a:lnSpc>
                <a:spcPct val="100000"/>
              </a:lnSpc>
              <a:spcBef>
                <a:spcPts val="0"/>
              </a:spcBef>
              <a:spcAft>
                <a:spcPts val="0"/>
              </a:spcAft>
              <a:buClr>
                <a:srgbClr val="000000"/>
              </a:buClr>
              <a:buSzPct val="25000"/>
              <a:buFont typeface="Trebuchet MS"/>
              <a:buNone/>
            </a:pPr>
            <a:r>
              <a:rPr b="0" i="0" lang="en-US" sz="1800" u="none" cap="none" strike="noStrike">
                <a:solidFill>
                  <a:srgbClr val="000000"/>
                </a:solidFill>
                <a:latin typeface="Trebuchet MS"/>
                <a:ea typeface="Trebuchet MS"/>
                <a:cs typeface="Trebuchet MS"/>
                <a:sym typeface="Trebuchet MS"/>
              </a:rPr>
              <a:t>[4]Wicht, Bernhard, Thomas Nirschl, and Doris Schmitt-Landsiedel. "Yield and Speed Optimization of a Latch-Type Voltage Sense Amplifier." IEEE JOURNAL OF SOLID-STATE CIRCUITS , VOL.39 NO.07, JULY 2004</a:t>
            </a:r>
          </a:p>
          <a:p>
            <a:pPr indent="0" lvl="0" marL="0" marR="0" rtl="0" algn="just">
              <a:lnSpc>
                <a:spcPct val="100000"/>
              </a:lnSpc>
              <a:spcBef>
                <a:spcPts val="0"/>
              </a:spcBef>
              <a:spcAft>
                <a:spcPts val="0"/>
              </a:spcAft>
              <a:buClr>
                <a:srgbClr val="000000"/>
              </a:buClr>
              <a:buSzPct val="25000"/>
              <a:buFont typeface="Trebuchet MS"/>
              <a:buNone/>
            </a:pPr>
            <a:r>
              <a:rPr b="0" i="0" lang="en-US" sz="1800" u="none" cap="none" strike="noStrike">
                <a:solidFill>
                  <a:srgbClr val="000000"/>
                </a:solidFill>
                <a:latin typeface="Trebuchet MS"/>
                <a:ea typeface="Trebuchet MS"/>
                <a:cs typeface="Trebuchet MS"/>
                <a:sym typeface="Trebuchet MS"/>
              </a:rPr>
              <a:t>[5]Welser, Jeffrey, S.A. Wolf, and Phaedon Avouris. " 282 CHAPTER 8 APPLICATIONS: NANOELECTRONICS AND NANOMAGNETICS ." Nanotechnology Research Directions for Societal Needs in 2020. London: Springer Dordrecht, 2011.</a:t>
            </a:r>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Arial"/>
              <a:ea typeface="Arial"/>
              <a:cs typeface="Arial"/>
              <a:sym typeface="Arial"/>
            </a:endParaRPr>
          </a:p>
        </p:txBody>
      </p:sp>
      <p:sp>
        <p:nvSpPr>
          <p:cNvPr id="531" name="Shape 531"/>
          <p:cNvSpPr txBox="1"/>
          <p:nvPr>
            <p:ph idx="12" type="sldNum"/>
          </p:nvPr>
        </p:nvSpPr>
        <p:spPr>
          <a:xfrm>
            <a:off x="41072562" y="30399045"/>
            <a:ext cx="2633700" cy="2520000"/>
          </a:xfrm>
          <a:prstGeom prst="rect">
            <a:avLst/>
          </a:prstGeom>
        </p:spPr>
        <p:txBody>
          <a:bodyPr anchorCtr="0" anchor="ctr" bIns="438850" lIns="438850" rIns="438850" tIns="438850">
            <a:noAutofit/>
          </a:bodyPr>
          <a:lstStyle/>
          <a:p>
            <a:pPr lvl="0">
              <a:spcBef>
                <a:spcPts val="0"/>
              </a:spcBef>
              <a:buNone/>
            </a:pPr>
            <a:fld id="{00000000-1234-1234-1234-123412341234}" type="slidenum">
              <a:rPr lang="en-US"/>
              <a:t>‹#›</a:t>
            </a:fld>
          </a:p>
        </p:txBody>
      </p:sp>
      <p:pic>
        <p:nvPicPr>
          <p:cNvPr id="532" name="Shape 532"/>
          <p:cNvPicPr preferRelativeResize="0"/>
          <p:nvPr/>
        </p:nvPicPr>
        <p:blipFill>
          <a:blip r:embed="rId14">
            <a:alphaModFix/>
          </a:blip>
          <a:stretch>
            <a:fillRect/>
          </a:stretch>
        </p:blipFill>
        <p:spPr>
          <a:xfrm>
            <a:off x="33220087" y="7145800"/>
            <a:ext cx="9347270" cy="3977099"/>
          </a:xfrm>
          <a:prstGeom prst="rect">
            <a:avLst/>
          </a:prstGeom>
          <a:noFill/>
          <a:ln>
            <a:noFill/>
          </a:ln>
        </p:spPr>
      </p:pic>
      <p:pic>
        <p:nvPicPr>
          <p:cNvPr id="533" name="Shape 533"/>
          <p:cNvPicPr preferRelativeResize="0"/>
          <p:nvPr/>
        </p:nvPicPr>
        <p:blipFill rotWithShape="1">
          <a:blip r:embed="rId15">
            <a:alphaModFix/>
          </a:blip>
          <a:srcRect b="0" l="0" r="0" t="0"/>
          <a:stretch/>
        </p:blipFill>
        <p:spPr>
          <a:xfrm>
            <a:off x="13601275" y="17754599"/>
            <a:ext cx="6233100" cy="5516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Shape 176"/>
          <p:cNvSpPr txBox="1"/>
          <p:nvPr>
            <p:ph type="title"/>
          </p:nvPr>
        </p:nvSpPr>
        <p:spPr>
          <a:xfrm>
            <a:off x="4389121" y="1318258"/>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Motivation</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Calibri"/>
              <a:ea typeface="Calibri"/>
              <a:cs typeface="Calibri"/>
              <a:sym typeface="Calibri"/>
            </a:endParaRPr>
          </a:p>
        </p:txBody>
      </p:sp>
      <p:sp>
        <p:nvSpPr>
          <p:cNvPr id="177" name="Shape 177"/>
          <p:cNvSpPr txBox="1"/>
          <p:nvPr>
            <p:ph idx="1" type="body"/>
          </p:nvPr>
        </p:nvSpPr>
        <p:spPr>
          <a:xfrm>
            <a:off x="2286000" y="4963350"/>
            <a:ext cx="37307400" cy="12401400"/>
          </a:xfrm>
          <a:prstGeom prst="rect">
            <a:avLst/>
          </a:prstGeom>
          <a:noFill/>
          <a:ln>
            <a:noFill/>
          </a:ln>
        </p:spPr>
        <p:txBody>
          <a:bodyPr anchorCtr="0" anchor="t" bIns="245675" lIns="491450" rIns="491450" tIns="245675">
            <a:noAutofit/>
          </a:bodyPr>
          <a:lstStyle/>
          <a:p>
            <a:pPr indent="-929304" lvl="0" marL="1843704" marR="0" rtl="0" algn="l">
              <a:lnSpc>
                <a:spcPct val="90000"/>
              </a:lnSpc>
              <a:spcBef>
                <a:spcPts val="0"/>
              </a:spcBef>
              <a:spcAft>
                <a:spcPts val="0"/>
              </a:spcAft>
              <a:buClr>
                <a:schemeClr val="accent1"/>
              </a:buClr>
              <a:buSzPct val="100000"/>
              <a:buFont typeface="Proxima Nova"/>
              <a:buChar char="•"/>
            </a:pPr>
            <a:r>
              <a:rPr b="0" i="0" lang="en-US" sz="11300" u="none" cap="none" strike="noStrike">
                <a:solidFill>
                  <a:schemeClr val="accent1"/>
                </a:solidFill>
                <a:latin typeface="Proxima Nova"/>
                <a:ea typeface="Proxima Nova"/>
                <a:cs typeface="Proxima Nova"/>
                <a:sym typeface="Proxima Nova"/>
              </a:rPr>
              <a:t>Modern Semiconductor industry vulnerable to IP fraud and reverse engineering </a:t>
            </a:r>
          </a:p>
          <a:p>
            <a:pPr indent="0" lvl="0" marL="0" marR="0" rtl="0" algn="l">
              <a:lnSpc>
                <a:spcPct val="90000"/>
              </a:lnSpc>
              <a:spcBef>
                <a:spcPts val="0"/>
              </a:spcBef>
              <a:spcAft>
                <a:spcPts val="0"/>
              </a:spcAft>
              <a:buNone/>
            </a:pPr>
            <a:r>
              <a:t/>
            </a:r>
            <a:endParaRPr>
              <a:solidFill>
                <a:schemeClr val="accent1"/>
              </a:solidFill>
              <a:latin typeface="Proxima Nova"/>
              <a:ea typeface="Proxima Nova"/>
              <a:cs typeface="Proxima Nova"/>
              <a:sym typeface="Proxima Nova"/>
            </a:endParaRPr>
          </a:p>
          <a:p>
            <a:pPr indent="-929304" lvl="0" marL="1843704" marR="0" rtl="0" algn="l">
              <a:lnSpc>
                <a:spcPct val="90000"/>
              </a:lnSpc>
              <a:spcBef>
                <a:spcPts val="6452"/>
              </a:spcBef>
              <a:spcAft>
                <a:spcPts val="0"/>
              </a:spcAft>
              <a:buClr>
                <a:schemeClr val="accent1"/>
              </a:buClr>
              <a:buSzPct val="100000"/>
              <a:buFont typeface="Proxima Nova"/>
              <a:buChar char="•"/>
            </a:pPr>
            <a:r>
              <a:rPr b="0" i="0" lang="en-US" sz="11300" u="none" cap="none" strike="noStrike">
                <a:solidFill>
                  <a:schemeClr val="accent1"/>
                </a:solidFill>
                <a:latin typeface="Proxima Nova"/>
                <a:ea typeface="Proxima Nova"/>
                <a:cs typeface="Proxima Nova"/>
                <a:sym typeface="Proxima Nova"/>
              </a:rPr>
              <a:t>STT technology can be used to improve hardware security by implementing fast, reconfigurable logic to IC design</a:t>
            </a:r>
          </a:p>
        </p:txBody>
      </p:sp>
      <p:pic>
        <p:nvPicPr>
          <p:cNvPr id="178" name="Shape 178"/>
          <p:cNvPicPr preferRelativeResize="0"/>
          <p:nvPr/>
        </p:nvPicPr>
        <p:blipFill rotWithShape="1">
          <a:blip r:embed="rId3">
            <a:alphaModFix/>
          </a:blip>
          <a:srcRect b="0" l="0" r="0" t="0"/>
          <a:stretch/>
        </p:blipFill>
        <p:spPr>
          <a:xfrm>
            <a:off x="19027750" y="18604649"/>
            <a:ext cx="24742500" cy="14007600"/>
          </a:xfrm>
          <a:prstGeom prst="rect">
            <a:avLst/>
          </a:prstGeom>
          <a:noFill/>
          <a:ln>
            <a:noFill/>
          </a:ln>
        </p:spPr>
      </p:pic>
      <p:sp>
        <p:nvSpPr>
          <p:cNvPr id="179" name="Shape 179"/>
          <p:cNvSpPr txBox="1"/>
          <p:nvPr/>
        </p:nvSpPr>
        <p:spPr>
          <a:xfrm>
            <a:off x="18906842" y="16932332"/>
            <a:ext cx="24984300" cy="275340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1: Table Comparing Characteristics of various Memory Technologies</a:t>
            </a:r>
          </a:p>
        </p:txBody>
      </p:sp>
      <p:sp>
        <p:nvSpPr>
          <p:cNvPr id="180" name="Shape 180"/>
          <p:cNvSpPr txBox="1"/>
          <p:nvPr>
            <p:ph idx="1" type="body"/>
          </p:nvPr>
        </p:nvSpPr>
        <p:spPr>
          <a:xfrm>
            <a:off x="2285992" y="17364750"/>
            <a:ext cx="16358100" cy="12401400"/>
          </a:xfrm>
          <a:prstGeom prst="rect">
            <a:avLst/>
          </a:prstGeom>
          <a:noFill/>
          <a:ln>
            <a:noFill/>
          </a:ln>
        </p:spPr>
        <p:txBody>
          <a:bodyPr anchorCtr="0" anchor="t" bIns="245675" lIns="491450" rIns="491450" tIns="245675">
            <a:noAutofit/>
          </a:bodyPr>
          <a:lstStyle/>
          <a:p>
            <a:pPr indent="0" lvl="0" marL="0" marR="0" rtl="0" algn="l">
              <a:lnSpc>
                <a:spcPct val="90000"/>
              </a:lnSpc>
              <a:spcBef>
                <a:spcPts val="0"/>
              </a:spcBef>
              <a:spcAft>
                <a:spcPts val="0"/>
              </a:spcAft>
              <a:buNone/>
            </a:pPr>
            <a:r>
              <a:t/>
            </a:r>
            <a:endParaRPr/>
          </a:p>
          <a:p>
            <a:pPr indent="-929304" lvl="0" marL="1843704" rtl="0">
              <a:spcBef>
                <a:spcPts val="0"/>
              </a:spcBef>
              <a:buClr>
                <a:schemeClr val="accent1"/>
              </a:buClr>
              <a:buSzPct val="400000"/>
              <a:buFont typeface="Proxima Nova"/>
              <a:buChar char="•"/>
            </a:pPr>
            <a:r>
              <a:rPr lang="en-US">
                <a:solidFill>
                  <a:schemeClr val="accent1"/>
                </a:solidFill>
                <a:latin typeface="Proxima Nova"/>
                <a:ea typeface="Proxima Nova"/>
                <a:cs typeface="Proxima Nova"/>
                <a:sym typeface="Proxima Nova"/>
              </a:rPr>
              <a:t>STTRAM has the potential of combining benefits of various existing memory technologies </a:t>
            </a:r>
          </a:p>
          <a:p>
            <a:pPr indent="0" lvl="0" marL="0" marR="0" rtl="0" algn="l">
              <a:lnSpc>
                <a:spcPct val="90000"/>
              </a:lnSpc>
              <a:spcBef>
                <a:spcPts val="6452"/>
              </a:spcBef>
              <a:spcAft>
                <a:spcPts val="0"/>
              </a:spcAft>
              <a:buNone/>
            </a:pPr>
            <a:r>
              <a:t/>
            </a:r>
            <a:endParaRPr/>
          </a:p>
        </p:txBody>
      </p:sp>
      <p:sp>
        <p:nvSpPr>
          <p:cNvPr id="181" name="Shape 181"/>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Shape 187"/>
          <p:cNvSpPr txBox="1"/>
          <p:nvPr>
            <p:ph type="title"/>
          </p:nvPr>
        </p:nvSpPr>
        <p:spPr>
          <a:xfrm>
            <a:off x="4340419" y="278458"/>
            <a:ext cx="37307516" cy="5875200"/>
          </a:xfrm>
          <a:prstGeom prst="rect">
            <a:avLst/>
          </a:prstGeom>
          <a:noFill/>
          <a:ln>
            <a:noFill/>
          </a:ln>
        </p:spPr>
        <p:txBody>
          <a:bodyPr anchorCtr="0" anchor="b" bIns="368675" lIns="368675" rIns="368675" tIns="368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Non-Volatile (NV) Precharge latch</a:t>
            </a:r>
          </a:p>
          <a:p>
            <a:pPr indent="0" lvl="0" marL="0" marR="0" rtl="0" algn="l">
              <a:lnSpc>
                <a:spcPct val="90000"/>
              </a:lnSpc>
              <a:spcBef>
                <a:spcPts val="0"/>
              </a:spcBef>
              <a:spcAft>
                <a:spcPts val="0"/>
              </a:spcAft>
              <a:buClr>
                <a:schemeClr val="dk1"/>
              </a:buClr>
              <a:buSzPct val="25000"/>
              <a:buFont typeface="Calibri"/>
              <a:buNone/>
            </a:pPr>
            <a:r>
              <a:t/>
            </a:r>
            <a:endParaRPr b="0" i="0" sz="14500" u="none" cap="none" strike="noStrike">
              <a:solidFill>
                <a:schemeClr val="lt1"/>
              </a:solidFill>
              <a:latin typeface="Calibri"/>
              <a:ea typeface="Calibri"/>
              <a:cs typeface="Calibri"/>
              <a:sym typeface="Calibri"/>
            </a:endParaRPr>
          </a:p>
        </p:txBody>
      </p:sp>
      <p:sp>
        <p:nvSpPr>
          <p:cNvPr id="188" name="Shape 188"/>
          <p:cNvSpPr txBox="1"/>
          <p:nvPr>
            <p:ph idx="1" type="body"/>
          </p:nvPr>
        </p:nvSpPr>
        <p:spPr>
          <a:xfrm>
            <a:off x="20533895" y="6248400"/>
            <a:ext cx="22442843" cy="13357439"/>
          </a:xfrm>
          <a:prstGeom prst="rect">
            <a:avLst/>
          </a:prstGeom>
          <a:noFill/>
          <a:ln>
            <a:noFill/>
          </a:ln>
        </p:spPr>
        <p:txBody>
          <a:bodyPr anchorCtr="0" anchor="t" bIns="245675" lIns="491450" rIns="491450" tIns="245675">
            <a:noAutofit/>
          </a:bodyPr>
          <a:lstStyle/>
          <a:p>
            <a:pPr indent="0" lvl="0" marL="0" marR="0" rtl="0" algn="l">
              <a:lnSpc>
                <a:spcPct val="90000"/>
              </a:lnSpc>
              <a:spcBef>
                <a:spcPts val="0"/>
              </a:spcBef>
              <a:spcAft>
                <a:spcPts val="0"/>
              </a:spcAft>
              <a:buClr>
                <a:schemeClr val="accent1"/>
              </a:buClr>
              <a:buSzPct val="25000"/>
              <a:buFont typeface="Arial"/>
              <a:buNone/>
            </a:pPr>
            <a:r>
              <a:rPr b="0" i="0" lang="en-US" sz="11300" u="none" cap="none" strike="noStrike">
                <a:solidFill>
                  <a:schemeClr val="accent1"/>
                </a:solidFill>
                <a:latin typeface="Proxima Nova"/>
                <a:ea typeface="Proxima Nova"/>
                <a:cs typeface="Proxima Nova"/>
                <a:sym typeface="Proxima Nova"/>
              </a:rPr>
              <a:t>    </a:t>
            </a:r>
            <a:r>
              <a:rPr b="1" i="0" lang="en-US" sz="11300" u="sng" cap="none" strike="noStrike">
                <a:solidFill>
                  <a:srgbClr val="00B5B5"/>
                </a:solidFill>
                <a:latin typeface="Proxima Nova"/>
                <a:ea typeface="Proxima Nova"/>
                <a:cs typeface="Proxima Nova"/>
                <a:sym typeface="Proxima Nova"/>
              </a:rPr>
              <a:t>READ</a:t>
            </a:r>
          </a:p>
          <a:p>
            <a:pPr indent="-517722" lvl="0" marL="1228923"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Sense Amplifier receives signal from Global Signals SEN</a:t>
            </a:r>
          </a:p>
          <a:p>
            <a:pPr indent="-517722" lvl="0" marL="1228923"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Based on state of non-volatile cell, Sense Amplifier sets the state of the volatile cell; outputs Q and Q’</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chemeClr val="lt1"/>
              </a:solidFill>
              <a:latin typeface="Proxima Nova"/>
              <a:ea typeface="Proxima Nova"/>
              <a:cs typeface="Proxima Nova"/>
              <a:sym typeface="Proxima Nova"/>
            </a:endParaRPr>
          </a:p>
        </p:txBody>
      </p:sp>
      <p:sp>
        <p:nvSpPr>
          <p:cNvPr id="189" name="Shape 189"/>
          <p:cNvSpPr txBox="1"/>
          <p:nvPr/>
        </p:nvSpPr>
        <p:spPr>
          <a:xfrm>
            <a:off x="1693607" y="6248400"/>
            <a:ext cx="19402932" cy="14687999"/>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chemeClr val="accent1"/>
              </a:buClr>
              <a:buSzPct val="25000"/>
              <a:buFont typeface="Proxima Nova"/>
              <a:buNone/>
            </a:pPr>
            <a:r>
              <a:rPr b="0" i="0" lang="en-US" sz="11300" u="none" cap="none" strike="noStrike">
                <a:solidFill>
                  <a:schemeClr val="accent1"/>
                </a:solidFill>
                <a:latin typeface="Proxima Nova"/>
                <a:ea typeface="Proxima Nova"/>
                <a:cs typeface="Proxima Nova"/>
                <a:sym typeface="Proxima Nova"/>
              </a:rPr>
              <a:t>    </a:t>
            </a:r>
            <a:r>
              <a:rPr b="1" i="0" lang="en-US" sz="11300" u="sng" cap="none" strike="noStrike">
                <a:solidFill>
                  <a:srgbClr val="00B5B5"/>
                </a:solidFill>
                <a:latin typeface="Proxima Nova"/>
                <a:ea typeface="Proxima Nova"/>
                <a:cs typeface="Proxima Nova"/>
                <a:sym typeface="Proxima Nova"/>
              </a:rPr>
              <a:t>WRITE</a:t>
            </a:r>
          </a:p>
          <a:p>
            <a:pPr indent="-1228919" lvl="0" marL="1228919"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Write Driver Signal from WEN causes MTJ/NV Cell state to be overwritten</a:t>
            </a:r>
          </a:p>
          <a:p>
            <a:pPr indent="-1228919" lvl="0" marL="1228919"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MTJ state changed to match BL data entered.</a:t>
            </a:r>
          </a:p>
        </p:txBody>
      </p:sp>
      <p:sp>
        <p:nvSpPr>
          <p:cNvPr id="190" name="Shape 190"/>
          <p:cNvSpPr txBox="1"/>
          <p:nvPr>
            <p:ph idx="1" type="body"/>
          </p:nvPr>
        </p:nvSpPr>
        <p:spPr>
          <a:xfrm>
            <a:off x="1066800" y="3657600"/>
            <a:ext cx="41897541" cy="2017439"/>
          </a:xfrm>
          <a:prstGeom prst="rect">
            <a:avLst/>
          </a:prstGeom>
          <a:noFill/>
          <a:ln>
            <a:noFill/>
          </a:ln>
        </p:spPr>
        <p:txBody>
          <a:bodyPr anchorCtr="0" anchor="t" bIns="245675" lIns="491450" rIns="491450" tIns="245675">
            <a:noAutofit/>
          </a:bodyPr>
          <a:lstStyle/>
          <a:p>
            <a:pPr indent="0" lvl="0" marL="0" marR="0" rtl="0" algn="l">
              <a:lnSpc>
                <a:spcPct val="90000"/>
              </a:lnSpc>
              <a:spcBef>
                <a:spcPts val="0"/>
              </a:spcBef>
              <a:spcAft>
                <a:spcPts val="0"/>
              </a:spcAft>
              <a:buClr>
                <a:schemeClr val="accent1"/>
              </a:buClr>
              <a:buSzPct val="25000"/>
              <a:buFont typeface="Arial"/>
              <a:buNone/>
            </a:pPr>
            <a:r>
              <a:rPr b="0" i="0" lang="en-US" sz="11300" u="none" cap="none" strike="noStrike">
                <a:solidFill>
                  <a:schemeClr val="accent1"/>
                </a:solidFill>
                <a:latin typeface="Proxima Nova"/>
                <a:ea typeface="Proxima Nova"/>
                <a:cs typeface="Proxima Nova"/>
                <a:sym typeface="Proxima Nova"/>
              </a:rPr>
              <a:t>    </a:t>
            </a:r>
            <a:r>
              <a:rPr b="0" i="0" lang="en-US" sz="11300" u="none" cap="none" strike="noStrike">
                <a:solidFill>
                  <a:srgbClr val="00B5B5"/>
                </a:solidFill>
                <a:latin typeface="Proxima Nova"/>
                <a:ea typeface="Proxima Nova"/>
                <a:cs typeface="Proxima Nova"/>
                <a:sym typeface="Proxima Nova"/>
              </a:rPr>
              <a:t>Logic simplifies inputting signals for read and write operations.</a:t>
            </a:r>
          </a:p>
        </p:txBody>
      </p:sp>
      <p:pic>
        <p:nvPicPr>
          <p:cNvPr id="191" name="Shape 191"/>
          <p:cNvPicPr preferRelativeResize="0"/>
          <p:nvPr/>
        </p:nvPicPr>
        <p:blipFill rotWithShape="1">
          <a:blip r:embed="rId3">
            <a:alphaModFix/>
          </a:blip>
          <a:srcRect b="0" l="0" r="0" t="0"/>
          <a:stretch/>
        </p:blipFill>
        <p:spPr>
          <a:xfrm>
            <a:off x="3780850" y="20179200"/>
            <a:ext cx="34475700" cy="12066600"/>
          </a:xfrm>
          <a:prstGeom prst="rect">
            <a:avLst/>
          </a:prstGeom>
          <a:noFill/>
          <a:ln>
            <a:noFill/>
          </a:ln>
        </p:spPr>
      </p:pic>
      <p:sp>
        <p:nvSpPr>
          <p:cNvPr id="192" name="Shape 192"/>
          <p:cNvSpPr txBox="1"/>
          <p:nvPr/>
        </p:nvSpPr>
        <p:spPr>
          <a:xfrm>
            <a:off x="21548192" y="30869159"/>
            <a:ext cx="23352440" cy="275328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2: PreCharge Latch Flow Chart Diagram</a:t>
            </a:r>
          </a:p>
        </p:txBody>
      </p:sp>
      <p:sp>
        <p:nvSpPr>
          <p:cNvPr id="193" name="Shape 193"/>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Shape 199"/>
          <p:cNvSpPr txBox="1"/>
          <p:nvPr>
            <p:ph type="title"/>
          </p:nvPr>
        </p:nvSpPr>
        <p:spPr>
          <a:xfrm>
            <a:off x="856119" y="2512680"/>
            <a:ext cx="21442504" cy="5875200"/>
          </a:xfrm>
          <a:prstGeom prst="rect">
            <a:avLst/>
          </a:prstGeom>
          <a:noFill/>
          <a:ln>
            <a:noFill/>
          </a:ln>
        </p:spPr>
        <p:txBody>
          <a:bodyPr anchorCtr="0" anchor="b" bIns="368675" lIns="368675" rIns="368675" tIns="368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Precharge Latch </a:t>
            </a:r>
          </a:p>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Schematic</a:t>
            </a:r>
          </a:p>
          <a:p>
            <a:pPr indent="0" lvl="0" marL="0" marR="0" rtl="0" algn="l">
              <a:lnSpc>
                <a:spcPct val="90000"/>
              </a:lnSpc>
              <a:spcBef>
                <a:spcPts val="0"/>
              </a:spcBef>
              <a:spcAft>
                <a:spcPts val="0"/>
              </a:spcAft>
              <a:buClr>
                <a:schemeClr val="dk1"/>
              </a:buClr>
              <a:buSzPct val="25000"/>
              <a:buFont typeface="Calibri"/>
              <a:buNone/>
            </a:pPr>
            <a:r>
              <a:t/>
            </a:r>
            <a:endParaRPr b="0" i="0" sz="14500" u="none" cap="none" strike="noStrike">
              <a:solidFill>
                <a:schemeClr val="lt1"/>
              </a:solidFill>
              <a:latin typeface="Calibri"/>
              <a:ea typeface="Calibri"/>
              <a:cs typeface="Calibri"/>
              <a:sym typeface="Calibri"/>
            </a:endParaRPr>
          </a:p>
        </p:txBody>
      </p:sp>
      <p:sp>
        <p:nvSpPr>
          <p:cNvPr id="200" name="Shape 200"/>
          <p:cNvSpPr txBox="1"/>
          <p:nvPr/>
        </p:nvSpPr>
        <p:spPr>
          <a:xfrm>
            <a:off x="7764521" y="7779839"/>
            <a:ext cx="6276434" cy="387936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00B5B5"/>
              </a:buClr>
              <a:buSzPct val="25000"/>
              <a:buFont typeface="Arial"/>
              <a:buNone/>
            </a:pPr>
            <a:r>
              <a:rPr b="0" i="0" lang="en-US" sz="5600" u="none" cap="none" strike="noStrike">
                <a:solidFill>
                  <a:srgbClr val="00B5B5"/>
                </a:solidFill>
                <a:latin typeface="Arial"/>
                <a:ea typeface="Arial"/>
                <a:cs typeface="Arial"/>
                <a:sym typeface="Arial"/>
              </a:rPr>
              <a:t>SENSE AMPLIFIER/ READ TRANSISTORS</a:t>
            </a:r>
          </a:p>
        </p:txBody>
      </p:sp>
      <p:sp>
        <p:nvSpPr>
          <p:cNvPr id="201" name="Shape 201"/>
          <p:cNvSpPr txBox="1"/>
          <p:nvPr/>
        </p:nvSpPr>
        <p:spPr>
          <a:xfrm>
            <a:off x="7764521" y="13911479"/>
            <a:ext cx="6276434" cy="2358719"/>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00B5B5"/>
              </a:buClr>
              <a:buSzPct val="25000"/>
              <a:buFont typeface="Arial"/>
              <a:buNone/>
            </a:pPr>
            <a:r>
              <a:rPr b="0" i="0" lang="en-US" sz="5600" u="none" cap="none" strike="noStrike">
                <a:solidFill>
                  <a:srgbClr val="00B5B5"/>
                </a:solidFill>
                <a:latin typeface="Arial"/>
                <a:ea typeface="Arial"/>
                <a:cs typeface="Arial"/>
                <a:sym typeface="Arial"/>
              </a:rPr>
              <a:t>WRITE TRANSISTORS</a:t>
            </a:r>
          </a:p>
        </p:txBody>
      </p:sp>
      <p:sp>
        <p:nvSpPr>
          <p:cNvPr id="202" name="Shape 202"/>
          <p:cNvSpPr txBox="1"/>
          <p:nvPr/>
        </p:nvSpPr>
        <p:spPr>
          <a:xfrm>
            <a:off x="7764521" y="20295720"/>
            <a:ext cx="5632587" cy="2358719"/>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00B5B5"/>
              </a:buClr>
              <a:buSzPct val="25000"/>
              <a:buFont typeface="Arial"/>
              <a:buNone/>
            </a:pPr>
            <a:r>
              <a:rPr b="0" i="0" lang="en-US" sz="5600" u="none" cap="none" strike="noStrike">
                <a:solidFill>
                  <a:srgbClr val="00B5B5"/>
                </a:solidFill>
                <a:latin typeface="Arial"/>
                <a:ea typeface="Arial"/>
                <a:cs typeface="Arial"/>
                <a:sym typeface="Arial"/>
              </a:rPr>
              <a:t>MTJs</a:t>
            </a:r>
          </a:p>
        </p:txBody>
      </p:sp>
      <p:sp>
        <p:nvSpPr>
          <p:cNvPr id="203" name="Shape 203"/>
          <p:cNvSpPr txBox="1"/>
          <p:nvPr/>
        </p:nvSpPr>
        <p:spPr>
          <a:xfrm>
            <a:off x="7764521" y="26304600"/>
            <a:ext cx="5632587" cy="2358719"/>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00B5B5"/>
              </a:buClr>
              <a:buSzPct val="25000"/>
              <a:buFont typeface="Arial"/>
              <a:buNone/>
            </a:pPr>
            <a:r>
              <a:rPr b="0" i="0" lang="en-US" sz="5600" u="none" cap="none" strike="noStrike">
                <a:solidFill>
                  <a:srgbClr val="00B5B5"/>
                </a:solidFill>
                <a:latin typeface="Arial"/>
                <a:ea typeface="Arial"/>
                <a:cs typeface="Arial"/>
                <a:sym typeface="Arial"/>
              </a:rPr>
              <a:t>SENSE ENABLE</a:t>
            </a:r>
          </a:p>
        </p:txBody>
      </p:sp>
      <p:pic>
        <p:nvPicPr>
          <p:cNvPr id="204" name="Shape 204"/>
          <p:cNvPicPr preferRelativeResize="0"/>
          <p:nvPr/>
        </p:nvPicPr>
        <p:blipFill rotWithShape="1">
          <a:blip r:embed="rId3">
            <a:alphaModFix amt="55000"/>
          </a:blip>
          <a:srcRect b="0" l="0" r="0" t="0"/>
          <a:stretch/>
        </p:blipFill>
        <p:spPr>
          <a:xfrm>
            <a:off x="4987837" y="13786803"/>
            <a:ext cx="2624805" cy="3360714"/>
          </a:xfrm>
          <a:prstGeom prst="rect">
            <a:avLst/>
          </a:prstGeom>
          <a:noFill/>
          <a:ln>
            <a:noFill/>
          </a:ln>
        </p:spPr>
      </p:pic>
      <p:pic>
        <p:nvPicPr>
          <p:cNvPr id="205" name="Shape 205"/>
          <p:cNvPicPr preferRelativeResize="0"/>
          <p:nvPr/>
        </p:nvPicPr>
        <p:blipFill rotWithShape="1">
          <a:blip r:embed="rId4">
            <a:alphaModFix amt="74000"/>
          </a:blip>
          <a:srcRect b="0" l="0" r="0" t="0"/>
          <a:stretch/>
        </p:blipFill>
        <p:spPr>
          <a:xfrm>
            <a:off x="4987839" y="19605900"/>
            <a:ext cx="2624849" cy="3360714"/>
          </a:xfrm>
          <a:prstGeom prst="rect">
            <a:avLst/>
          </a:prstGeom>
          <a:noFill/>
          <a:ln>
            <a:noFill/>
          </a:ln>
        </p:spPr>
      </p:pic>
      <p:pic>
        <p:nvPicPr>
          <p:cNvPr id="206" name="Shape 206"/>
          <p:cNvPicPr preferRelativeResize="0"/>
          <p:nvPr/>
        </p:nvPicPr>
        <p:blipFill rotWithShape="1">
          <a:blip r:embed="rId5">
            <a:alphaModFix amt="91000"/>
          </a:blip>
          <a:srcRect b="0" l="0" r="0" t="0"/>
          <a:stretch/>
        </p:blipFill>
        <p:spPr>
          <a:xfrm>
            <a:off x="4987851" y="25425001"/>
            <a:ext cx="2624814" cy="3498840"/>
          </a:xfrm>
          <a:prstGeom prst="rect">
            <a:avLst/>
          </a:prstGeom>
          <a:noFill/>
          <a:ln>
            <a:noFill/>
          </a:ln>
        </p:spPr>
      </p:pic>
      <p:pic>
        <p:nvPicPr>
          <p:cNvPr id="207" name="Shape 207"/>
          <p:cNvPicPr preferRelativeResize="0"/>
          <p:nvPr/>
        </p:nvPicPr>
        <p:blipFill rotWithShape="1">
          <a:blip r:embed="rId6">
            <a:alphaModFix/>
          </a:blip>
          <a:srcRect b="0" l="0" r="0" t="0"/>
          <a:stretch/>
        </p:blipFill>
        <p:spPr>
          <a:xfrm>
            <a:off x="4987839" y="8019361"/>
            <a:ext cx="2624814" cy="3400277"/>
          </a:xfrm>
          <a:prstGeom prst="rect">
            <a:avLst/>
          </a:prstGeom>
          <a:noFill/>
          <a:ln>
            <a:noFill/>
          </a:ln>
        </p:spPr>
      </p:pic>
      <p:pic>
        <p:nvPicPr>
          <p:cNvPr id="208" name="Shape 208"/>
          <p:cNvPicPr preferRelativeResize="0"/>
          <p:nvPr/>
        </p:nvPicPr>
        <p:blipFill rotWithShape="1">
          <a:blip r:embed="rId7">
            <a:alphaModFix/>
          </a:blip>
          <a:srcRect b="0" l="0" r="0" t="0"/>
          <a:stretch/>
        </p:blipFill>
        <p:spPr>
          <a:xfrm>
            <a:off x="15988275" y="6342250"/>
            <a:ext cx="27903000" cy="24756300"/>
          </a:xfrm>
          <a:prstGeom prst="rect">
            <a:avLst/>
          </a:prstGeom>
          <a:noFill/>
          <a:ln>
            <a:noFill/>
          </a:ln>
        </p:spPr>
      </p:pic>
      <p:sp>
        <p:nvSpPr>
          <p:cNvPr id="209" name="Shape 209"/>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
        <p:nvSpPr>
          <p:cNvPr id="210" name="Shape 210"/>
          <p:cNvSpPr txBox="1"/>
          <p:nvPr/>
        </p:nvSpPr>
        <p:spPr>
          <a:xfrm>
            <a:off x="21548192" y="30869159"/>
            <a:ext cx="23352300" cy="275340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a:t>
            </a:r>
            <a:r>
              <a:rPr lang="en-US" sz="5600">
                <a:solidFill>
                  <a:srgbClr val="9FC5E8"/>
                </a:solidFill>
              </a:rPr>
              <a:t>3</a:t>
            </a:r>
            <a:r>
              <a:rPr b="0" i="0" lang="en-US" sz="5600" u="none" cap="none" strike="noStrike">
                <a:solidFill>
                  <a:srgbClr val="9FC5E8"/>
                </a:solidFill>
                <a:latin typeface="Arial"/>
                <a:ea typeface="Arial"/>
                <a:cs typeface="Arial"/>
                <a:sym typeface="Arial"/>
              </a:rPr>
              <a:t>: PreCharge Latch </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Shape 216"/>
          <p:cNvSpPr txBox="1"/>
          <p:nvPr>
            <p:ph type="title"/>
          </p:nvPr>
        </p:nvSpPr>
        <p:spPr>
          <a:xfrm>
            <a:off x="3985428" y="-490927"/>
            <a:ext cx="37307516" cy="5875018"/>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9400" u="none" cap="none" strike="noStrike">
                <a:solidFill>
                  <a:schemeClr val="lt1"/>
                </a:solidFill>
                <a:latin typeface="Proxima Nova"/>
                <a:ea typeface="Proxima Nova"/>
                <a:cs typeface="Proxima Nova"/>
                <a:sym typeface="Proxima Nova"/>
              </a:rPr>
              <a:t>Research Goals</a:t>
            </a:r>
          </a:p>
        </p:txBody>
      </p:sp>
      <p:grpSp>
        <p:nvGrpSpPr>
          <p:cNvPr id="217" name="Shape 217"/>
          <p:cNvGrpSpPr/>
          <p:nvPr/>
        </p:nvGrpSpPr>
        <p:grpSpPr>
          <a:xfrm>
            <a:off x="3000771" y="6382355"/>
            <a:ext cx="31490274" cy="11898592"/>
            <a:chOff x="0" y="0"/>
            <a:chExt cx="5078408" cy="4465633"/>
          </a:xfrm>
        </p:grpSpPr>
        <p:sp>
          <p:nvSpPr>
            <p:cNvPr id="218" name="Shape 218"/>
            <p:cNvSpPr/>
            <p:nvPr/>
          </p:nvSpPr>
          <p:spPr>
            <a:xfrm>
              <a:off x="0" y="0"/>
              <a:ext cx="4316648" cy="1339689"/>
            </a:xfrm>
            <a:prstGeom prst="roundRect">
              <a:avLst>
                <a:gd fmla="val 10000" name="adj"/>
              </a:avLst>
            </a:prstGeom>
            <a:gradFill>
              <a:gsLst>
                <a:gs pos="0">
                  <a:srgbClr val="703000"/>
                </a:gs>
                <a:gs pos="50000">
                  <a:srgbClr val="A44A00"/>
                </a:gs>
                <a:gs pos="70000">
                  <a:srgbClr val="BC5500"/>
                </a:gs>
                <a:gs pos="100000">
                  <a:srgbClr val="F26D00"/>
                </a:gs>
              </a:gsLst>
              <a:lin ang="16200000" scaled="0"/>
            </a:gradFill>
            <a:ln>
              <a:noFill/>
            </a:ln>
            <a:effectLst>
              <a:outerShdw blurRad="38100" rotWithShape="0" algn="br" dir="2700000" dist="25400">
                <a:srgbClr val="000000">
                  <a:alpha val="60000"/>
                </a:srgbClr>
              </a:outerShdw>
            </a:effectLst>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19" name="Shape 219"/>
            <p:cNvSpPr txBox="1"/>
            <p:nvPr/>
          </p:nvSpPr>
          <p:spPr>
            <a:xfrm>
              <a:off x="39248" y="39232"/>
              <a:ext cx="4462499" cy="1261199"/>
            </a:xfrm>
            <a:prstGeom prst="rect">
              <a:avLst/>
            </a:prstGeom>
            <a:noFill/>
            <a:ln>
              <a:noFill/>
            </a:ln>
          </p:spPr>
          <p:txBody>
            <a:bodyPr anchorCtr="0" anchor="ctr" bIns="220975" lIns="220975" rIns="220975" tIns="220975">
              <a:noAutofit/>
            </a:bodyPr>
            <a:lstStyle/>
            <a:p>
              <a:pPr indent="0" lvl="0" marL="0" marR="0" rtl="0" algn="l">
                <a:lnSpc>
                  <a:spcPct val="90000"/>
                </a:lnSpc>
                <a:spcBef>
                  <a:spcPts val="0"/>
                </a:spcBef>
                <a:spcAft>
                  <a:spcPts val="0"/>
                </a:spcAft>
                <a:buClr>
                  <a:schemeClr val="lt1"/>
                </a:buClr>
                <a:buSzPct val="25000"/>
                <a:buFont typeface="Proxima Nova"/>
                <a:buNone/>
              </a:pPr>
              <a:r>
                <a:rPr b="1" i="0" lang="en-US" sz="12100" u="none" cap="none" strike="noStrike">
                  <a:solidFill>
                    <a:schemeClr val="lt1"/>
                  </a:solidFill>
                  <a:latin typeface="Proxima Nova"/>
                  <a:ea typeface="Proxima Nova"/>
                  <a:cs typeface="Proxima Nova"/>
                  <a:sym typeface="Proxima Nova"/>
                </a:rPr>
                <a:t>Sweep Individual Transistors in Full Latch</a:t>
              </a:r>
            </a:p>
          </p:txBody>
        </p:sp>
        <p:sp>
          <p:nvSpPr>
            <p:cNvPr id="220" name="Shape 220"/>
            <p:cNvSpPr/>
            <p:nvPr/>
          </p:nvSpPr>
          <p:spPr>
            <a:xfrm>
              <a:off x="380880" y="1562970"/>
              <a:ext cx="4316648" cy="1339689"/>
            </a:xfrm>
            <a:prstGeom prst="roundRect">
              <a:avLst>
                <a:gd fmla="val 10000" name="adj"/>
              </a:avLst>
            </a:prstGeom>
            <a:gradFill>
              <a:gsLst>
                <a:gs pos="0">
                  <a:srgbClr val="5A005E"/>
                </a:gs>
                <a:gs pos="50000">
                  <a:srgbClr val="920097"/>
                </a:gs>
                <a:gs pos="70000">
                  <a:srgbClr val="A100A7"/>
                </a:gs>
                <a:gs pos="100000">
                  <a:srgbClr val="C800CE"/>
                </a:gs>
              </a:gsLst>
              <a:lin ang="16200000" scaled="0"/>
            </a:gradFill>
            <a:ln>
              <a:noFill/>
            </a:ln>
            <a:effectLst>
              <a:outerShdw blurRad="38100" rotWithShape="0" algn="br" dir="2700000" dist="25400">
                <a:srgbClr val="000000">
                  <a:alpha val="60000"/>
                </a:srgbClr>
              </a:outerShdw>
            </a:effectLst>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21" name="Shape 221"/>
            <p:cNvSpPr txBox="1"/>
            <p:nvPr/>
          </p:nvSpPr>
          <p:spPr>
            <a:xfrm>
              <a:off x="420114" y="1602199"/>
              <a:ext cx="4081499" cy="1261199"/>
            </a:xfrm>
            <a:prstGeom prst="rect">
              <a:avLst/>
            </a:prstGeom>
            <a:noFill/>
            <a:ln>
              <a:noFill/>
            </a:ln>
          </p:spPr>
          <p:txBody>
            <a:bodyPr anchorCtr="0" anchor="ctr" bIns="220975" lIns="220975" rIns="220975" tIns="220975">
              <a:noAutofit/>
            </a:bodyPr>
            <a:lstStyle/>
            <a:p>
              <a:pPr indent="0" lvl="0" marL="0" marR="0" rtl="0" algn="l">
                <a:lnSpc>
                  <a:spcPct val="90000"/>
                </a:lnSpc>
                <a:spcBef>
                  <a:spcPts val="0"/>
                </a:spcBef>
                <a:spcAft>
                  <a:spcPts val="0"/>
                </a:spcAft>
                <a:buClr>
                  <a:schemeClr val="lt1"/>
                </a:buClr>
                <a:buSzPct val="25000"/>
                <a:buFont typeface="Proxima Nova"/>
                <a:buNone/>
              </a:pPr>
              <a:r>
                <a:rPr b="1" i="0" lang="en-US" sz="12100" u="none" cap="none" strike="noStrike">
                  <a:solidFill>
                    <a:schemeClr val="lt1"/>
                  </a:solidFill>
                  <a:latin typeface="Proxima Nova"/>
                  <a:ea typeface="Proxima Nova"/>
                  <a:cs typeface="Proxima Nova"/>
                  <a:sym typeface="Proxima Nova"/>
                </a:rPr>
                <a:t>Sweep Full Write Cycle</a:t>
              </a:r>
            </a:p>
          </p:txBody>
        </p:sp>
        <p:sp>
          <p:nvSpPr>
            <p:cNvPr id="222" name="Shape 222"/>
            <p:cNvSpPr/>
            <p:nvPr/>
          </p:nvSpPr>
          <p:spPr>
            <a:xfrm>
              <a:off x="761760" y="3125943"/>
              <a:ext cx="4316648" cy="1339689"/>
            </a:xfrm>
            <a:prstGeom prst="roundRect">
              <a:avLst>
                <a:gd fmla="val 10000" name="adj"/>
              </a:avLst>
            </a:prstGeom>
            <a:gradFill>
              <a:gsLst>
                <a:gs pos="0">
                  <a:srgbClr val="394404"/>
                </a:gs>
                <a:gs pos="50000">
                  <a:srgbClr val="5F6F0F"/>
                </a:gs>
                <a:gs pos="70000">
                  <a:srgbClr val="65741A"/>
                </a:gs>
                <a:gs pos="100000">
                  <a:srgbClr val="C5E22B"/>
                </a:gs>
              </a:gsLst>
              <a:lin ang="16200000" scaled="0"/>
            </a:gradFill>
            <a:ln>
              <a:noFill/>
            </a:ln>
            <a:effectLst>
              <a:outerShdw blurRad="38100" rotWithShape="0" algn="br" dir="2700000" dist="25400">
                <a:srgbClr val="000000">
                  <a:alpha val="60000"/>
                </a:srgbClr>
              </a:outerShdw>
            </a:effectLst>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23" name="Shape 223"/>
            <p:cNvSpPr txBox="1"/>
            <p:nvPr/>
          </p:nvSpPr>
          <p:spPr>
            <a:xfrm>
              <a:off x="801002" y="3165174"/>
              <a:ext cx="4149600" cy="1261199"/>
            </a:xfrm>
            <a:prstGeom prst="rect">
              <a:avLst/>
            </a:prstGeom>
            <a:noFill/>
            <a:ln>
              <a:noFill/>
            </a:ln>
          </p:spPr>
          <p:txBody>
            <a:bodyPr anchorCtr="0" anchor="ctr" bIns="220975" lIns="220975" rIns="220975" tIns="220975">
              <a:noAutofit/>
            </a:bodyPr>
            <a:lstStyle/>
            <a:p>
              <a:pPr indent="0" lvl="0" marL="0" marR="0" rtl="0" algn="l">
                <a:lnSpc>
                  <a:spcPct val="90000"/>
                </a:lnSpc>
                <a:spcBef>
                  <a:spcPts val="0"/>
                </a:spcBef>
                <a:spcAft>
                  <a:spcPts val="0"/>
                </a:spcAft>
                <a:buClr>
                  <a:schemeClr val="lt1"/>
                </a:buClr>
                <a:buSzPct val="25000"/>
                <a:buFont typeface="Proxima Nova"/>
                <a:buNone/>
              </a:pPr>
              <a:r>
                <a:rPr b="1" i="0" lang="en-US" sz="12100" u="none" cap="none" strike="noStrike">
                  <a:solidFill>
                    <a:schemeClr val="lt1"/>
                  </a:solidFill>
                  <a:latin typeface="Proxima Nova"/>
                  <a:ea typeface="Proxima Nova"/>
                  <a:cs typeface="Proxima Nova"/>
                  <a:sym typeface="Proxima Nova"/>
                </a:rPr>
                <a:t>Write Cycle Optimization</a:t>
              </a:r>
            </a:p>
          </p:txBody>
        </p:sp>
        <p:sp>
          <p:nvSpPr>
            <p:cNvPr id="224" name="Shape 224"/>
            <p:cNvSpPr/>
            <p:nvPr/>
          </p:nvSpPr>
          <p:spPr>
            <a:xfrm>
              <a:off x="3445850" y="1015932"/>
              <a:ext cx="870799" cy="870799"/>
            </a:xfrm>
            <a:prstGeom prst="downArrow">
              <a:avLst>
                <a:gd fmla="val 55000" name="adj1"/>
                <a:gd fmla="val 45000" name="adj2"/>
              </a:avLst>
            </a:prstGeom>
            <a:solidFill>
              <a:srgbClr val="F5D9C9">
                <a:alpha val="89411"/>
              </a:srgbClr>
            </a:solidFill>
            <a:ln cap="flat" cmpd="sng" w="9525">
              <a:solidFill>
                <a:srgbClr val="F5D9C9">
                  <a:alpha val="89411"/>
                </a:srgbClr>
              </a:solidFill>
              <a:prstDash val="solid"/>
              <a:miter/>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25" name="Shape 225"/>
            <p:cNvSpPr txBox="1"/>
            <p:nvPr/>
          </p:nvSpPr>
          <p:spPr>
            <a:xfrm>
              <a:off x="3641780" y="1015932"/>
              <a:ext cx="478938" cy="655276"/>
            </a:xfrm>
            <a:prstGeom prst="rect">
              <a:avLst/>
            </a:prstGeom>
            <a:noFill/>
            <a:ln>
              <a:noFill/>
            </a:ln>
          </p:spPr>
          <p:txBody>
            <a:bodyPr anchorCtr="0" anchor="ctr" bIns="45700" lIns="45700" rIns="45700" tIns="45700">
              <a:noAutofit/>
            </a:bodyPr>
            <a:lstStyle/>
            <a:p>
              <a:pPr indent="0" lvl="0" marL="0" marR="0" rtl="0" algn="ctr">
                <a:lnSpc>
                  <a:spcPct val="90000"/>
                </a:lnSpc>
                <a:spcBef>
                  <a:spcPts val="0"/>
                </a:spcBef>
                <a:spcAft>
                  <a:spcPts val="0"/>
                </a:spcAft>
                <a:buClr>
                  <a:schemeClr val="lt1"/>
                </a:buClr>
                <a:buFont typeface="Arial"/>
                <a:buNone/>
              </a:pPr>
              <a:r>
                <a:t/>
              </a:r>
              <a:endParaRPr b="0" i="0" sz="14500" u="none" cap="none" strike="noStrike">
                <a:solidFill>
                  <a:schemeClr val="lt1"/>
                </a:solidFill>
                <a:latin typeface="Calibri"/>
                <a:ea typeface="Calibri"/>
                <a:cs typeface="Calibri"/>
                <a:sym typeface="Calibri"/>
              </a:endParaRPr>
            </a:p>
          </p:txBody>
        </p:sp>
        <p:sp>
          <p:nvSpPr>
            <p:cNvPr id="226" name="Shape 226"/>
            <p:cNvSpPr/>
            <p:nvPr/>
          </p:nvSpPr>
          <p:spPr>
            <a:xfrm>
              <a:off x="3826730" y="2569974"/>
              <a:ext cx="870799" cy="870799"/>
            </a:xfrm>
            <a:prstGeom prst="downArrow">
              <a:avLst>
                <a:gd fmla="val 55000" name="adj1"/>
                <a:gd fmla="val 45000" name="adj2"/>
              </a:avLst>
            </a:prstGeom>
            <a:solidFill>
              <a:srgbClr val="E0CBE1">
                <a:alpha val="89411"/>
              </a:srgbClr>
            </a:solidFill>
            <a:ln cap="flat" cmpd="sng" w="9525">
              <a:solidFill>
                <a:srgbClr val="E0CBE1">
                  <a:alpha val="89411"/>
                </a:srgbClr>
              </a:solidFill>
              <a:prstDash val="solid"/>
              <a:miter/>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27" name="Shape 227"/>
            <p:cNvSpPr txBox="1"/>
            <p:nvPr/>
          </p:nvSpPr>
          <p:spPr>
            <a:xfrm>
              <a:off x="4022660" y="2569974"/>
              <a:ext cx="478938" cy="655276"/>
            </a:xfrm>
            <a:prstGeom prst="rect">
              <a:avLst/>
            </a:prstGeom>
            <a:noFill/>
            <a:ln>
              <a:noFill/>
            </a:ln>
          </p:spPr>
          <p:txBody>
            <a:bodyPr anchorCtr="0" anchor="ctr" bIns="45700" lIns="45700" rIns="45700" tIns="45700">
              <a:noAutofit/>
            </a:bodyPr>
            <a:lstStyle/>
            <a:p>
              <a:pPr indent="0" lvl="0" marL="0" marR="0" rtl="0" algn="ctr">
                <a:lnSpc>
                  <a:spcPct val="90000"/>
                </a:lnSpc>
                <a:spcBef>
                  <a:spcPts val="0"/>
                </a:spcBef>
                <a:spcAft>
                  <a:spcPts val="0"/>
                </a:spcAft>
                <a:buClr>
                  <a:schemeClr val="lt1"/>
                </a:buClr>
                <a:buFont typeface="Arial"/>
                <a:buNone/>
              </a:pPr>
              <a:r>
                <a:t/>
              </a:r>
              <a:endParaRPr b="0" i="0" sz="14500" u="none" cap="none" strike="noStrike">
                <a:solidFill>
                  <a:schemeClr val="lt1"/>
                </a:solidFill>
                <a:latin typeface="Calibri"/>
                <a:ea typeface="Calibri"/>
                <a:cs typeface="Calibri"/>
                <a:sym typeface="Calibri"/>
              </a:endParaRPr>
            </a:p>
          </p:txBody>
        </p:sp>
      </p:grpSp>
      <p:grpSp>
        <p:nvGrpSpPr>
          <p:cNvPr id="228" name="Shape 228"/>
          <p:cNvGrpSpPr/>
          <p:nvPr/>
        </p:nvGrpSpPr>
        <p:grpSpPr>
          <a:xfrm>
            <a:off x="9801996" y="18602078"/>
            <a:ext cx="31490903" cy="11898887"/>
            <a:chOff x="-50" y="0"/>
            <a:chExt cx="5078510" cy="4465743"/>
          </a:xfrm>
        </p:grpSpPr>
        <p:sp>
          <p:nvSpPr>
            <p:cNvPr id="229" name="Shape 229"/>
            <p:cNvSpPr/>
            <p:nvPr/>
          </p:nvSpPr>
          <p:spPr>
            <a:xfrm>
              <a:off x="0" y="0"/>
              <a:ext cx="4316699" cy="1339799"/>
            </a:xfrm>
            <a:prstGeom prst="roundRect">
              <a:avLst>
                <a:gd fmla="val 10000" name="adj"/>
              </a:avLst>
            </a:prstGeom>
            <a:gradFill>
              <a:gsLst>
                <a:gs pos="0">
                  <a:srgbClr val="703000"/>
                </a:gs>
                <a:gs pos="50000">
                  <a:srgbClr val="A44A00"/>
                </a:gs>
                <a:gs pos="70000">
                  <a:srgbClr val="BC5500"/>
                </a:gs>
                <a:gs pos="100000">
                  <a:srgbClr val="F26D00"/>
                </a:gs>
              </a:gsLst>
              <a:lin ang="16200038" scaled="0"/>
            </a:gradFill>
            <a:ln>
              <a:noFill/>
            </a:ln>
            <a:effectLst>
              <a:outerShdw blurRad="38100" rotWithShape="0" algn="br" dir="2700000" dist="25400">
                <a:srgbClr val="000000">
                  <a:alpha val="60000"/>
                </a:srgbClr>
              </a:outerShdw>
            </a:effectLst>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30" name="Shape 230"/>
            <p:cNvSpPr txBox="1"/>
            <p:nvPr/>
          </p:nvSpPr>
          <p:spPr>
            <a:xfrm>
              <a:off x="-50" y="39232"/>
              <a:ext cx="4316699" cy="1261199"/>
            </a:xfrm>
            <a:prstGeom prst="rect">
              <a:avLst/>
            </a:prstGeom>
            <a:gradFill>
              <a:gsLst>
                <a:gs pos="0">
                  <a:srgbClr val="EC8566"/>
                </a:gs>
                <a:gs pos="100000">
                  <a:srgbClr val="B2411E"/>
                </a:gs>
              </a:gsLst>
              <a:lin ang="5400012" scaled="0"/>
            </a:gradFill>
            <a:ln>
              <a:noFill/>
            </a:ln>
          </p:spPr>
          <p:txBody>
            <a:bodyPr anchorCtr="0" anchor="ctr" bIns="220975" lIns="220975" rIns="220975" tIns="220975">
              <a:noAutofit/>
            </a:bodyPr>
            <a:lstStyle/>
            <a:p>
              <a:pPr indent="0" lvl="0" marL="0" marR="0" rtl="0" algn="l">
                <a:lnSpc>
                  <a:spcPct val="90000"/>
                </a:lnSpc>
                <a:spcBef>
                  <a:spcPts val="0"/>
                </a:spcBef>
                <a:spcAft>
                  <a:spcPts val="0"/>
                </a:spcAft>
                <a:buClr>
                  <a:schemeClr val="lt1"/>
                </a:buClr>
                <a:buSzPct val="25000"/>
                <a:buFont typeface="Proxima Nova"/>
                <a:buNone/>
              </a:pPr>
              <a:r>
                <a:rPr b="1" i="0" lang="en-US" sz="12100" u="none" cap="none" strike="noStrike">
                  <a:solidFill>
                    <a:schemeClr val="lt1"/>
                  </a:solidFill>
                  <a:latin typeface="Proxima Nova"/>
                  <a:ea typeface="Proxima Nova"/>
                  <a:cs typeface="Proxima Nova"/>
                  <a:sym typeface="Proxima Nova"/>
                </a:rPr>
                <a:t>Write Cycle Failure Rate Simulations</a:t>
              </a:r>
            </a:p>
          </p:txBody>
        </p:sp>
        <p:sp>
          <p:nvSpPr>
            <p:cNvPr id="231" name="Shape 231"/>
            <p:cNvSpPr/>
            <p:nvPr/>
          </p:nvSpPr>
          <p:spPr>
            <a:xfrm>
              <a:off x="380880" y="1562970"/>
              <a:ext cx="4316699" cy="1339799"/>
            </a:xfrm>
            <a:prstGeom prst="roundRect">
              <a:avLst>
                <a:gd fmla="val 10000" name="adj"/>
              </a:avLst>
            </a:prstGeom>
            <a:gradFill>
              <a:gsLst>
                <a:gs pos="0">
                  <a:srgbClr val="3177EE"/>
                </a:gs>
                <a:gs pos="100000">
                  <a:srgbClr val="113D8A"/>
                </a:gs>
              </a:gsLst>
              <a:lin ang="5400012" scaled="0"/>
            </a:gradFill>
            <a:ln>
              <a:noFill/>
            </a:ln>
            <a:effectLst>
              <a:outerShdw blurRad="38100" rotWithShape="0" algn="br" dir="2700000" dist="25400">
                <a:srgbClr val="000000">
                  <a:alpha val="60000"/>
                </a:srgbClr>
              </a:outerShdw>
            </a:effectLst>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32" name="Shape 232"/>
            <p:cNvSpPr txBox="1"/>
            <p:nvPr/>
          </p:nvSpPr>
          <p:spPr>
            <a:xfrm>
              <a:off x="420114" y="1602194"/>
              <a:ext cx="4277399" cy="1261199"/>
            </a:xfrm>
            <a:prstGeom prst="rect">
              <a:avLst/>
            </a:prstGeom>
            <a:noFill/>
            <a:ln>
              <a:noFill/>
            </a:ln>
          </p:spPr>
          <p:txBody>
            <a:bodyPr anchorCtr="0" anchor="ctr" bIns="220975" lIns="220975" rIns="220975" tIns="220975">
              <a:noAutofit/>
            </a:bodyPr>
            <a:lstStyle/>
            <a:p>
              <a:pPr indent="0" lvl="0" marL="0" marR="0" rtl="0" algn="l">
                <a:lnSpc>
                  <a:spcPct val="90000"/>
                </a:lnSpc>
                <a:spcBef>
                  <a:spcPts val="0"/>
                </a:spcBef>
                <a:spcAft>
                  <a:spcPts val="0"/>
                </a:spcAft>
                <a:buClr>
                  <a:schemeClr val="lt1"/>
                </a:buClr>
                <a:buSzPct val="25000"/>
                <a:buFont typeface="Proxima Nova"/>
                <a:buNone/>
              </a:pPr>
              <a:r>
                <a:rPr b="1" i="0" lang="en-US" sz="12100" u="none" cap="none" strike="noStrike">
                  <a:solidFill>
                    <a:schemeClr val="lt1"/>
                  </a:solidFill>
                  <a:latin typeface="Proxima Nova"/>
                  <a:ea typeface="Proxima Nova"/>
                  <a:cs typeface="Proxima Nova"/>
                  <a:sym typeface="Proxima Nova"/>
                </a:rPr>
                <a:t>Sweep, Optimize, Simulate Read Cycle</a:t>
              </a:r>
            </a:p>
          </p:txBody>
        </p:sp>
        <p:sp>
          <p:nvSpPr>
            <p:cNvPr id="233" name="Shape 233"/>
            <p:cNvSpPr/>
            <p:nvPr/>
          </p:nvSpPr>
          <p:spPr>
            <a:xfrm>
              <a:off x="761760" y="3125943"/>
              <a:ext cx="4316699" cy="1339799"/>
            </a:xfrm>
            <a:prstGeom prst="roundRect">
              <a:avLst>
                <a:gd fmla="val 10000" name="adj"/>
              </a:avLst>
            </a:prstGeom>
            <a:gradFill>
              <a:gsLst>
                <a:gs pos="0">
                  <a:srgbClr val="9898D7"/>
                </a:gs>
                <a:gs pos="100000">
                  <a:srgbClr val="4A4AA1"/>
                </a:gs>
              </a:gsLst>
              <a:lin ang="5400012" scaled="0"/>
            </a:gradFill>
            <a:ln>
              <a:noFill/>
            </a:ln>
            <a:effectLst>
              <a:outerShdw blurRad="38100" rotWithShape="0" algn="br" dir="2700000" dist="25400">
                <a:srgbClr val="000000">
                  <a:alpha val="60000"/>
                </a:srgbClr>
              </a:outerShdw>
            </a:effectLst>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34" name="Shape 234"/>
            <p:cNvSpPr txBox="1"/>
            <p:nvPr/>
          </p:nvSpPr>
          <p:spPr>
            <a:xfrm>
              <a:off x="801002" y="3165174"/>
              <a:ext cx="4149600" cy="1261199"/>
            </a:xfrm>
            <a:prstGeom prst="rect">
              <a:avLst/>
            </a:prstGeom>
            <a:noFill/>
            <a:ln>
              <a:noFill/>
            </a:ln>
          </p:spPr>
          <p:txBody>
            <a:bodyPr anchorCtr="0" anchor="ctr" bIns="220975" lIns="220975" rIns="220975" tIns="220975">
              <a:noAutofit/>
            </a:bodyPr>
            <a:lstStyle/>
            <a:p>
              <a:pPr indent="0" lvl="0" marL="0" marR="0" rtl="0" algn="l">
                <a:lnSpc>
                  <a:spcPct val="90000"/>
                </a:lnSpc>
                <a:spcBef>
                  <a:spcPts val="0"/>
                </a:spcBef>
                <a:spcAft>
                  <a:spcPts val="0"/>
                </a:spcAft>
                <a:buClr>
                  <a:schemeClr val="lt1"/>
                </a:buClr>
                <a:buSzPct val="25000"/>
                <a:buFont typeface="Proxima Nova"/>
                <a:buNone/>
              </a:pPr>
              <a:r>
                <a:rPr b="1" i="0" lang="en-US" sz="12100" u="none" cap="none" strike="noStrike">
                  <a:solidFill>
                    <a:schemeClr val="lt1"/>
                  </a:solidFill>
                  <a:latin typeface="Proxima Nova"/>
                  <a:ea typeface="Proxima Nova"/>
                  <a:cs typeface="Proxima Nova"/>
                  <a:sym typeface="Proxima Nova"/>
                </a:rPr>
                <a:t>Latch Layout</a:t>
              </a:r>
            </a:p>
          </p:txBody>
        </p:sp>
        <p:sp>
          <p:nvSpPr>
            <p:cNvPr id="235" name="Shape 235"/>
            <p:cNvSpPr/>
            <p:nvPr/>
          </p:nvSpPr>
          <p:spPr>
            <a:xfrm>
              <a:off x="3445850" y="1015932"/>
              <a:ext cx="870900" cy="870900"/>
            </a:xfrm>
            <a:prstGeom prst="downArrow">
              <a:avLst>
                <a:gd fmla="val 55000" name="adj1"/>
                <a:gd fmla="val 45000" name="adj2"/>
              </a:avLst>
            </a:prstGeom>
            <a:solidFill>
              <a:srgbClr val="F5D9C9">
                <a:alpha val="89411"/>
              </a:srgbClr>
            </a:solidFill>
            <a:ln cap="flat" cmpd="sng" w="9525">
              <a:solidFill>
                <a:srgbClr val="F5D9C9">
                  <a:alpha val="89411"/>
                </a:srgbClr>
              </a:solidFill>
              <a:prstDash val="solid"/>
              <a:miter/>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36" name="Shape 236"/>
            <p:cNvSpPr txBox="1"/>
            <p:nvPr/>
          </p:nvSpPr>
          <p:spPr>
            <a:xfrm>
              <a:off x="3641780" y="1015932"/>
              <a:ext cx="478800" cy="655200"/>
            </a:xfrm>
            <a:prstGeom prst="rect">
              <a:avLst/>
            </a:prstGeom>
            <a:noFill/>
            <a:ln>
              <a:noFill/>
            </a:ln>
          </p:spPr>
          <p:txBody>
            <a:bodyPr anchorCtr="0" anchor="ctr" bIns="45700" lIns="45700" rIns="45700" tIns="45700">
              <a:noAutofit/>
            </a:bodyPr>
            <a:lstStyle/>
            <a:p>
              <a:pPr indent="0" lvl="0" marL="0" marR="0" rtl="0" algn="ctr">
                <a:lnSpc>
                  <a:spcPct val="90000"/>
                </a:lnSpc>
                <a:spcBef>
                  <a:spcPts val="0"/>
                </a:spcBef>
                <a:spcAft>
                  <a:spcPts val="0"/>
                </a:spcAft>
                <a:buClr>
                  <a:schemeClr val="lt1"/>
                </a:buClr>
                <a:buFont typeface="Arial"/>
                <a:buNone/>
              </a:pPr>
              <a:r>
                <a:t/>
              </a:r>
              <a:endParaRPr b="0" i="0" sz="14500" u="none" cap="none" strike="noStrike">
                <a:solidFill>
                  <a:schemeClr val="lt1"/>
                </a:solidFill>
                <a:latin typeface="Calibri"/>
                <a:ea typeface="Calibri"/>
                <a:cs typeface="Calibri"/>
                <a:sym typeface="Calibri"/>
              </a:endParaRPr>
            </a:p>
          </p:txBody>
        </p:sp>
        <p:sp>
          <p:nvSpPr>
            <p:cNvPr id="237" name="Shape 237"/>
            <p:cNvSpPr/>
            <p:nvPr/>
          </p:nvSpPr>
          <p:spPr>
            <a:xfrm>
              <a:off x="3826730" y="2569974"/>
              <a:ext cx="870900" cy="870900"/>
            </a:xfrm>
            <a:prstGeom prst="downArrow">
              <a:avLst>
                <a:gd fmla="val 55000" name="adj1"/>
                <a:gd fmla="val 45000" name="adj2"/>
              </a:avLst>
            </a:prstGeom>
            <a:solidFill>
              <a:srgbClr val="E0CBE1">
                <a:alpha val="89411"/>
              </a:srgbClr>
            </a:solidFill>
            <a:ln cap="flat" cmpd="sng" w="9525">
              <a:solidFill>
                <a:srgbClr val="E0CBE1">
                  <a:alpha val="89411"/>
                </a:srgbClr>
              </a:solidFill>
              <a:prstDash val="solid"/>
              <a:miter/>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38" name="Shape 238"/>
            <p:cNvSpPr txBox="1"/>
            <p:nvPr/>
          </p:nvSpPr>
          <p:spPr>
            <a:xfrm>
              <a:off x="4022660" y="2569974"/>
              <a:ext cx="478800" cy="655200"/>
            </a:xfrm>
            <a:prstGeom prst="rect">
              <a:avLst/>
            </a:prstGeom>
            <a:noFill/>
            <a:ln>
              <a:noFill/>
            </a:ln>
          </p:spPr>
          <p:txBody>
            <a:bodyPr anchorCtr="0" anchor="ctr" bIns="45700" lIns="45700" rIns="45700" tIns="45700">
              <a:noAutofit/>
            </a:bodyPr>
            <a:lstStyle/>
            <a:p>
              <a:pPr indent="0" lvl="0" marL="0" marR="0" rtl="0" algn="ctr">
                <a:lnSpc>
                  <a:spcPct val="90000"/>
                </a:lnSpc>
                <a:spcBef>
                  <a:spcPts val="0"/>
                </a:spcBef>
                <a:spcAft>
                  <a:spcPts val="0"/>
                </a:spcAft>
                <a:buClr>
                  <a:schemeClr val="lt1"/>
                </a:buClr>
                <a:buFont typeface="Arial"/>
                <a:buNone/>
              </a:pPr>
              <a:r>
                <a:t/>
              </a:r>
              <a:endParaRPr b="0" i="0" sz="14500" u="none" cap="none" strike="noStrike">
                <a:solidFill>
                  <a:schemeClr val="lt1"/>
                </a:solidFill>
                <a:latin typeface="Calibri"/>
                <a:ea typeface="Calibri"/>
                <a:cs typeface="Calibri"/>
                <a:sym typeface="Calibri"/>
              </a:endParaRPr>
            </a:p>
          </p:txBody>
        </p:sp>
      </p:grpSp>
      <p:sp>
        <p:nvSpPr>
          <p:cNvPr id="239" name="Shape 239"/>
          <p:cNvSpPr/>
          <p:nvPr/>
        </p:nvSpPr>
        <p:spPr>
          <a:xfrm>
            <a:off x="29091734" y="17207406"/>
            <a:ext cx="5399245" cy="2319840"/>
          </a:xfrm>
          <a:prstGeom prst="downArrow">
            <a:avLst>
              <a:gd fmla="val 55000" name="adj1"/>
              <a:gd fmla="val 45000" name="adj2"/>
            </a:avLst>
          </a:prstGeom>
          <a:solidFill>
            <a:srgbClr val="F5D9C9">
              <a:alpha val="89411"/>
            </a:srgbClr>
          </a:solidFill>
          <a:ln cap="flat" cmpd="sng" w="9525">
            <a:solidFill>
              <a:srgbClr val="F5D9C9">
                <a:alpha val="89411"/>
              </a:srgbClr>
            </a:solidFill>
            <a:prstDash val="solid"/>
            <a:miter/>
            <a:headEnd len="med" w="med" type="none"/>
            <a:tailEnd len="med" w="med" type="none"/>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40" name="Shape 240"/>
          <p:cNvSpPr/>
          <p:nvPr/>
        </p:nvSpPr>
        <p:spPr>
          <a:xfrm>
            <a:off x="29847962" y="6877614"/>
            <a:ext cx="2194051" cy="2750400"/>
          </a:xfrm>
          <a:prstGeom prst="verticalScroll">
            <a:avLst>
              <a:gd fmla="val 12500" name="adj"/>
            </a:avLst>
          </a:prstGeom>
          <a:solidFill>
            <a:srgbClr val="FFF2CC"/>
          </a:solidFill>
          <a:ln cap="flat" cmpd="sng" w="9525">
            <a:solidFill>
              <a:schemeClr val="dk2"/>
            </a:solidFill>
            <a:prstDash val="solid"/>
            <a:round/>
            <a:headEnd len="med" w="med" type="none"/>
            <a:tailEnd len="med" w="med" type="none"/>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FCE5CD"/>
              </a:solidFill>
              <a:latin typeface="Arial"/>
              <a:ea typeface="Arial"/>
              <a:cs typeface="Arial"/>
              <a:sym typeface="Arial"/>
            </a:endParaRPr>
          </a:p>
        </p:txBody>
      </p:sp>
      <p:sp>
        <p:nvSpPr>
          <p:cNvPr id="241" name="Shape 241"/>
          <p:cNvSpPr/>
          <p:nvPr/>
        </p:nvSpPr>
        <p:spPr>
          <a:xfrm rot="2656487">
            <a:off x="30373088" y="8359214"/>
            <a:ext cx="543154" cy="241339"/>
          </a:xfrm>
          <a:prstGeom prst="rect">
            <a:avLst/>
          </a:prstGeom>
          <a:solidFill>
            <a:srgbClr val="00FF00"/>
          </a:solidFill>
          <a:ln>
            <a:noFill/>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42" name="Shape 242"/>
          <p:cNvSpPr/>
          <p:nvPr/>
        </p:nvSpPr>
        <p:spPr>
          <a:xfrm rot="8143320">
            <a:off x="30555630" y="8131866"/>
            <a:ext cx="1030544" cy="241339"/>
          </a:xfrm>
          <a:prstGeom prst="rect">
            <a:avLst/>
          </a:prstGeom>
          <a:solidFill>
            <a:srgbClr val="00FF00"/>
          </a:solidFill>
          <a:ln>
            <a:noFill/>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43" name="Shape 243"/>
          <p:cNvSpPr/>
          <p:nvPr/>
        </p:nvSpPr>
        <p:spPr>
          <a:xfrm>
            <a:off x="32296962" y="10956472"/>
            <a:ext cx="2194051" cy="2750400"/>
          </a:xfrm>
          <a:prstGeom prst="verticalScroll">
            <a:avLst>
              <a:gd fmla="val 12500" name="adj"/>
            </a:avLst>
          </a:prstGeom>
          <a:solidFill>
            <a:srgbClr val="FFF2CC"/>
          </a:solidFill>
          <a:ln cap="flat" cmpd="sng" w="9525">
            <a:solidFill>
              <a:schemeClr val="dk2"/>
            </a:solidFill>
            <a:prstDash val="solid"/>
            <a:round/>
            <a:headEnd len="med" w="med" type="none"/>
            <a:tailEnd len="med" w="med" type="none"/>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FCE5CD"/>
              </a:solidFill>
              <a:latin typeface="Arial"/>
              <a:ea typeface="Arial"/>
              <a:cs typeface="Arial"/>
              <a:sym typeface="Arial"/>
            </a:endParaRPr>
          </a:p>
        </p:txBody>
      </p:sp>
      <p:sp>
        <p:nvSpPr>
          <p:cNvPr id="244" name="Shape 244"/>
          <p:cNvSpPr/>
          <p:nvPr/>
        </p:nvSpPr>
        <p:spPr>
          <a:xfrm rot="2656487">
            <a:off x="32822088" y="12438072"/>
            <a:ext cx="543154" cy="241339"/>
          </a:xfrm>
          <a:prstGeom prst="rect">
            <a:avLst/>
          </a:prstGeom>
          <a:solidFill>
            <a:srgbClr val="00FF00"/>
          </a:solidFill>
          <a:ln>
            <a:noFill/>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45" name="Shape 245"/>
          <p:cNvSpPr/>
          <p:nvPr/>
        </p:nvSpPr>
        <p:spPr>
          <a:xfrm rot="8143320">
            <a:off x="33004627" y="12210730"/>
            <a:ext cx="1030544" cy="241339"/>
          </a:xfrm>
          <a:prstGeom prst="rect">
            <a:avLst/>
          </a:prstGeom>
          <a:solidFill>
            <a:srgbClr val="00FF00"/>
          </a:solidFill>
          <a:ln>
            <a:noFill/>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46" name="Shape 246"/>
          <p:cNvSpPr/>
          <p:nvPr/>
        </p:nvSpPr>
        <p:spPr>
          <a:xfrm>
            <a:off x="34661968" y="15128393"/>
            <a:ext cx="2194051" cy="2750400"/>
          </a:xfrm>
          <a:prstGeom prst="verticalScroll">
            <a:avLst>
              <a:gd fmla="val 12500" name="adj"/>
            </a:avLst>
          </a:prstGeom>
          <a:solidFill>
            <a:srgbClr val="FFF2CC"/>
          </a:solidFill>
          <a:ln cap="flat" cmpd="sng" w="9525">
            <a:solidFill>
              <a:schemeClr val="dk2"/>
            </a:solidFill>
            <a:prstDash val="solid"/>
            <a:round/>
            <a:headEnd len="med" w="med" type="none"/>
            <a:tailEnd len="med" w="med" type="none"/>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FCE5CD"/>
              </a:solidFill>
              <a:latin typeface="Arial"/>
              <a:ea typeface="Arial"/>
              <a:cs typeface="Arial"/>
              <a:sym typeface="Arial"/>
            </a:endParaRPr>
          </a:p>
        </p:txBody>
      </p:sp>
      <p:sp>
        <p:nvSpPr>
          <p:cNvPr id="247" name="Shape 247"/>
          <p:cNvSpPr/>
          <p:nvPr/>
        </p:nvSpPr>
        <p:spPr>
          <a:xfrm rot="2656487">
            <a:off x="35187095" y="16609991"/>
            <a:ext cx="543154" cy="241339"/>
          </a:xfrm>
          <a:prstGeom prst="rect">
            <a:avLst/>
          </a:prstGeom>
          <a:solidFill>
            <a:srgbClr val="00FF00"/>
          </a:solidFill>
          <a:ln cap="flat" cmpd="sng" w="9525">
            <a:solidFill>
              <a:srgbClr val="00FF00"/>
            </a:solidFill>
            <a:prstDash val="solid"/>
            <a:round/>
            <a:headEnd len="med" w="med" type="none"/>
            <a:tailEnd len="med" w="med" type="none"/>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48" name="Shape 248"/>
          <p:cNvSpPr/>
          <p:nvPr/>
        </p:nvSpPr>
        <p:spPr>
          <a:xfrm rot="8143320">
            <a:off x="35369633" y="16382649"/>
            <a:ext cx="1030544" cy="241339"/>
          </a:xfrm>
          <a:prstGeom prst="rect">
            <a:avLst/>
          </a:prstGeom>
          <a:solidFill>
            <a:srgbClr val="00FF00"/>
          </a:solidFill>
          <a:ln>
            <a:noFill/>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49" name="Shape 249"/>
          <p:cNvSpPr/>
          <p:nvPr/>
        </p:nvSpPr>
        <p:spPr>
          <a:xfrm>
            <a:off x="36856018" y="18960473"/>
            <a:ext cx="2194051" cy="2750400"/>
          </a:xfrm>
          <a:prstGeom prst="verticalScroll">
            <a:avLst>
              <a:gd fmla="val 12500" name="adj"/>
            </a:avLst>
          </a:prstGeom>
          <a:solidFill>
            <a:srgbClr val="FFF2CC"/>
          </a:solidFill>
          <a:ln cap="flat" cmpd="sng" w="9525">
            <a:solidFill>
              <a:schemeClr val="dk2"/>
            </a:solidFill>
            <a:prstDash val="solid"/>
            <a:round/>
            <a:headEnd len="med" w="med" type="none"/>
            <a:tailEnd len="med" w="med" type="none"/>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FCE5CD"/>
              </a:solidFill>
              <a:latin typeface="Arial"/>
              <a:ea typeface="Arial"/>
              <a:cs typeface="Arial"/>
              <a:sym typeface="Arial"/>
            </a:endParaRPr>
          </a:p>
        </p:txBody>
      </p:sp>
      <p:sp>
        <p:nvSpPr>
          <p:cNvPr id="250" name="Shape 250"/>
          <p:cNvSpPr/>
          <p:nvPr/>
        </p:nvSpPr>
        <p:spPr>
          <a:xfrm rot="2656487">
            <a:off x="37381145" y="20442071"/>
            <a:ext cx="543154" cy="241339"/>
          </a:xfrm>
          <a:prstGeom prst="rect">
            <a:avLst/>
          </a:prstGeom>
          <a:solidFill>
            <a:srgbClr val="00FF00"/>
          </a:solidFill>
          <a:ln>
            <a:noFill/>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51" name="Shape 251"/>
          <p:cNvSpPr/>
          <p:nvPr/>
        </p:nvSpPr>
        <p:spPr>
          <a:xfrm rot="8143320">
            <a:off x="37563687" y="20214729"/>
            <a:ext cx="1030544" cy="241339"/>
          </a:xfrm>
          <a:prstGeom prst="rect">
            <a:avLst/>
          </a:prstGeom>
          <a:solidFill>
            <a:srgbClr val="00FF00"/>
          </a:solidFill>
          <a:ln cap="flat" cmpd="sng" w="9525">
            <a:solidFill>
              <a:srgbClr val="00FF00"/>
            </a:solidFill>
            <a:prstDash val="solid"/>
            <a:round/>
            <a:headEnd len="med" w="med" type="none"/>
            <a:tailEnd len="med" w="med" type="none"/>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52" name="Shape 252"/>
          <p:cNvSpPr/>
          <p:nvPr/>
        </p:nvSpPr>
        <p:spPr>
          <a:xfrm>
            <a:off x="39213193" y="23176254"/>
            <a:ext cx="2194051" cy="2750400"/>
          </a:xfrm>
          <a:prstGeom prst="verticalScroll">
            <a:avLst>
              <a:gd fmla="val 12500" name="adj"/>
            </a:avLst>
          </a:prstGeom>
          <a:solidFill>
            <a:srgbClr val="FFF2CC"/>
          </a:solidFill>
          <a:ln cap="flat" cmpd="sng" w="9525">
            <a:solidFill>
              <a:schemeClr val="dk2"/>
            </a:solidFill>
            <a:prstDash val="solid"/>
            <a:round/>
            <a:headEnd len="med" w="med" type="none"/>
            <a:tailEnd len="med" w="med" type="none"/>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FCE5CD"/>
              </a:solidFill>
              <a:latin typeface="Arial"/>
              <a:ea typeface="Arial"/>
              <a:cs typeface="Arial"/>
              <a:sym typeface="Arial"/>
            </a:endParaRPr>
          </a:p>
        </p:txBody>
      </p:sp>
      <p:sp>
        <p:nvSpPr>
          <p:cNvPr id="253" name="Shape 253"/>
          <p:cNvSpPr/>
          <p:nvPr/>
        </p:nvSpPr>
        <p:spPr>
          <a:xfrm rot="2656487">
            <a:off x="39738273" y="24657911"/>
            <a:ext cx="543154" cy="241339"/>
          </a:xfrm>
          <a:prstGeom prst="rect">
            <a:avLst/>
          </a:prstGeom>
          <a:solidFill>
            <a:srgbClr val="00FF00"/>
          </a:solidFill>
          <a:ln>
            <a:noFill/>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54" name="Shape 254"/>
          <p:cNvSpPr/>
          <p:nvPr/>
        </p:nvSpPr>
        <p:spPr>
          <a:xfrm rot="8143320">
            <a:off x="39920818" y="24430569"/>
            <a:ext cx="1030544" cy="241339"/>
          </a:xfrm>
          <a:prstGeom prst="rect">
            <a:avLst/>
          </a:prstGeom>
          <a:solidFill>
            <a:srgbClr val="00FF00"/>
          </a:solidFill>
          <a:ln cap="flat" cmpd="sng" w="9525">
            <a:solidFill>
              <a:srgbClr val="00FF00"/>
            </a:solidFill>
            <a:prstDash val="solid"/>
            <a:round/>
            <a:headEnd len="med" w="med" type="none"/>
            <a:tailEnd len="med" w="med" type="none"/>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55" name="Shape 255"/>
          <p:cNvSpPr/>
          <p:nvPr/>
        </p:nvSpPr>
        <p:spPr>
          <a:xfrm>
            <a:off x="41522112" y="27393712"/>
            <a:ext cx="2194051" cy="2750400"/>
          </a:xfrm>
          <a:prstGeom prst="verticalScroll">
            <a:avLst>
              <a:gd fmla="val 12500" name="adj"/>
            </a:avLst>
          </a:prstGeom>
          <a:solidFill>
            <a:srgbClr val="FFF2CC"/>
          </a:solidFill>
          <a:ln cap="flat" cmpd="sng" w="9525">
            <a:solidFill>
              <a:schemeClr val="dk2"/>
            </a:solidFill>
            <a:prstDash val="solid"/>
            <a:round/>
            <a:headEnd len="med" w="med" type="none"/>
            <a:tailEnd len="med" w="med" type="none"/>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FCE5CD"/>
              </a:solidFill>
              <a:latin typeface="Arial"/>
              <a:ea typeface="Arial"/>
              <a:cs typeface="Arial"/>
              <a:sym typeface="Arial"/>
            </a:endParaRPr>
          </a:p>
        </p:txBody>
      </p:sp>
      <p:sp>
        <p:nvSpPr>
          <p:cNvPr id="256" name="Shape 256"/>
          <p:cNvSpPr/>
          <p:nvPr/>
        </p:nvSpPr>
        <p:spPr>
          <a:xfrm rot="2656487">
            <a:off x="42047241" y="28875311"/>
            <a:ext cx="543154" cy="241339"/>
          </a:xfrm>
          <a:prstGeom prst="rect">
            <a:avLst/>
          </a:prstGeom>
          <a:solidFill>
            <a:srgbClr val="00FF00"/>
          </a:solidFill>
          <a:ln>
            <a:noFill/>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57" name="Shape 257"/>
          <p:cNvSpPr/>
          <p:nvPr/>
        </p:nvSpPr>
        <p:spPr>
          <a:xfrm rot="8143320">
            <a:off x="42229780" y="28647971"/>
            <a:ext cx="1030544" cy="241339"/>
          </a:xfrm>
          <a:prstGeom prst="rect">
            <a:avLst/>
          </a:prstGeom>
          <a:solidFill>
            <a:srgbClr val="00FF00"/>
          </a:solidFill>
          <a:ln cap="flat" cmpd="sng" w="9525">
            <a:solidFill>
              <a:srgbClr val="00FF00"/>
            </a:solidFill>
            <a:prstDash val="solid"/>
            <a:round/>
            <a:headEnd len="med" w="med" type="none"/>
            <a:tailEnd len="med" w="med" type="none"/>
          </a:ln>
        </p:spPr>
        <p:txBody>
          <a:bodyPr anchorCtr="0" anchor="ctr" bIns="368675" lIns="368675" rIns="368675" tIns="368675">
            <a:noAutofit/>
          </a:bodyPr>
          <a:lstStyle/>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258" name="Shape 258"/>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Shape 263"/>
          <p:cNvSpPr txBox="1"/>
          <p:nvPr>
            <p:ph type="title"/>
          </p:nvPr>
        </p:nvSpPr>
        <p:spPr>
          <a:xfrm>
            <a:off x="3174107" y="1391337"/>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Monte Carlo </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pic>
        <p:nvPicPr>
          <p:cNvPr id="264" name="Shape 264"/>
          <p:cNvPicPr preferRelativeResize="0"/>
          <p:nvPr/>
        </p:nvPicPr>
        <p:blipFill rotWithShape="1">
          <a:blip r:embed="rId3">
            <a:alphaModFix/>
          </a:blip>
          <a:srcRect b="0" l="0" r="0" t="0"/>
          <a:stretch/>
        </p:blipFill>
        <p:spPr>
          <a:xfrm>
            <a:off x="19278600" y="6451199"/>
            <a:ext cx="24003000" cy="20323200"/>
          </a:xfrm>
          <a:prstGeom prst="rect">
            <a:avLst/>
          </a:prstGeom>
          <a:noFill/>
          <a:ln>
            <a:noFill/>
          </a:ln>
        </p:spPr>
      </p:pic>
      <p:sp>
        <p:nvSpPr>
          <p:cNvPr id="265" name="Shape 265"/>
          <p:cNvSpPr txBox="1"/>
          <p:nvPr>
            <p:ph idx="4" type="body"/>
          </p:nvPr>
        </p:nvSpPr>
        <p:spPr>
          <a:xfrm>
            <a:off x="1905000" y="7879969"/>
            <a:ext cx="17729700" cy="13200900"/>
          </a:xfrm>
          <a:prstGeom prst="rect">
            <a:avLst/>
          </a:prstGeom>
          <a:noFill/>
          <a:ln>
            <a:noFill/>
          </a:ln>
        </p:spPr>
        <p:txBody>
          <a:bodyPr anchorCtr="0" anchor="t" bIns="245675" lIns="491450" rIns="491450" tIns="245675">
            <a:noAutofit/>
          </a:bodyPr>
          <a:lstStyle/>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A statistical simulation that utilizes Gaussian distribution to test the real world process variations that arise during manufacturing.</a:t>
            </a:r>
          </a:p>
        </p:txBody>
      </p:sp>
      <p:sp>
        <p:nvSpPr>
          <p:cNvPr id="266" name="Shape 266"/>
          <p:cNvSpPr txBox="1"/>
          <p:nvPr/>
        </p:nvSpPr>
        <p:spPr>
          <a:xfrm>
            <a:off x="19278601" y="26999392"/>
            <a:ext cx="23352300" cy="275340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4: Reliability Considerations and CMOS Process Variations</a:t>
            </a:r>
          </a:p>
        </p:txBody>
      </p:sp>
      <p:sp>
        <p:nvSpPr>
          <p:cNvPr id="267" name="Shape 267"/>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Shape 272"/>
          <p:cNvSpPr txBox="1"/>
          <p:nvPr>
            <p:ph type="title"/>
          </p:nvPr>
        </p:nvSpPr>
        <p:spPr>
          <a:xfrm>
            <a:off x="4389121" y="1318258"/>
            <a:ext cx="37307516" cy="5875200"/>
          </a:xfrm>
          <a:prstGeom prst="rect">
            <a:avLst/>
          </a:prstGeom>
          <a:noFill/>
          <a:ln>
            <a:noFill/>
          </a:ln>
        </p:spPr>
        <p:txBody>
          <a:bodyPr anchorCtr="0" anchor="b" bIns="245675" lIns="491450" rIns="491450" tIns="245675">
            <a:noAutofit/>
          </a:bodyPr>
          <a:lstStyle/>
          <a:p>
            <a:pPr indent="0" lvl="0" marL="0" marR="0" rtl="0" algn="l">
              <a:lnSpc>
                <a:spcPct val="90000"/>
              </a:lnSpc>
              <a:spcBef>
                <a:spcPts val="0"/>
              </a:spcBef>
              <a:spcAft>
                <a:spcPts val="0"/>
              </a:spcAft>
              <a:buClr>
                <a:schemeClr val="lt1"/>
              </a:buClr>
              <a:buSzPct val="25000"/>
              <a:buFont typeface="Calibri"/>
              <a:buNone/>
            </a:pPr>
            <a:r>
              <a:rPr b="0" i="0" lang="en-US" sz="14500" u="none" cap="none" strike="noStrike">
                <a:solidFill>
                  <a:schemeClr val="lt1"/>
                </a:solidFill>
                <a:latin typeface="Proxima Nova"/>
                <a:ea typeface="Proxima Nova"/>
                <a:cs typeface="Proxima Nova"/>
                <a:sym typeface="Proxima Nova"/>
              </a:rPr>
              <a:t>Write Operation Results</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Proxima Nova"/>
              <a:ea typeface="Proxima Nova"/>
              <a:cs typeface="Proxima Nova"/>
              <a:sym typeface="Proxima Nova"/>
            </a:endParaRPr>
          </a:p>
        </p:txBody>
      </p:sp>
      <p:sp>
        <p:nvSpPr>
          <p:cNvPr id="273" name="Shape 273"/>
          <p:cNvSpPr txBox="1"/>
          <p:nvPr>
            <p:ph idx="4" type="body"/>
          </p:nvPr>
        </p:nvSpPr>
        <p:spPr>
          <a:xfrm>
            <a:off x="3428092" y="4808760"/>
            <a:ext cx="39777039" cy="8530559"/>
          </a:xfrm>
          <a:prstGeom prst="rect">
            <a:avLst/>
          </a:prstGeom>
          <a:noFill/>
          <a:ln>
            <a:noFill/>
          </a:ln>
        </p:spPr>
        <p:txBody>
          <a:bodyPr anchorCtr="0" anchor="t" bIns="245675" lIns="491450" rIns="491450" tIns="245675">
            <a:noAutofit/>
          </a:bodyPr>
          <a:lstStyle/>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The Monte Carlo failure rate netlist program was used to test each set of values at 100 and 1000 iteration runs to ensure reliability of the circuit to within 1% and 0.1% accuracy respectively</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Looked for values that passed the simulation with 0% failure rate. Write path transistors consistently large and less sensitive than Read path</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a:p>
            <a:pPr indent="0" lvl="0" marL="0" marR="0" rtl="0" algn="l">
              <a:lnSpc>
                <a:spcPct val="90000"/>
              </a:lnSpc>
              <a:spcBef>
                <a:spcPts val="0"/>
              </a:spcBef>
              <a:spcAft>
                <a:spcPts val="0"/>
              </a:spcAft>
              <a:buClr>
                <a:schemeClr val="accent1"/>
              </a:buClr>
              <a:buSzPct val="25000"/>
              <a:buFont typeface="Arial"/>
              <a:buNone/>
            </a:pPr>
            <a:r>
              <a:rPr b="0" i="0" lang="en-US" sz="11300" u="none" cap="none" strike="noStrike">
                <a:solidFill>
                  <a:schemeClr val="accent1"/>
                </a:solidFill>
                <a:latin typeface="Proxima Nova"/>
                <a:ea typeface="Proxima Nova"/>
                <a:cs typeface="Proxima Nova"/>
                <a:sym typeface="Proxima Nova"/>
              </a:rPr>
              <a:t>            </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chemeClr val="accent1"/>
              </a:solidFill>
              <a:latin typeface="Proxima Nova"/>
              <a:ea typeface="Proxima Nova"/>
              <a:cs typeface="Proxima Nova"/>
              <a:sym typeface="Proxima Nova"/>
            </a:endParaRP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chemeClr val="accent1"/>
              </a:solidFill>
              <a:latin typeface="Proxima Nova"/>
              <a:ea typeface="Proxima Nova"/>
              <a:cs typeface="Proxima Nova"/>
              <a:sym typeface="Proxima Nova"/>
            </a:endParaRPr>
          </a:p>
        </p:txBody>
      </p:sp>
      <p:sp>
        <p:nvSpPr>
          <p:cNvPr id="274" name="Shape 274"/>
          <p:cNvSpPr txBox="1"/>
          <p:nvPr/>
        </p:nvSpPr>
        <p:spPr>
          <a:xfrm>
            <a:off x="26595984" y="29325718"/>
            <a:ext cx="16609325" cy="275328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5: Optimal Monte Carlo Results for 1000 and 100 iteration runs</a:t>
            </a:r>
          </a:p>
        </p:txBody>
      </p:sp>
      <p:pic>
        <p:nvPicPr>
          <p:cNvPr id="275" name="Shape 275"/>
          <p:cNvPicPr preferRelativeResize="0"/>
          <p:nvPr/>
        </p:nvPicPr>
        <p:blipFill rotWithShape="1">
          <a:blip r:embed="rId3">
            <a:alphaModFix/>
          </a:blip>
          <a:srcRect b="0" l="0" r="0" t="0"/>
          <a:stretch/>
        </p:blipFill>
        <p:spPr>
          <a:xfrm>
            <a:off x="25679400" y="19855550"/>
            <a:ext cx="18211800" cy="9470100"/>
          </a:xfrm>
          <a:prstGeom prst="rect">
            <a:avLst/>
          </a:prstGeom>
          <a:noFill/>
          <a:ln>
            <a:noFill/>
          </a:ln>
        </p:spPr>
      </p:pic>
      <p:sp>
        <p:nvSpPr>
          <p:cNvPr id="276" name="Shape 276"/>
          <p:cNvSpPr txBox="1"/>
          <p:nvPr>
            <p:ph idx="4" type="body"/>
          </p:nvPr>
        </p:nvSpPr>
        <p:spPr>
          <a:xfrm>
            <a:off x="3428092" y="19345800"/>
            <a:ext cx="22564916" cy="15458400"/>
          </a:xfrm>
          <a:prstGeom prst="rect">
            <a:avLst/>
          </a:prstGeom>
          <a:noFill/>
          <a:ln>
            <a:noFill/>
          </a:ln>
        </p:spPr>
        <p:txBody>
          <a:bodyPr anchorCtr="0" anchor="t" bIns="245675" lIns="491450" rIns="491450" tIns="245675">
            <a:noAutofit/>
          </a:bodyPr>
          <a:lstStyle/>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a:p>
            <a:pPr indent="-929304" lvl="0" marL="1843704" marR="0" rtl="0" algn="l">
              <a:lnSpc>
                <a:spcPct val="90000"/>
              </a:lnSpc>
              <a:spcBef>
                <a:spcPts val="0"/>
              </a:spcBef>
              <a:spcAft>
                <a:spcPts val="0"/>
              </a:spcAft>
              <a:buClr>
                <a:srgbClr val="00B5B5"/>
              </a:buClr>
              <a:buSzPct val="100000"/>
              <a:buFont typeface="Proxima Nova"/>
              <a:buChar char="•"/>
            </a:pPr>
            <a:r>
              <a:rPr b="0" i="0" lang="en-US" sz="11300" u="none" cap="none" strike="noStrike">
                <a:solidFill>
                  <a:srgbClr val="00B5B5"/>
                </a:solidFill>
                <a:latin typeface="Proxima Nova"/>
                <a:ea typeface="Proxima Nova"/>
                <a:cs typeface="Proxima Nova"/>
                <a:sym typeface="Proxima Nova"/>
              </a:rPr>
              <a:t>Used the 1000 run result widths of write path transistors for necessary initial values in Read Simulations and Optimization</a:t>
            </a:r>
          </a:p>
          <a:p>
            <a:pPr indent="0" lvl="0" marL="0" marR="0" rtl="0" algn="l">
              <a:lnSpc>
                <a:spcPct val="90000"/>
              </a:lnSpc>
              <a:spcBef>
                <a:spcPts val="0"/>
              </a:spcBef>
              <a:spcAft>
                <a:spcPts val="0"/>
              </a:spcAft>
              <a:buClr>
                <a:schemeClr val="accent1"/>
              </a:buClr>
              <a:buSzPct val="25000"/>
              <a:buFont typeface="Arial"/>
              <a:buNone/>
            </a:pPr>
            <a:r>
              <a:rPr b="0" i="0" lang="en-US" sz="11300" u="none" cap="none" strike="noStrike">
                <a:solidFill>
                  <a:srgbClr val="00B5B5"/>
                </a:solidFill>
                <a:latin typeface="Proxima Nova"/>
                <a:ea typeface="Proxima Nova"/>
                <a:cs typeface="Proxima Nova"/>
                <a:sym typeface="Proxima Nova"/>
              </a:rPr>
              <a:t>            </a:t>
            </a: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a:p>
            <a:pPr indent="0" lvl="0" marL="0" marR="0" rtl="0" algn="l">
              <a:lnSpc>
                <a:spcPct val="90000"/>
              </a:lnSpc>
              <a:spcBef>
                <a:spcPts val="0"/>
              </a:spcBef>
              <a:spcAft>
                <a:spcPts val="0"/>
              </a:spcAft>
              <a:buClr>
                <a:schemeClr val="accent1"/>
              </a:buClr>
              <a:buSzPct val="25000"/>
              <a:buFont typeface="Arial"/>
              <a:buNone/>
            </a:pPr>
            <a:r>
              <a:t/>
            </a:r>
            <a:endParaRPr b="0" i="0" sz="11300" u="none" cap="none" strike="noStrike">
              <a:solidFill>
                <a:srgbClr val="00B5B5"/>
              </a:solidFill>
              <a:latin typeface="Proxima Nova"/>
              <a:ea typeface="Proxima Nova"/>
              <a:cs typeface="Proxima Nova"/>
              <a:sym typeface="Proxima Nova"/>
            </a:endParaRPr>
          </a:p>
        </p:txBody>
      </p:sp>
      <p:sp>
        <p:nvSpPr>
          <p:cNvPr id="277" name="Shape 277"/>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pic>
        <p:nvPicPr>
          <p:cNvPr id="283" name="Shape 283"/>
          <p:cNvPicPr preferRelativeResize="0"/>
          <p:nvPr/>
        </p:nvPicPr>
        <p:blipFill rotWithShape="1">
          <a:blip r:embed="rId3">
            <a:alphaModFix/>
          </a:blip>
          <a:srcRect b="0" l="0" r="0" t="0"/>
          <a:stretch/>
        </p:blipFill>
        <p:spPr>
          <a:xfrm>
            <a:off x="11670650" y="5261175"/>
            <a:ext cx="32220600" cy="27657300"/>
          </a:xfrm>
          <a:prstGeom prst="rect">
            <a:avLst/>
          </a:prstGeom>
          <a:noFill/>
          <a:ln>
            <a:noFill/>
          </a:ln>
        </p:spPr>
      </p:pic>
      <p:sp>
        <p:nvSpPr>
          <p:cNvPr id="284" name="Shape 284"/>
          <p:cNvSpPr txBox="1"/>
          <p:nvPr>
            <p:ph type="title"/>
          </p:nvPr>
        </p:nvSpPr>
        <p:spPr>
          <a:xfrm>
            <a:off x="4389121" y="1318258"/>
            <a:ext cx="37307516" cy="5875200"/>
          </a:xfrm>
          <a:prstGeom prst="rect">
            <a:avLst/>
          </a:prstGeom>
          <a:noFill/>
          <a:ln>
            <a:noFill/>
          </a:ln>
        </p:spPr>
        <p:txBody>
          <a:bodyPr anchorCtr="0" anchor="b" bIns="368675" lIns="368675" rIns="368675" tIns="368675">
            <a:noAutofit/>
          </a:bodyPr>
          <a:lstStyle/>
          <a:p>
            <a:pPr indent="0" lvl="0" marL="0" marR="0" rtl="0" algn="l">
              <a:lnSpc>
                <a:spcPct val="90000"/>
              </a:lnSpc>
              <a:spcBef>
                <a:spcPts val="0"/>
              </a:spcBef>
              <a:spcAft>
                <a:spcPts val="0"/>
              </a:spcAft>
              <a:buClr>
                <a:schemeClr val="dk1"/>
              </a:buClr>
              <a:buSzPct val="25000"/>
              <a:buFont typeface="Calibri"/>
              <a:buNone/>
            </a:pPr>
            <a:r>
              <a:rPr b="0" i="0" lang="en-US" sz="14500" u="none" cap="none" strike="noStrike">
                <a:solidFill>
                  <a:schemeClr val="lt1"/>
                </a:solidFill>
                <a:latin typeface="Proxima Nova"/>
                <a:ea typeface="Proxima Nova"/>
                <a:cs typeface="Proxima Nova"/>
                <a:sym typeface="Proxima Nova"/>
              </a:rPr>
              <a:t>Isolated Read Operation Variables</a:t>
            </a:r>
          </a:p>
          <a:p>
            <a:pPr indent="0" lvl="0" marL="0" marR="0" rtl="0" algn="l">
              <a:lnSpc>
                <a:spcPct val="90000"/>
              </a:lnSpc>
              <a:spcBef>
                <a:spcPts val="0"/>
              </a:spcBef>
              <a:spcAft>
                <a:spcPts val="0"/>
              </a:spcAft>
              <a:buClr>
                <a:schemeClr val="lt1"/>
              </a:buClr>
              <a:buSzPct val="25000"/>
              <a:buFont typeface="Calibri"/>
              <a:buNone/>
            </a:pPr>
            <a:r>
              <a:t/>
            </a:r>
            <a:endParaRPr b="0" i="0" sz="14500" u="none" cap="none" strike="noStrike">
              <a:solidFill>
                <a:schemeClr val="lt1"/>
              </a:solidFill>
              <a:latin typeface="Calibri"/>
              <a:ea typeface="Calibri"/>
              <a:cs typeface="Calibri"/>
              <a:sym typeface="Calibri"/>
            </a:endParaRPr>
          </a:p>
        </p:txBody>
      </p:sp>
      <p:sp>
        <p:nvSpPr>
          <p:cNvPr id="285" name="Shape 285"/>
          <p:cNvSpPr txBox="1"/>
          <p:nvPr>
            <p:ph idx="1" type="body"/>
          </p:nvPr>
        </p:nvSpPr>
        <p:spPr>
          <a:xfrm>
            <a:off x="4788660" y="7675464"/>
            <a:ext cx="9714970" cy="3409919"/>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chemeClr val="accent1"/>
              </a:buClr>
              <a:buSzPct val="25000"/>
              <a:buFont typeface="Arial"/>
              <a:buNone/>
            </a:pPr>
            <a:r>
              <a:rPr b="0" i="0" lang="en-US" sz="7300" u="none" cap="none" strike="noStrike">
                <a:solidFill>
                  <a:srgbClr val="00B5B5"/>
                </a:solidFill>
                <a:latin typeface="Proxima Nova"/>
                <a:ea typeface="Proxima Nova"/>
                <a:cs typeface="Proxima Nova"/>
                <a:sym typeface="Proxima Nova"/>
              </a:rPr>
              <a:t>Buffer Inverter</a:t>
            </a:r>
          </a:p>
        </p:txBody>
      </p:sp>
      <p:sp>
        <p:nvSpPr>
          <p:cNvPr id="286" name="Shape 286"/>
          <p:cNvSpPr txBox="1"/>
          <p:nvPr>
            <p:ph idx="1" type="body"/>
          </p:nvPr>
        </p:nvSpPr>
        <p:spPr>
          <a:xfrm>
            <a:off x="4788660" y="12856402"/>
            <a:ext cx="9714970" cy="3409919"/>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chemeClr val="accent1"/>
              </a:buClr>
              <a:buSzPct val="25000"/>
              <a:buFont typeface="Arial"/>
              <a:buNone/>
            </a:pPr>
            <a:r>
              <a:rPr b="0" i="0" lang="en-US" sz="7300" u="none" cap="none" strike="noStrike">
                <a:solidFill>
                  <a:srgbClr val="00B5B5"/>
                </a:solidFill>
                <a:latin typeface="Proxima Nova"/>
                <a:ea typeface="Proxima Nova"/>
                <a:cs typeface="Proxima Nova"/>
                <a:sym typeface="Proxima Nova"/>
              </a:rPr>
              <a:t>VDD Pmos</a:t>
            </a:r>
          </a:p>
        </p:txBody>
      </p:sp>
      <p:sp>
        <p:nvSpPr>
          <p:cNvPr id="287" name="Shape 287"/>
          <p:cNvSpPr txBox="1"/>
          <p:nvPr>
            <p:ph idx="1" type="body"/>
          </p:nvPr>
        </p:nvSpPr>
        <p:spPr>
          <a:xfrm>
            <a:off x="4788660" y="18037401"/>
            <a:ext cx="9714970" cy="3409919"/>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chemeClr val="accent1"/>
              </a:buClr>
              <a:buSzPct val="25000"/>
              <a:buFont typeface="Arial"/>
              <a:buNone/>
            </a:pPr>
            <a:r>
              <a:rPr b="0" i="0" lang="en-US" sz="7300" u="none" cap="none" strike="noStrike">
                <a:solidFill>
                  <a:srgbClr val="00B5B5"/>
                </a:solidFill>
                <a:latin typeface="Proxima Nova"/>
                <a:ea typeface="Proxima Nova"/>
                <a:cs typeface="Proxima Nova"/>
                <a:sym typeface="Proxima Nova"/>
              </a:rPr>
              <a:t>Latch-ception</a:t>
            </a:r>
          </a:p>
        </p:txBody>
      </p:sp>
      <p:sp>
        <p:nvSpPr>
          <p:cNvPr id="288" name="Shape 288"/>
          <p:cNvSpPr txBox="1"/>
          <p:nvPr>
            <p:ph idx="1" type="body"/>
          </p:nvPr>
        </p:nvSpPr>
        <p:spPr>
          <a:xfrm>
            <a:off x="4788660" y="23534121"/>
            <a:ext cx="9714970" cy="3409919"/>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chemeClr val="accent1"/>
              </a:buClr>
              <a:buSzPct val="25000"/>
              <a:buFont typeface="Arial"/>
              <a:buNone/>
            </a:pPr>
            <a:r>
              <a:rPr b="0" i="0" lang="en-US" sz="7300" u="none" cap="none" strike="noStrike">
                <a:solidFill>
                  <a:srgbClr val="00B5B5"/>
                </a:solidFill>
                <a:latin typeface="Proxima Nova"/>
                <a:ea typeface="Proxima Nova"/>
                <a:cs typeface="Proxima Nova"/>
                <a:sym typeface="Proxima Nova"/>
              </a:rPr>
              <a:t>Ground Nmos </a:t>
            </a:r>
          </a:p>
        </p:txBody>
      </p:sp>
      <p:sp>
        <p:nvSpPr>
          <p:cNvPr id="289" name="Shape 289"/>
          <p:cNvSpPr txBox="1"/>
          <p:nvPr/>
        </p:nvSpPr>
        <p:spPr>
          <a:xfrm>
            <a:off x="11670639" y="30725040"/>
            <a:ext cx="23352440" cy="2753280"/>
          </a:xfrm>
          <a:prstGeom prst="rect">
            <a:avLst/>
          </a:prstGeom>
          <a:noFill/>
          <a:ln>
            <a:noFill/>
          </a:ln>
        </p:spPr>
        <p:txBody>
          <a:bodyPr anchorCtr="0" anchor="t" bIns="368675" lIns="368675" rIns="368675" tIns="368675">
            <a:noAutofit/>
          </a:bodyPr>
          <a:lstStyle/>
          <a:p>
            <a:pPr indent="0" lvl="0" marL="0" marR="0" rtl="0" algn="l">
              <a:lnSpc>
                <a:spcPct val="100000"/>
              </a:lnSpc>
              <a:spcBef>
                <a:spcPts val="0"/>
              </a:spcBef>
              <a:spcAft>
                <a:spcPts val="0"/>
              </a:spcAft>
              <a:buClr>
                <a:srgbClr val="9FC5E8"/>
              </a:buClr>
              <a:buSzPct val="25000"/>
              <a:buFont typeface="Arial"/>
              <a:buNone/>
            </a:pPr>
            <a:r>
              <a:rPr b="0" i="0" lang="en-US" sz="5600" u="none" cap="none" strike="noStrike">
                <a:solidFill>
                  <a:srgbClr val="9FC5E8"/>
                </a:solidFill>
                <a:latin typeface="Arial"/>
                <a:ea typeface="Arial"/>
                <a:cs typeface="Arial"/>
                <a:sym typeface="Arial"/>
              </a:rPr>
              <a:t>Figure 6: Read Operation Schematic</a:t>
            </a:r>
          </a:p>
        </p:txBody>
      </p:sp>
      <p:pic>
        <p:nvPicPr>
          <p:cNvPr id="290" name="Shape 290"/>
          <p:cNvPicPr preferRelativeResize="0"/>
          <p:nvPr/>
        </p:nvPicPr>
        <p:blipFill rotWithShape="1">
          <a:blip r:embed="rId4">
            <a:alphaModFix amt="44000"/>
          </a:blip>
          <a:srcRect b="0" l="0" r="0" t="0"/>
          <a:stretch/>
        </p:blipFill>
        <p:spPr>
          <a:xfrm>
            <a:off x="2302951" y="7675478"/>
            <a:ext cx="2485705" cy="3409919"/>
          </a:xfrm>
          <a:prstGeom prst="rect">
            <a:avLst/>
          </a:prstGeom>
          <a:noFill/>
          <a:ln>
            <a:noFill/>
          </a:ln>
        </p:spPr>
      </p:pic>
      <p:pic>
        <p:nvPicPr>
          <p:cNvPr id="291" name="Shape 291"/>
          <p:cNvPicPr preferRelativeResize="0"/>
          <p:nvPr/>
        </p:nvPicPr>
        <p:blipFill rotWithShape="1">
          <a:blip r:embed="rId5">
            <a:alphaModFix amt="52000"/>
          </a:blip>
          <a:srcRect b="0" l="0" r="0" t="0"/>
          <a:stretch/>
        </p:blipFill>
        <p:spPr>
          <a:xfrm>
            <a:off x="2302951" y="13162598"/>
            <a:ext cx="2485705" cy="3409919"/>
          </a:xfrm>
          <a:prstGeom prst="rect">
            <a:avLst/>
          </a:prstGeom>
          <a:noFill/>
          <a:ln>
            <a:noFill/>
          </a:ln>
        </p:spPr>
      </p:pic>
      <p:pic>
        <p:nvPicPr>
          <p:cNvPr id="292" name="Shape 292"/>
          <p:cNvPicPr preferRelativeResize="0"/>
          <p:nvPr/>
        </p:nvPicPr>
        <p:blipFill rotWithShape="1">
          <a:blip r:embed="rId6">
            <a:alphaModFix amt="50000"/>
          </a:blip>
          <a:srcRect b="0" l="0" r="0" t="0"/>
          <a:stretch/>
        </p:blipFill>
        <p:spPr>
          <a:xfrm>
            <a:off x="2302951" y="18524501"/>
            <a:ext cx="2485705" cy="3409919"/>
          </a:xfrm>
          <a:prstGeom prst="rect">
            <a:avLst/>
          </a:prstGeom>
          <a:noFill/>
          <a:ln>
            <a:noFill/>
          </a:ln>
        </p:spPr>
      </p:pic>
      <p:pic>
        <p:nvPicPr>
          <p:cNvPr id="293" name="Shape 293"/>
          <p:cNvPicPr preferRelativeResize="0"/>
          <p:nvPr/>
        </p:nvPicPr>
        <p:blipFill rotWithShape="1">
          <a:blip r:embed="rId7">
            <a:alphaModFix amt="52000"/>
          </a:blip>
          <a:srcRect b="0" l="0" r="0" t="0"/>
          <a:stretch/>
        </p:blipFill>
        <p:spPr>
          <a:xfrm>
            <a:off x="2302951" y="23886518"/>
            <a:ext cx="2485705" cy="3409919"/>
          </a:xfrm>
          <a:prstGeom prst="rect">
            <a:avLst/>
          </a:prstGeom>
          <a:noFill/>
          <a:ln>
            <a:noFill/>
          </a:ln>
        </p:spPr>
      </p:pic>
      <p:pic>
        <p:nvPicPr>
          <p:cNvPr id="294" name="Shape 294"/>
          <p:cNvPicPr preferRelativeResize="0"/>
          <p:nvPr/>
        </p:nvPicPr>
        <p:blipFill rotWithShape="1">
          <a:blip r:embed="rId7">
            <a:alphaModFix amt="40000"/>
          </a:blip>
          <a:srcRect b="0" l="0" r="0" t="0"/>
          <a:stretch/>
        </p:blipFill>
        <p:spPr>
          <a:xfrm>
            <a:off x="24582746" y="25255079"/>
            <a:ext cx="6396341" cy="7263954"/>
          </a:xfrm>
          <a:prstGeom prst="rect">
            <a:avLst/>
          </a:prstGeom>
          <a:noFill/>
          <a:ln>
            <a:noFill/>
          </a:ln>
        </p:spPr>
      </p:pic>
      <p:pic>
        <p:nvPicPr>
          <p:cNvPr id="295" name="Shape 295"/>
          <p:cNvPicPr preferRelativeResize="0"/>
          <p:nvPr/>
        </p:nvPicPr>
        <p:blipFill rotWithShape="1">
          <a:blip r:embed="rId6">
            <a:alphaModFix amt="37000"/>
          </a:blip>
          <a:srcRect b="0" l="0" r="0" t="0"/>
          <a:stretch/>
        </p:blipFill>
        <p:spPr>
          <a:xfrm>
            <a:off x="22108001" y="8768339"/>
            <a:ext cx="10832696" cy="9016199"/>
          </a:xfrm>
          <a:prstGeom prst="rect">
            <a:avLst/>
          </a:prstGeom>
          <a:noFill/>
          <a:ln>
            <a:noFill/>
          </a:ln>
        </p:spPr>
      </p:pic>
      <p:pic>
        <p:nvPicPr>
          <p:cNvPr id="296" name="Shape 296"/>
          <p:cNvPicPr preferRelativeResize="0"/>
          <p:nvPr/>
        </p:nvPicPr>
        <p:blipFill rotWithShape="1">
          <a:blip r:embed="rId5">
            <a:alphaModFix amt="40000"/>
          </a:blip>
          <a:srcRect b="0" l="0" r="0" t="0"/>
          <a:stretch/>
        </p:blipFill>
        <p:spPr>
          <a:xfrm>
            <a:off x="17740001" y="8768385"/>
            <a:ext cx="4282840" cy="5875200"/>
          </a:xfrm>
          <a:prstGeom prst="rect">
            <a:avLst/>
          </a:prstGeom>
          <a:noFill/>
          <a:ln>
            <a:noFill/>
          </a:ln>
        </p:spPr>
      </p:pic>
      <p:pic>
        <p:nvPicPr>
          <p:cNvPr id="297" name="Shape 297"/>
          <p:cNvPicPr preferRelativeResize="0"/>
          <p:nvPr/>
        </p:nvPicPr>
        <p:blipFill rotWithShape="1">
          <a:blip r:embed="rId5">
            <a:alphaModFix amt="40000"/>
          </a:blip>
          <a:srcRect b="0" l="0" r="0" t="0"/>
          <a:stretch/>
        </p:blipFill>
        <p:spPr>
          <a:xfrm>
            <a:off x="33042728" y="8768385"/>
            <a:ext cx="4282840" cy="5875200"/>
          </a:xfrm>
          <a:prstGeom prst="rect">
            <a:avLst/>
          </a:prstGeom>
          <a:noFill/>
          <a:ln>
            <a:noFill/>
          </a:ln>
        </p:spPr>
      </p:pic>
      <p:pic>
        <p:nvPicPr>
          <p:cNvPr id="298" name="Shape 298"/>
          <p:cNvPicPr preferRelativeResize="0"/>
          <p:nvPr/>
        </p:nvPicPr>
        <p:blipFill rotWithShape="1">
          <a:blip r:embed="rId4">
            <a:alphaModFix amt="30000"/>
          </a:blip>
          <a:srcRect b="0" l="0" r="0" t="0"/>
          <a:stretch/>
        </p:blipFill>
        <p:spPr>
          <a:xfrm>
            <a:off x="11296199" y="8915071"/>
            <a:ext cx="6358715" cy="8722882"/>
          </a:xfrm>
          <a:prstGeom prst="rect">
            <a:avLst/>
          </a:prstGeom>
          <a:noFill/>
          <a:ln>
            <a:noFill/>
          </a:ln>
        </p:spPr>
      </p:pic>
      <p:pic>
        <p:nvPicPr>
          <p:cNvPr id="299" name="Shape 299"/>
          <p:cNvPicPr preferRelativeResize="0"/>
          <p:nvPr/>
        </p:nvPicPr>
        <p:blipFill rotWithShape="1">
          <a:blip r:embed="rId4">
            <a:alphaModFix amt="30000"/>
          </a:blip>
          <a:srcRect b="0" l="0" r="0" t="0"/>
          <a:stretch/>
        </p:blipFill>
        <p:spPr>
          <a:xfrm>
            <a:off x="37427662" y="8915071"/>
            <a:ext cx="6358715" cy="8722882"/>
          </a:xfrm>
          <a:prstGeom prst="rect">
            <a:avLst/>
          </a:prstGeom>
          <a:noFill/>
          <a:ln>
            <a:noFill/>
          </a:ln>
        </p:spPr>
      </p:pic>
      <p:sp>
        <p:nvSpPr>
          <p:cNvPr id="300" name="Shape 300"/>
          <p:cNvSpPr txBox="1"/>
          <p:nvPr/>
        </p:nvSpPr>
        <p:spPr>
          <a:xfrm>
            <a:off x="11296231" y="8768400"/>
            <a:ext cx="3179324" cy="2437920"/>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1" i="0" lang="en-US" sz="8100" u="none" cap="none" strike="noStrike">
                <a:solidFill>
                  <a:srgbClr val="FF9900"/>
                </a:solidFill>
                <a:latin typeface="Proxima Nova"/>
                <a:ea typeface="Proxima Nova"/>
                <a:cs typeface="Proxima Nova"/>
                <a:sym typeface="Proxima Nova"/>
              </a:rPr>
              <a:t>WP2</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301" name="Shape 301"/>
          <p:cNvSpPr txBox="1"/>
          <p:nvPr/>
        </p:nvSpPr>
        <p:spPr>
          <a:xfrm>
            <a:off x="26386815" y="9528960"/>
            <a:ext cx="2788205" cy="2437920"/>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1" i="0" lang="en-US" sz="8100" u="none" cap="none" strike="noStrike">
                <a:solidFill>
                  <a:srgbClr val="FF9900"/>
                </a:solidFill>
                <a:latin typeface="Proxima Nova"/>
                <a:ea typeface="Proxima Nova"/>
                <a:cs typeface="Proxima Nova"/>
                <a:sym typeface="Proxima Nova"/>
              </a:rPr>
              <a:t>WP1</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302" name="Shape 302"/>
          <p:cNvSpPr txBox="1"/>
          <p:nvPr/>
        </p:nvSpPr>
        <p:spPr>
          <a:xfrm>
            <a:off x="26386812" y="13087017"/>
            <a:ext cx="3535577" cy="2437920"/>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1" i="0" lang="en-US" sz="8100" u="none" cap="none" strike="noStrike">
                <a:solidFill>
                  <a:srgbClr val="FF9900"/>
                </a:solidFill>
                <a:latin typeface="Proxima Nova"/>
                <a:ea typeface="Proxima Nova"/>
                <a:cs typeface="Proxima Nova"/>
                <a:sym typeface="Proxima Nova"/>
              </a:rPr>
              <a:t>WN2</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303" name="Shape 303"/>
          <p:cNvSpPr txBox="1"/>
          <p:nvPr/>
        </p:nvSpPr>
        <p:spPr>
          <a:xfrm>
            <a:off x="40607021" y="8768400"/>
            <a:ext cx="3374471" cy="2437920"/>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0" i="0" lang="en-US" sz="8100" u="none" cap="none" strike="noStrike">
                <a:solidFill>
                  <a:srgbClr val="FF9900"/>
                </a:solidFill>
                <a:latin typeface="Proxima Nova"/>
                <a:ea typeface="Proxima Nova"/>
                <a:cs typeface="Proxima Nova"/>
                <a:sym typeface="Proxima Nova"/>
              </a:rPr>
              <a:t>WP2</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pic>
        <p:nvPicPr>
          <p:cNvPr id="304" name="Shape 304"/>
          <p:cNvPicPr preferRelativeResize="0"/>
          <p:nvPr/>
        </p:nvPicPr>
        <p:blipFill rotWithShape="1">
          <a:blip r:embed="rId5">
            <a:alphaModFix amt="40000"/>
          </a:blip>
          <a:srcRect b="0" l="0" r="0" t="0"/>
          <a:stretch/>
        </p:blipFill>
        <p:spPr>
          <a:xfrm>
            <a:off x="25639525" y="5358474"/>
            <a:ext cx="4282800" cy="3409800"/>
          </a:xfrm>
          <a:prstGeom prst="rect">
            <a:avLst/>
          </a:prstGeom>
          <a:noFill/>
          <a:ln>
            <a:noFill/>
          </a:ln>
        </p:spPr>
      </p:pic>
      <p:sp>
        <p:nvSpPr>
          <p:cNvPr id="305" name="Shape 305"/>
          <p:cNvSpPr txBox="1"/>
          <p:nvPr/>
        </p:nvSpPr>
        <p:spPr>
          <a:xfrm>
            <a:off x="24726648" y="25859759"/>
            <a:ext cx="3427952" cy="2437920"/>
          </a:xfrm>
          <a:prstGeom prst="rect">
            <a:avLst/>
          </a:prstGeom>
          <a:noFill/>
          <a:ln>
            <a:noFill/>
          </a:ln>
        </p:spPr>
        <p:txBody>
          <a:bodyPr anchorCtr="0" anchor="t" bIns="368675" lIns="368675" rIns="368675" tIns="368675">
            <a:noAutofit/>
          </a:bodyPr>
          <a:lstStyle/>
          <a:p>
            <a:pPr indent="0" lvl="0" marL="0" marR="0" rtl="0" algn="l">
              <a:lnSpc>
                <a:spcPct val="90000"/>
              </a:lnSpc>
              <a:spcBef>
                <a:spcPts val="0"/>
              </a:spcBef>
              <a:spcAft>
                <a:spcPts val="0"/>
              </a:spcAft>
              <a:buClr>
                <a:srgbClr val="FF9900"/>
              </a:buClr>
              <a:buSzPct val="25000"/>
              <a:buFont typeface="Proxima Nova"/>
              <a:buNone/>
            </a:pPr>
            <a:r>
              <a:rPr b="1" i="0" lang="en-US" sz="8100" u="none" cap="none" strike="noStrike">
                <a:solidFill>
                  <a:srgbClr val="FF9900"/>
                </a:solidFill>
                <a:latin typeface="Proxima Nova"/>
                <a:ea typeface="Proxima Nova"/>
                <a:cs typeface="Proxima Nova"/>
                <a:sym typeface="Proxima Nova"/>
              </a:rPr>
              <a:t>WN1</a:t>
            </a:r>
          </a:p>
          <a:p>
            <a:pPr indent="0" lvl="0" marL="0" marR="0" rtl="0" algn="l">
              <a:lnSpc>
                <a:spcPct val="100000"/>
              </a:lnSpc>
              <a:spcBef>
                <a:spcPts val="0"/>
              </a:spcBef>
              <a:spcAft>
                <a:spcPts val="0"/>
              </a:spcAft>
              <a:buClr>
                <a:srgbClr val="000000"/>
              </a:buClr>
              <a:buFont typeface="Arial"/>
              <a:buNone/>
            </a:pPr>
            <a:r>
              <a:t/>
            </a:r>
            <a:endParaRPr b="0" i="0" sz="5600" u="none" cap="none" strike="noStrike">
              <a:solidFill>
                <a:srgbClr val="000000"/>
              </a:solidFill>
              <a:latin typeface="Arial"/>
              <a:ea typeface="Arial"/>
              <a:cs typeface="Arial"/>
              <a:sym typeface="Arial"/>
            </a:endParaRPr>
          </a:p>
        </p:txBody>
      </p:sp>
      <p:sp>
        <p:nvSpPr>
          <p:cNvPr id="306" name="Shape 306"/>
          <p:cNvSpPr txBox="1"/>
          <p:nvPr>
            <p:ph idx="12" type="sldNum"/>
          </p:nvPr>
        </p:nvSpPr>
        <p:spPr>
          <a:xfrm>
            <a:off x="38039043" y="30510487"/>
            <a:ext cx="3657600" cy="1752600"/>
          </a:xfrm>
          <a:prstGeom prst="rect">
            <a:avLst/>
          </a:prstGeom>
        </p:spPr>
        <p:txBody>
          <a:bodyPr anchorCtr="0" anchor="ctr" bIns="245675" lIns="491450" rIns="491450" tIns="245675">
            <a:noAutofit/>
          </a:bodyPr>
          <a:lstStyle/>
          <a:p>
            <a:pPr lvl="0">
              <a:spcBef>
                <a:spcPts val="0"/>
              </a:spcBef>
              <a:buClr>
                <a:schemeClr val="lt1"/>
              </a:buClr>
              <a:buSzPct val="25000"/>
              <a:buFont typeface="Calibri"/>
              <a:buNone/>
            </a:pPr>
            <a:fld id="{00000000-1234-1234-1234-123412341234}" type="slidenum">
              <a:rPr lang="en-US"/>
              <a:t>‹#›</a:t>
            </a:fld>
          </a:p>
        </p:txBody>
      </p:sp>
    </p:spTree>
  </p:cSld>
  <p:clrMapOvr>
    <a:masterClrMapping/>
  </p:clrMapOvr>
</p:sld>
</file>

<file path=ppt/theme/theme1.xml><?xml version="1.0" encoding="utf-8"?>
<a:theme xmlns:a="http://schemas.openxmlformats.org/drawingml/2006/main" xmlns:r="http://schemas.openxmlformats.org/officeDocument/2006/relationships" name="36x48-Template-V2b">
  <a:themeElements>
    <a:clrScheme name="Metro">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ch 16x9">
  <a:themeElements>
    <a:clrScheme name="Tech_16x9">
      <a:dk1>
        <a:srgbClr val="000000"/>
      </a:dk1>
      <a:lt1>
        <a:srgbClr val="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Tech_16x9">
      <a:dk1>
        <a:srgbClr val="000000"/>
      </a:dk1>
      <a:lt1>
        <a:srgbClr val="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