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theme/theme2.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3.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39" name="Shape 39"/>
        <p:cNvGrpSpPr/>
        <p:nvPr/>
      </p:nvGrpSpPr>
      <p:grpSpPr>
        <a:xfrm>
          <a:off y="0" x="0"/>
          <a:ext cy="0" cx="0"/>
          <a:chOff y="0" x="0"/>
          <a:chExt cy="0" cx="0"/>
        </a:xfrm>
      </p:grpSpPr>
      <p:sp>
        <p:nvSpPr>
          <p:cNvPr id="40" name="Shape 4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1" name="Shape 4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7" name="Shape 97"/>
        <p:cNvGrpSpPr/>
        <p:nvPr/>
      </p:nvGrpSpPr>
      <p:grpSpPr>
        <a:xfrm>
          <a:off y="0" x="0"/>
          <a:ext cy="0" cx="0"/>
          <a:chOff y="0" x="0"/>
          <a:chExt cy="0" cx="0"/>
        </a:xfrm>
      </p:grpSpPr>
      <p:sp>
        <p:nvSpPr>
          <p:cNvPr id="98" name="Shape 9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9" name="Shape 9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3" name="Shape 103"/>
        <p:cNvGrpSpPr/>
        <p:nvPr/>
      </p:nvGrpSpPr>
      <p:grpSpPr>
        <a:xfrm>
          <a:off y="0" x="0"/>
          <a:ext cy="0" cx="0"/>
          <a:chOff y="0" x="0"/>
          <a:chExt cy="0" cx="0"/>
        </a:xfrm>
      </p:grpSpPr>
      <p:sp>
        <p:nvSpPr>
          <p:cNvPr id="104" name="Shape 10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5" name="Shape 10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9" name="Shape 109"/>
        <p:cNvGrpSpPr/>
        <p:nvPr/>
      </p:nvGrpSpPr>
      <p:grpSpPr>
        <a:xfrm>
          <a:off y="0" x="0"/>
          <a:ext cy="0" cx="0"/>
          <a:chOff y="0" x="0"/>
          <a:chExt cy="0" cx="0"/>
        </a:xfrm>
      </p:grpSpPr>
      <p:sp>
        <p:nvSpPr>
          <p:cNvPr id="110" name="Shape 11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1" name="Shape 1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5" name="Shape 115"/>
        <p:cNvGrpSpPr/>
        <p:nvPr/>
      </p:nvGrpSpPr>
      <p:grpSpPr>
        <a:xfrm>
          <a:off y="0" x="0"/>
          <a:ext cy="0" cx="0"/>
          <a:chOff y="0" x="0"/>
          <a:chExt cy="0" cx="0"/>
        </a:xfrm>
      </p:grpSpPr>
      <p:sp>
        <p:nvSpPr>
          <p:cNvPr id="116" name="Shape 11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7" name="Shape 11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46" name="Shape 46"/>
        <p:cNvGrpSpPr/>
        <p:nvPr/>
      </p:nvGrpSpPr>
      <p:grpSpPr>
        <a:xfrm>
          <a:off y="0" x="0"/>
          <a:ext cy="0" cx="0"/>
          <a:chOff y="0" x="0"/>
          <a:chExt cy="0" cx="0"/>
        </a:xfrm>
      </p:grpSpPr>
      <p:sp>
        <p:nvSpPr>
          <p:cNvPr id="47" name="Shape 47"/>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48" name="Shape 4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54" name="Shape 54"/>
        <p:cNvGrpSpPr/>
        <p:nvPr/>
      </p:nvGrpSpPr>
      <p:grpSpPr>
        <a:xfrm>
          <a:off y="0" x="0"/>
          <a:ext cy="0" cx="0"/>
          <a:chOff y="0" x="0"/>
          <a:chExt cy="0" cx="0"/>
        </a:xfrm>
      </p:grpSpPr>
      <p:sp>
        <p:nvSpPr>
          <p:cNvPr id="55" name="Shape 55"/>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56" name="Shape 5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1" name="Shape 61"/>
        <p:cNvGrpSpPr/>
        <p:nvPr/>
      </p:nvGrpSpPr>
      <p:grpSpPr>
        <a:xfrm>
          <a:off y="0" x="0"/>
          <a:ext cy="0" cx="0"/>
          <a:chOff y="0" x="0"/>
          <a:chExt cy="0" cx="0"/>
        </a:xfrm>
      </p:grpSpPr>
      <p:sp>
        <p:nvSpPr>
          <p:cNvPr id="62" name="Shape 6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3" name="Shape 6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67" name="Shape 67"/>
        <p:cNvGrpSpPr/>
        <p:nvPr/>
      </p:nvGrpSpPr>
      <p:grpSpPr>
        <a:xfrm>
          <a:off y="0" x="0"/>
          <a:ext cy="0" cx="0"/>
          <a:chOff y="0" x="0"/>
          <a:chExt cy="0" cx="0"/>
        </a:xfrm>
      </p:grpSpPr>
      <p:sp>
        <p:nvSpPr>
          <p:cNvPr id="68" name="Shape 6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69" name="Shape 6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3" name="Shape 73"/>
        <p:cNvGrpSpPr/>
        <p:nvPr/>
      </p:nvGrpSpPr>
      <p:grpSpPr>
        <a:xfrm>
          <a:off y="0" x="0"/>
          <a:ext cy="0" cx="0"/>
          <a:chOff y="0" x="0"/>
          <a:chExt cy="0" cx="0"/>
        </a:xfrm>
      </p:grpSpPr>
      <p:sp>
        <p:nvSpPr>
          <p:cNvPr id="74" name="Shape 7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5" name="Shape 7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1" name="Shape 8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5" name="Shape 85"/>
        <p:cNvGrpSpPr/>
        <p:nvPr/>
      </p:nvGrpSpPr>
      <p:grpSpPr>
        <a:xfrm>
          <a:off y="0" x="0"/>
          <a:ext cy="0" cx="0"/>
          <a:chOff y="0" x="0"/>
          <a:chExt cy="0" cx="0"/>
        </a:xfrm>
      </p:grpSpPr>
      <p:sp>
        <p:nvSpPr>
          <p:cNvPr id="86" name="Shape 8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7" name="Shape 8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1" name="Shape 91"/>
        <p:cNvGrpSpPr/>
        <p:nvPr/>
      </p:nvGrpSpPr>
      <p:grpSpPr>
        <a:xfrm>
          <a:off y="0" x="0"/>
          <a:ext cy="0" cx="0"/>
          <a:chOff y="0" x="0"/>
          <a:chExt cy="0" cx="0"/>
        </a:xfrm>
      </p:grpSpPr>
      <p:sp>
        <p:nvSpPr>
          <p:cNvPr id="92" name="Shape 9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3" name="Shape 9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y="0" x="0"/>
          <a:ext cy="0" cx="0"/>
          <a:chOff y="0" x="0"/>
          <a:chExt cy="0" cx="0"/>
        </a:xfrm>
      </p:grpSpPr>
      <p:sp>
        <p:nvSpPr>
          <p:cNvPr id="9" name="Shape 9"/>
          <p:cNvSpPr/>
          <p:nvPr/>
        </p:nvSpPr>
        <p:spPr>
          <a:xfrm>
            <a:off y="0" x="4724400"/>
            <a:ext cy="5140547" cx="3012140"/>
          </a:xfrm>
          <a:custGeom>
            <a:pathLst>
              <a:path w="3012141" extrusionOk="0" h="6854064">
                <a:moveTo>
                  <a:pt y="0" x="2623817"/>
                </a:moveTo>
                <a:lnTo>
                  <a:pt y="608783" x="2791741"/>
                </a:lnTo>
                <a:lnTo>
                  <a:pt y="1301537" x="1826176"/>
                </a:lnTo>
                <a:lnTo>
                  <a:pt y="2466623" x="2130539"/>
                </a:lnTo>
                <a:lnTo>
                  <a:pt y="3190866" x="1175470"/>
                </a:lnTo>
                <a:lnTo>
                  <a:pt y="4355952" x="1469337"/>
                </a:lnTo>
                <a:lnTo>
                  <a:pt y="5080194" x="493277"/>
                </a:lnTo>
                <a:lnTo>
                  <a:pt y="6255776" x="808135"/>
                </a:lnTo>
                <a:lnTo>
                  <a:pt y="6854064" x="0"/>
                </a:lnTo>
                <a:lnTo>
                  <a:pt y="6854064" x="388325"/>
                </a:lnTo>
                <a:lnTo>
                  <a:pt y="6308258" x="1007545"/>
                </a:lnTo>
                <a:lnTo>
                  <a:pt y="5122179" x="713678"/>
                </a:lnTo>
                <a:lnTo>
                  <a:pt y="4408433" x="1679242"/>
                </a:lnTo>
                <a:lnTo>
                  <a:pt y="3232851" x="1364384"/>
                </a:lnTo>
                <a:lnTo>
                  <a:pt y="2498112" x="2361435"/>
                </a:lnTo>
                <a:lnTo>
                  <a:pt y="1343522" x="2015091"/>
                </a:lnTo>
                <a:lnTo>
                  <a:pt y="608783" x="3012141"/>
                </a:lnTo>
                <a:lnTo>
                  <a:pt y="0" x="2833722"/>
                </a:lnTo>
              </a:path>
            </a:pathLst>
          </a:custGeom>
          <a:solidFill>
            <a:schemeClr val="dk1"/>
          </a:solidFill>
          <a:ln>
            <a:noFill/>
          </a:ln>
        </p:spPr>
        <p:txBody>
          <a:bodyPr bIns="45700" rIns="91425" lIns="91425" tIns="45700" anchor="ctr" anchorCtr="0">
            <a:noAutofit/>
          </a:bodyPr>
          <a:lstStyle/>
          <a:p/>
        </p:txBody>
      </p:sp>
      <p:grpSp>
        <p:nvGrpSpPr>
          <p:cNvPr id="10" name="Shape 10"/>
          <p:cNvGrpSpPr/>
          <p:nvPr/>
        </p:nvGrpSpPr>
        <p:grpSpPr>
          <a:xfrm>
            <a:off y="0" x="4571999"/>
            <a:ext cy="5143499" cx="4546600"/>
            <a:chOff y="0" x="1447"/>
            <a:chExt cy="4319" cx="2863"/>
          </a:xfrm>
        </p:grpSpPr>
        <p:sp>
          <p:nvSpPr>
            <p:cNvPr id="11" name="Shape 11"/>
            <p:cNvSpPr/>
            <p:nvPr/>
          </p:nvSpPr>
          <p:spPr>
            <a:xfrm>
              <a:off y="0" x="1447"/>
              <a:ext cy="4319" cx="1885"/>
            </a:xfrm>
            <a:custGeom>
              <a:pathLst>
                <a:path w="1886" extrusionOk="0" h="4320">
                  <a:moveTo>
                    <a:pt y="0" x="1719"/>
                  </a:moveTo>
                  <a:lnTo>
                    <a:pt y="357" x="1813"/>
                  </a:lnTo>
                  <a:lnTo>
                    <a:pt y="805" x="1194"/>
                  </a:lnTo>
                  <a:lnTo>
                    <a:pt y="1544" x="1393"/>
                  </a:lnTo>
                  <a:lnTo>
                    <a:pt y="1991" x="777"/>
                  </a:lnTo>
                  <a:lnTo>
                    <a:pt y="2734" x="972"/>
                  </a:lnTo>
                  <a:lnTo>
                    <a:pt y="3178" x="355"/>
                  </a:lnTo>
                  <a:lnTo>
                    <a:pt y="3921" x="554"/>
                  </a:lnTo>
                  <a:lnTo>
                    <a:pt y="4320" x="0"/>
                  </a:lnTo>
                  <a:lnTo>
                    <a:pt y="4320" x="109"/>
                  </a:lnTo>
                  <a:lnTo>
                    <a:pt y="3948" x="623"/>
                  </a:lnTo>
                  <a:lnTo>
                    <a:pt y="3205" x="430"/>
                  </a:lnTo>
                  <a:lnTo>
                    <a:pt y="2761" x="1045"/>
                  </a:lnTo>
                  <a:lnTo>
                    <a:pt y="2018" x="850"/>
                  </a:lnTo>
                  <a:lnTo>
                    <a:pt y="1572" x="1468"/>
                  </a:lnTo>
                  <a:lnTo>
                    <a:pt y="830" x="1271"/>
                  </a:lnTo>
                  <a:lnTo>
                    <a:pt y="386" x="1886"/>
                  </a:lnTo>
                  <a:lnTo>
                    <a:pt y="0" x="1788"/>
                  </a:lnTo>
                  <a:lnTo>
                    <a:pt y="0" x="1719"/>
                  </a:lnTo>
                  <a:close/>
                </a:path>
              </a:pathLst>
            </a:custGeom>
            <a:solidFill>
              <a:srgbClr val="A64129"/>
            </a:solidFill>
            <a:ln>
              <a:noFill/>
            </a:ln>
          </p:spPr>
          <p:txBody>
            <a:bodyPr bIns="45700" rIns="91425" lIns="91425" tIns="45700" anchor="t" anchorCtr="0">
              <a:noAutofit/>
            </a:bodyPr>
            <a:lstStyle/>
            <a:p/>
          </p:txBody>
        </p:sp>
        <p:sp>
          <p:nvSpPr>
            <p:cNvPr id="12" name="Shape 12"/>
            <p:cNvSpPr/>
            <p:nvPr/>
          </p:nvSpPr>
          <p:spPr>
            <a:xfrm>
              <a:off y="0" x="1559"/>
              <a:ext cy="4319" cx="1978"/>
            </a:xfrm>
            <a:custGeom>
              <a:pathLst>
                <a:path w="1979" extrusionOk="0" h="4320">
                  <a:moveTo>
                    <a:pt y="0" x="1673"/>
                  </a:moveTo>
                  <a:lnTo>
                    <a:pt y="382" x="1777"/>
                  </a:lnTo>
                  <a:lnTo>
                    <a:pt y="830" x="1160"/>
                  </a:lnTo>
                  <a:lnTo>
                    <a:pt y="1570" x="1357"/>
                  </a:lnTo>
                  <a:lnTo>
                    <a:pt y="2016" x="743"/>
                  </a:lnTo>
                  <a:lnTo>
                    <a:pt y="2759" x="936"/>
                  </a:lnTo>
                  <a:lnTo>
                    <a:pt y="3204" x="319"/>
                  </a:lnTo>
                  <a:lnTo>
                    <a:pt y="3947" x="517"/>
                  </a:lnTo>
                  <a:lnTo>
                    <a:pt y="4320" x="0"/>
                  </a:lnTo>
                  <a:lnTo>
                    <a:pt y="4320" x="304"/>
                  </a:lnTo>
                  <a:lnTo>
                    <a:pt y="4025" x="717"/>
                  </a:lnTo>
                  <a:lnTo>
                    <a:pt y="3280" x="521"/>
                  </a:lnTo>
                  <a:lnTo>
                    <a:pt y="2836" x="1136"/>
                  </a:lnTo>
                  <a:lnTo>
                    <a:pt y="2093" x="941"/>
                  </a:lnTo>
                  <a:lnTo>
                    <a:pt y="1648" x="1559"/>
                  </a:lnTo>
                  <a:lnTo>
                    <a:pt y="905" x="1362"/>
                  </a:lnTo>
                  <a:lnTo>
                    <a:pt y="461" x="1979"/>
                  </a:lnTo>
                  <a:lnTo>
                    <a:pt y="0" x="1859"/>
                  </a:lnTo>
                  <a:lnTo>
                    <a:pt y="0" x="1673"/>
                  </a:lnTo>
                  <a:close/>
                </a:path>
              </a:pathLst>
            </a:custGeom>
            <a:solidFill>
              <a:srgbClr val="384452"/>
            </a:solidFill>
            <a:ln>
              <a:noFill/>
            </a:ln>
          </p:spPr>
          <p:txBody>
            <a:bodyPr bIns="45700" rIns="91425" lIns="91425" tIns="45700" anchor="t" anchorCtr="0">
              <a:noAutofit/>
            </a:bodyPr>
            <a:lstStyle/>
            <a:p/>
          </p:txBody>
        </p:sp>
        <p:sp>
          <p:nvSpPr>
            <p:cNvPr id="13" name="Shape 13"/>
            <p:cNvSpPr/>
            <p:nvPr/>
          </p:nvSpPr>
          <p:spPr>
            <a:xfrm>
              <a:off y="0" x="2090"/>
              <a:ext cy="4319" cx="1805"/>
            </a:xfrm>
            <a:custGeom>
              <a:pathLst>
                <a:path w="1806" extrusionOk="0" h="4320">
                  <a:moveTo>
                    <a:pt y="0" x="1462"/>
                  </a:moveTo>
                  <a:lnTo>
                    <a:pt y="510" x="1604"/>
                  </a:lnTo>
                  <a:lnTo>
                    <a:pt y="958" x="987"/>
                  </a:lnTo>
                  <a:lnTo>
                    <a:pt y="1696" x="1183"/>
                  </a:lnTo>
                  <a:lnTo>
                    <a:pt y="2142" x="570"/>
                  </a:lnTo>
                  <a:lnTo>
                    <a:pt y="2885" x="764"/>
                  </a:lnTo>
                  <a:lnTo>
                    <a:pt y="3329" x="147"/>
                  </a:lnTo>
                  <a:lnTo>
                    <a:pt y="4072" x="344"/>
                  </a:lnTo>
                  <a:lnTo>
                    <a:pt y="4320" x="0"/>
                  </a:lnTo>
                  <a:lnTo>
                    <a:pt y="4320" x="304"/>
                  </a:lnTo>
                  <a:lnTo>
                    <a:pt y="4151" x="544"/>
                  </a:lnTo>
                  <a:lnTo>
                    <a:pt y="3406" x="349"/>
                  </a:lnTo>
                  <a:lnTo>
                    <a:pt y="2961" x="965"/>
                  </a:lnTo>
                  <a:lnTo>
                    <a:pt y="2220" x="768"/>
                  </a:lnTo>
                  <a:lnTo>
                    <a:pt y="1776" x="1385"/>
                  </a:lnTo>
                  <a:lnTo>
                    <a:pt y="1031" x="1189"/>
                  </a:lnTo>
                  <a:lnTo>
                    <a:pt y="586" x="1806"/>
                  </a:lnTo>
                  <a:lnTo>
                    <a:pt y="0" x="1647"/>
                  </a:lnTo>
                  <a:lnTo>
                    <a:pt y="0" x="1462"/>
                  </a:lnTo>
                  <a:close/>
                </a:path>
              </a:pathLst>
            </a:custGeom>
            <a:solidFill>
              <a:srgbClr val="F68C1F"/>
            </a:solidFill>
            <a:ln>
              <a:noFill/>
            </a:ln>
          </p:spPr>
          <p:txBody>
            <a:bodyPr bIns="45700" rIns="91425" lIns="91425" tIns="45700" anchor="t" anchorCtr="0">
              <a:noAutofit/>
            </a:bodyPr>
            <a:lstStyle/>
            <a:p/>
          </p:txBody>
        </p:sp>
        <p:sp>
          <p:nvSpPr>
            <p:cNvPr id="14" name="Shape 14"/>
            <p:cNvSpPr/>
            <p:nvPr/>
          </p:nvSpPr>
          <p:spPr>
            <a:xfrm>
              <a:off y="0" x="2463"/>
              <a:ext cy="4319" cx="1847"/>
            </a:xfrm>
            <a:custGeom>
              <a:pathLst>
                <a:path w="1848" extrusionOk="0" h="4320">
                  <a:moveTo>
                    <a:pt y="0" x="1311"/>
                  </a:moveTo>
                  <a:lnTo>
                    <a:pt y="606" x="1475"/>
                  </a:lnTo>
                  <a:lnTo>
                    <a:pt y="1055" x="856"/>
                  </a:lnTo>
                  <a:lnTo>
                    <a:pt y="1794" x="1054"/>
                  </a:lnTo>
                  <a:lnTo>
                    <a:pt y="2240" x="439"/>
                  </a:lnTo>
                  <a:lnTo>
                    <a:pt y="2981" x="634"/>
                  </a:lnTo>
                  <a:lnTo>
                    <a:pt y="3428" x="16"/>
                  </a:lnTo>
                  <a:lnTo>
                    <a:pt y="4169" x="215"/>
                  </a:lnTo>
                  <a:lnTo>
                    <a:pt y="4320" x="0"/>
                  </a:lnTo>
                  <a:lnTo>
                    <a:pt y="4320" x="570"/>
                  </a:lnTo>
                  <a:lnTo>
                    <a:pt y="4304" x="584"/>
                  </a:lnTo>
                  <a:lnTo>
                    <a:pt y="3570" x="391"/>
                  </a:lnTo>
                  <a:lnTo>
                    <a:pt y="3118" x="1005"/>
                  </a:lnTo>
                  <a:lnTo>
                    <a:pt y="2380" x="810"/>
                  </a:lnTo>
                  <a:lnTo>
                    <a:pt y="1936" x="1422"/>
                  </a:lnTo>
                  <a:lnTo>
                    <a:pt y="1193" x="1229"/>
                  </a:lnTo>
                  <a:lnTo>
                    <a:pt y="743" x="1848"/>
                  </a:lnTo>
                  <a:lnTo>
                    <a:pt y="0" x="1650"/>
                  </a:lnTo>
                  <a:lnTo>
                    <a:pt y="0" x="1311"/>
                  </a:lnTo>
                  <a:close/>
                </a:path>
              </a:pathLst>
            </a:custGeom>
            <a:solidFill>
              <a:srgbClr val="A4BDC0"/>
            </a:solidFill>
            <a:ln>
              <a:noFill/>
            </a:ln>
          </p:spPr>
          <p:txBody>
            <a:bodyPr bIns="45700" rIns="91425" lIns="91425" tIns="45700" anchor="t" anchorCtr="0">
              <a:noAutofit/>
            </a:bodyPr>
            <a:lstStyle/>
            <a:p/>
          </p:txBody>
        </p:sp>
      </p:grpSp>
      <p:sp>
        <p:nvSpPr>
          <p:cNvPr id="15" name="Shape 15"/>
          <p:cNvSpPr txBox="1"/>
          <p:nvPr>
            <p:ph type="ctrTitle"/>
          </p:nvPr>
        </p:nvSpPr>
        <p:spPr>
          <a:xfrm>
            <a:off y="746438" x="685800"/>
            <a:ext cy="1158600" cx="5258700"/>
          </a:xfrm>
          <a:prstGeom prst="rect">
            <a:avLst/>
          </a:prstGeom>
        </p:spPr>
        <p:txBody>
          <a:bodyPr bIns="91425" rIns="91425" lIns="91425" tIns="91425" anchor="b" anchorCtr="0"/>
          <a:lstStyle>
            <a:lvl1pPr indent="304800">
              <a:buSzPct val="100000"/>
              <a:defRPr sz="4800"/>
            </a:lvl1pPr>
            <a:lvl2pPr indent="304800">
              <a:buSzPct val="100000"/>
              <a:defRPr sz="4800"/>
            </a:lvl2pPr>
            <a:lvl3pPr indent="304800">
              <a:buSzPct val="100000"/>
              <a:defRPr sz="4800"/>
            </a:lvl3pPr>
            <a:lvl4pPr indent="304800">
              <a:buSzPct val="100000"/>
              <a:defRPr sz="4800"/>
            </a:lvl4pPr>
            <a:lvl5pPr indent="304800">
              <a:buSzPct val="100000"/>
              <a:defRPr sz="4800"/>
            </a:lvl5pPr>
            <a:lvl6pPr indent="304800">
              <a:buSzPct val="100000"/>
              <a:defRPr sz="4800"/>
            </a:lvl6pPr>
            <a:lvl7pPr indent="304800">
              <a:buSzPct val="100000"/>
              <a:defRPr sz="4800"/>
            </a:lvl7pPr>
            <a:lvl8pPr indent="304800">
              <a:buSzPct val="100000"/>
              <a:defRPr sz="4800"/>
            </a:lvl8pPr>
            <a:lvl9pPr indent="304800">
              <a:buSzPct val="100000"/>
              <a:defRPr sz="4800"/>
            </a:lvl9pPr>
          </a:lstStyle>
          <a:p/>
        </p:txBody>
      </p:sp>
      <p:sp>
        <p:nvSpPr>
          <p:cNvPr id="16" name="Shape 16"/>
          <p:cNvSpPr txBox="1"/>
          <p:nvPr>
            <p:ph idx="1" type="subTitle"/>
          </p:nvPr>
        </p:nvSpPr>
        <p:spPr>
          <a:xfrm>
            <a:off y="1986416" x="685800"/>
            <a:ext cy="772800" cx="5258700"/>
          </a:xfrm>
          <a:prstGeom prst="rect">
            <a:avLst/>
          </a:prstGeom>
        </p:spPr>
        <p:txBody>
          <a:bodyPr bIns="91425" rIns="91425" lIns="91425" tIns="91425" anchor="t" anchorCtr="0"/>
          <a:lstStyle>
            <a:lvl1pPr marL="0">
              <a:spcBef>
                <a:spcPts val="0"/>
              </a:spcBef>
              <a:buNone/>
              <a:defRPr/>
            </a:lvl1pPr>
            <a:lvl2pPr indent="190500" marL="0">
              <a:spcBef>
                <a:spcPts val="0"/>
              </a:spcBef>
              <a:buSzPct val="100000"/>
              <a:buNone/>
              <a:defRPr sz="3000"/>
            </a:lvl2pPr>
            <a:lvl3pPr indent="190500" marL="0">
              <a:spcBef>
                <a:spcPts val="0"/>
              </a:spcBef>
              <a:buSzPct val="100000"/>
              <a:buNone/>
              <a:defRPr sz="3000"/>
            </a:lvl3pPr>
            <a:lvl4pPr indent="190500" marL="0">
              <a:spcBef>
                <a:spcPts val="0"/>
              </a:spcBef>
              <a:buSzPct val="100000"/>
              <a:buNone/>
              <a:defRPr sz="3000"/>
            </a:lvl4pPr>
            <a:lvl5pPr indent="190500" marL="0">
              <a:spcBef>
                <a:spcPts val="0"/>
              </a:spcBef>
              <a:buSzPct val="100000"/>
              <a:buNone/>
              <a:defRPr sz="3000"/>
            </a:lvl5pPr>
            <a:lvl6pPr indent="190500" marL="0">
              <a:spcBef>
                <a:spcPts val="0"/>
              </a:spcBef>
              <a:buSzPct val="100000"/>
              <a:buNone/>
              <a:defRPr sz="3000"/>
            </a:lvl6pPr>
            <a:lvl7pPr indent="190500" marL="0">
              <a:spcBef>
                <a:spcPts val="0"/>
              </a:spcBef>
              <a:buSzPct val="100000"/>
              <a:buNone/>
              <a:defRPr sz="3000"/>
            </a:lvl7pPr>
            <a:lvl8pPr indent="190500" marL="0">
              <a:spcBef>
                <a:spcPts val="0"/>
              </a:spcBef>
              <a:buSzPct val="100000"/>
              <a:buNone/>
              <a:defRPr sz="3000"/>
            </a:lvl8pPr>
            <a:lvl9pPr indent="190500" marL="0">
              <a:spcBef>
                <a:spcPts val="0"/>
              </a:spcBef>
              <a:buSzPct val="100000"/>
              <a:buNone/>
              <a:defRPr sz="3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y="0" x="0"/>
          <a:ext cy="0" cx="0"/>
          <a:chOff y="0" x="0"/>
          <a:chExt cy="0" cx="0"/>
        </a:xfrm>
      </p:grpSpPr>
      <p:sp>
        <p:nvSpPr>
          <p:cNvPr id="18" name="Shape 18"/>
          <p:cNvSpPr/>
          <p:nvPr/>
        </p:nvSpPr>
        <p:spPr>
          <a:xfrm rot="-5400000">
            <a:off y="2431398" x="6431898"/>
            <a:ext cy="4519896" cx="904306"/>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
        <p:nvSpPr>
          <p:cNvPr id="19" name="Shape 19"/>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0" name="Shape 20"/>
          <p:cNvSpPr txBox="1"/>
          <p:nvPr>
            <p:ph idx="1" type="body"/>
          </p:nvPr>
        </p:nvSpPr>
        <p:spPr>
          <a:xfrm>
            <a:off y="1200150" x="457200"/>
            <a:ext cy="37256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1" name="Shape 21"/>
        <p:cNvGrpSpPr/>
        <p:nvPr/>
      </p:nvGrpSpPr>
      <p:grpSpPr>
        <a:xfrm>
          <a:off y="0" x="0"/>
          <a:ext cy="0" cx="0"/>
          <a:chOff y="0" x="0"/>
          <a:chExt cy="0" cx="0"/>
        </a:xfrm>
      </p:grpSpPr>
      <p:sp>
        <p:nvSpPr>
          <p:cNvPr id="22" name="Shape 22"/>
          <p:cNvSpPr/>
          <p:nvPr/>
        </p:nvSpPr>
        <p:spPr>
          <a:xfrm rot="-5400000">
            <a:off y="2431398" x="6431898"/>
            <a:ext cy="4519896" cx="904306"/>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rgbClr val="A5BDC0"/>
          </a:solidFill>
          <a:ln>
            <a:noFill/>
          </a:ln>
        </p:spPr>
        <p:txBody>
          <a:bodyPr bIns="45700" rIns="91425" lIns="91425" tIns="45700" anchor="ctr" anchorCtr="0">
            <a:noAutofit/>
          </a:bodyPr>
          <a:lstStyle/>
          <a:p/>
        </p:txBody>
      </p:sp>
      <p:sp>
        <p:nvSpPr>
          <p:cNvPr id="23" name="Shape 23"/>
          <p:cNvSpPr txBox="1"/>
          <p:nvPr>
            <p:ph type="title"/>
          </p:nvPr>
        </p:nvSpPr>
        <p:spPr>
          <a:xfrm>
            <a:off y="205978" x="457200"/>
            <a:ext cy="857400" cx="8229600"/>
          </a:xfrm>
          <a:prstGeom prst="rect">
            <a:avLst/>
          </a:prstGeom>
        </p:spPr>
        <p:txBody>
          <a:bodyPr bIns="91425" rIns="91425" lIns="91425" tIns="91425" anchor="b" anchorCtr="0"/>
          <a:lstStyle>
            <a:lvl1pPr>
              <a:defRPr>
                <a:solidFill>
                  <a:srgbClr val="A64128"/>
                </a:solidFill>
              </a:defRPr>
            </a:lvl1pPr>
            <a:lvl2pPr>
              <a:defRPr>
                <a:solidFill>
                  <a:srgbClr val="A64128"/>
                </a:solidFill>
              </a:defRPr>
            </a:lvl2pPr>
            <a:lvl3pPr>
              <a:defRPr>
                <a:solidFill>
                  <a:srgbClr val="A64128"/>
                </a:solidFill>
              </a:defRPr>
            </a:lvl3pPr>
            <a:lvl4pPr>
              <a:defRPr>
                <a:solidFill>
                  <a:srgbClr val="A64128"/>
                </a:solidFill>
              </a:defRPr>
            </a:lvl4pPr>
            <a:lvl5pPr>
              <a:defRPr>
                <a:solidFill>
                  <a:srgbClr val="A64128"/>
                </a:solidFill>
              </a:defRPr>
            </a:lvl5pPr>
            <a:lvl6pPr>
              <a:defRPr>
                <a:solidFill>
                  <a:srgbClr val="A64128"/>
                </a:solidFill>
              </a:defRPr>
            </a:lvl6pPr>
            <a:lvl7pPr>
              <a:defRPr>
                <a:solidFill>
                  <a:srgbClr val="A64128"/>
                </a:solidFill>
              </a:defRPr>
            </a:lvl7pPr>
            <a:lvl8pPr>
              <a:defRPr>
                <a:solidFill>
                  <a:srgbClr val="A64128"/>
                </a:solidFill>
              </a:defRPr>
            </a:lvl8pPr>
            <a:lvl9pPr>
              <a:defRPr>
                <a:solidFill>
                  <a:srgbClr val="A64128"/>
                </a:solidFill>
              </a:defRPr>
            </a:lvl9pPr>
          </a:lstStyle>
          <a:p/>
        </p:txBody>
      </p:sp>
      <p:sp>
        <p:nvSpPr>
          <p:cNvPr id="24" name="Shape 24"/>
          <p:cNvSpPr txBox="1"/>
          <p:nvPr>
            <p:ph idx="1" type="body"/>
          </p:nvPr>
        </p:nvSpPr>
        <p:spPr>
          <a:xfrm>
            <a:off y="1200150" x="457200"/>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5" name="Shape 25"/>
          <p:cNvSpPr txBox="1"/>
          <p:nvPr>
            <p:ph idx="2" type="body"/>
          </p:nvPr>
        </p:nvSpPr>
        <p:spPr>
          <a:xfrm>
            <a:off y="1200150" x="4692273"/>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6" name="Shape 26"/>
        <p:cNvGrpSpPr/>
        <p:nvPr/>
      </p:nvGrpSpPr>
      <p:grpSpPr>
        <a:xfrm>
          <a:off y="0" x="0"/>
          <a:ext cy="0" cx="0"/>
          <a:chOff y="0" x="0"/>
          <a:chExt cy="0" cx="0"/>
        </a:xfrm>
      </p:grpSpPr>
      <p:sp>
        <p:nvSpPr>
          <p:cNvPr id="27" name="Shape 27"/>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8" name="Shape 28"/>
          <p:cNvSpPr/>
          <p:nvPr/>
        </p:nvSpPr>
        <p:spPr>
          <a:xfrm rot="-5400000">
            <a:off y="2431398" x="6431898"/>
            <a:ext cy="4519896" cx="904306"/>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9" name="Shape 29"/>
        <p:cNvGrpSpPr/>
        <p:nvPr/>
      </p:nvGrpSpPr>
      <p:grpSpPr>
        <a:xfrm>
          <a:off y="0" x="0"/>
          <a:ext cy="0" cx="0"/>
          <a:chOff y="0" x="0"/>
          <a:chExt cy="0" cx="0"/>
        </a:xfrm>
      </p:grpSpPr>
      <p:sp>
        <p:nvSpPr>
          <p:cNvPr id="30" name="Shape 30"/>
          <p:cNvSpPr txBox="1"/>
          <p:nvPr>
            <p:ph idx="1" type="body"/>
          </p:nvPr>
        </p:nvSpPr>
        <p:spPr>
          <a:xfrm>
            <a:off y="4406309" x="457200"/>
            <a:ext cy="519599" cx="8229600"/>
          </a:xfrm>
          <a:prstGeom prst="rect">
            <a:avLst/>
          </a:prstGeom>
        </p:spPr>
        <p:txBody>
          <a:bodyPr bIns="91425" rIns="91425" lIns="91425" tIns="91425" anchor="t" anchorCtr="0"/>
          <a:lstStyle>
            <a:lvl1pPr algn="ctr" indent="-171450" marL="285750">
              <a:spcBef>
                <a:spcPts val="0"/>
              </a:spcBef>
              <a:buClr>
                <a:schemeClr val="dk1"/>
              </a:buClr>
              <a:buSzPct val="100000"/>
              <a:buNone/>
              <a:defRPr b="1" sz="1800">
                <a:solidFill>
                  <a:schemeClr val="dk1"/>
                </a:solidFill>
              </a:defRPr>
            </a:lvl1pPr>
          </a:lstStyle>
          <a:p/>
        </p:txBody>
      </p:sp>
      <p:sp>
        <p:nvSpPr>
          <p:cNvPr id="31" name="Shape 31"/>
          <p:cNvSpPr/>
          <p:nvPr/>
        </p:nvSpPr>
        <p:spPr>
          <a:xfrm rot="10800000">
            <a:off y="0" x="7938258"/>
            <a:ext cy="3389922" cx="1205741"/>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
        <p:nvSpPr>
          <p:cNvPr id="32" name="Shape 32"/>
          <p:cNvSpPr/>
          <p:nvPr/>
        </p:nvSpPr>
        <p:spPr>
          <a:xfrm rot="5400000">
            <a:off y="-1807795" x="1807794"/>
            <a:ext cy="4519896" cx="904306"/>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3" name="Shape 33"/>
        <p:cNvGrpSpPr/>
        <p:nvPr/>
      </p:nvGrpSpPr>
      <p:grpSpPr>
        <a:xfrm>
          <a:off y="0" x="0"/>
          <a:ext cy="0" cx="0"/>
          <a:chOff y="0" x="0"/>
          <a:chExt cy="0" cx="0"/>
        </a:xfrm>
      </p:grpSpPr>
      <p:sp>
        <p:nvSpPr>
          <p:cNvPr id="34" name="Shape 34"/>
          <p:cNvSpPr/>
          <p:nvPr/>
        </p:nvSpPr>
        <p:spPr>
          <a:xfrm rot="-5400000">
            <a:off y="2431398" x="6431898"/>
            <a:ext cy="4519896" cx="904306"/>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1.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y="0" x="0"/>
          <a:ext cy="0" cx="0"/>
          <a:chOff y="0" x="0"/>
          <a:chExt cy="0" cx="0"/>
        </a:xfrm>
      </p:grpSpPr>
      <p:sp>
        <p:nvSpPr>
          <p:cNvPr id="5" name="Shape 5"/>
          <p:cNvSpPr/>
          <p:nvPr/>
        </p:nvSpPr>
        <p:spPr>
          <a:xfrm>
            <a:off y="1753577" x="0"/>
            <a:ext cy="3389922" cx="1205741"/>
          </a:xfrm>
          <a:custGeom>
            <a:pathLst>
              <a:path w="1205742" extrusionOk="0" h="4519897">
                <a:moveTo>
                  <a:pt y="0" x="924"/>
                </a:moveTo>
                <a:cubicBezTo>
                  <a:pt y="1497993" x="6351"/>
                  <a:pt y="3021904" x="-3772"/>
                  <a:pt y="4519897" x="1655"/>
                </a:cubicBezTo>
                <a:lnTo>
                  <a:pt y="4518403" x="831272"/>
                </a:lnTo>
                <a:lnTo>
                  <a:pt y="3850819" x="1205742"/>
                </a:lnTo>
                <a:lnTo>
                  <a:pt y="3126246" x="359114"/>
                </a:lnTo>
                <a:lnTo>
                  <a:pt y="2173718" x="880116"/>
                </a:lnTo>
                <a:lnTo>
                  <a:pt y="1449145" x="49768"/>
                </a:lnTo>
                <a:lnTo>
                  <a:pt y="480334" x="562630"/>
                </a:lnTo>
                <a:lnTo>
                  <a:pt y="0" x="924"/>
                </a:lnTo>
                <a:close/>
              </a:path>
            </a:pathLst>
          </a:custGeom>
          <a:solidFill>
            <a:schemeClr val="lt2"/>
          </a:solidFill>
          <a:ln>
            <a:noFill/>
          </a:ln>
        </p:spPr>
        <p:txBody>
          <a:bodyPr bIns="45700" rIns="91425" lIns="91425" tIns="45700" anchor="ctr" anchorCtr="0">
            <a:noAutofit/>
          </a:bodyPr>
          <a:lstStyle/>
          <a:p/>
        </p:txBody>
      </p:sp>
      <p:sp>
        <p:nvSpPr>
          <p:cNvPr id="6" name="Shape 6"/>
          <p:cNvSpPr txBox="1"/>
          <p:nvPr>
            <p:ph type="title"/>
          </p:nvPr>
        </p:nvSpPr>
        <p:spPr>
          <a:xfrm>
            <a:off y="205978" x="457200"/>
            <a:ext cy="857400" cx="8229600"/>
          </a:xfrm>
          <a:prstGeom prst="rect">
            <a:avLst/>
          </a:prstGeom>
        </p:spPr>
        <p:txBody>
          <a:bodyPr bIns="91425" rIns="91425" lIns="91425" tIns="91425" anchor="b" anchorCtr="0"/>
          <a:lstStyle>
            <a:lvl1pPr marL="0">
              <a:buClr>
                <a:schemeClr val="dk1"/>
              </a:buClr>
              <a:buSzPct val="100000"/>
              <a:buFont typeface="Trebuchet MS"/>
              <a:buNone/>
              <a:defRPr b="1" sz="3600">
                <a:solidFill>
                  <a:schemeClr val="dk1"/>
                </a:solidFill>
                <a:latin typeface="Trebuchet MS"/>
                <a:ea typeface="Trebuchet MS"/>
                <a:cs typeface="Trebuchet MS"/>
                <a:sym typeface="Trebuchet MS"/>
              </a:defRPr>
            </a:lvl1pPr>
            <a:lvl2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2pPr>
            <a:lvl3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3pPr>
            <a:lvl4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4pPr>
            <a:lvl5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5pPr>
            <a:lvl6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6pPr>
            <a:lvl7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7pPr>
            <a:lvl8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8pPr>
            <a:lvl9pPr indent="228600" marL="0">
              <a:buClr>
                <a:schemeClr val="dk1"/>
              </a:buClr>
              <a:buSzPct val="100000"/>
              <a:buFont typeface="Trebuchet MS"/>
              <a:buNone/>
              <a:defRPr b="1" sz="3600">
                <a:solidFill>
                  <a:schemeClr val="dk1"/>
                </a:solidFill>
                <a:latin typeface="Trebuchet MS"/>
                <a:ea typeface="Trebuchet MS"/>
                <a:cs typeface="Trebuchet MS"/>
                <a:sym typeface="Trebuchet MS"/>
              </a:defRPr>
            </a:lvl9pPr>
          </a:lstStyle>
          <a:p/>
        </p:txBody>
      </p:sp>
      <p:sp>
        <p:nvSpPr>
          <p:cNvPr id="7" name="Shape 7"/>
          <p:cNvSpPr txBox="1"/>
          <p:nvPr>
            <p:ph idx="1" type="body"/>
          </p:nvPr>
        </p:nvSpPr>
        <p:spPr>
          <a:xfrm>
            <a:off y="1200150" x="457200"/>
            <a:ext cy="3725699" cx="8229600"/>
          </a:xfrm>
          <a:prstGeom prst="rect">
            <a:avLst/>
          </a:prstGeom>
        </p:spPr>
        <p:txBody>
          <a:bodyPr bIns="91425" rIns="91425" lIns="91425" tIns="91425" anchor="t" anchorCtr="0"/>
          <a:lstStyle>
            <a:lvl1pPr indent="-152400" marL="342900">
              <a:spcBef>
                <a:spcPts val="600"/>
              </a:spcBef>
              <a:buClr>
                <a:schemeClr val="dk2"/>
              </a:buClr>
              <a:buSzPct val="100000"/>
              <a:buFont typeface="Trebuchet MS"/>
              <a:defRPr sz="3000">
                <a:solidFill>
                  <a:schemeClr val="dk2"/>
                </a:solidFill>
                <a:latin typeface="Trebuchet MS"/>
                <a:ea typeface="Trebuchet MS"/>
                <a:cs typeface="Trebuchet MS"/>
                <a:sym typeface="Trebuchet MS"/>
              </a:defRPr>
            </a:lvl1pPr>
            <a:lvl2pPr indent="-133350" marL="74295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2pPr>
            <a:lvl3pPr indent="-76200" marL="1143000">
              <a:spcBef>
                <a:spcPts val="480"/>
              </a:spcBef>
              <a:buClr>
                <a:schemeClr val="dk2"/>
              </a:buClr>
              <a:buSzPct val="100000"/>
              <a:buFont typeface="Trebuchet MS"/>
              <a:defRPr sz="2400">
                <a:solidFill>
                  <a:schemeClr val="dk2"/>
                </a:solidFill>
                <a:latin typeface="Trebuchet MS"/>
                <a:ea typeface="Trebuchet MS"/>
                <a:cs typeface="Trebuchet MS"/>
                <a:sym typeface="Trebuchet MS"/>
              </a:defRPr>
            </a:lvl3pPr>
            <a:lvl4pPr indent="-114300" marL="1600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4pPr>
            <a:lvl5pPr indent="-114300" marL="20574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5pPr>
            <a:lvl6pPr indent="-114300" marL="25146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6pPr>
            <a:lvl7pPr indent="-114300" marL="29718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7pPr>
            <a:lvl8pPr indent="-114300" marL="34290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8pPr>
            <a:lvl9pPr indent="-114300" marL="3886200">
              <a:spcBef>
                <a:spcPts val="360"/>
              </a:spcBef>
              <a:buClr>
                <a:schemeClr val="dk2"/>
              </a:buClr>
              <a:buSzPct val="100000"/>
              <a:buFont typeface="Trebuchet MS"/>
              <a:defRPr sz="1800">
                <a:solidFill>
                  <a:schemeClr val="dk2"/>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1.jp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http://www.write-out-loud.com/public-speaking-activities.html" Type="http://schemas.openxmlformats.org/officeDocument/2006/relationships/hyperlink" TargetMode="External" Id="rId3"/></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4.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4"/><Relationship Target="../media/image02.jp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3.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y="0" x="0"/>
          <a:ext cy="0" cx="0"/>
          <a:chOff y="0" x="0"/>
          <a:chExt cy="0" cx="0"/>
        </a:xfrm>
      </p:grpSpPr>
      <p:sp>
        <p:nvSpPr>
          <p:cNvPr id="36" name="Shape 36"/>
          <p:cNvSpPr txBox="1"/>
          <p:nvPr>
            <p:ph type="ctrTitle"/>
          </p:nvPr>
        </p:nvSpPr>
        <p:spPr>
          <a:xfrm>
            <a:off y="746438" x="685800"/>
            <a:ext cy="1158600" cx="5258700"/>
          </a:xfrm>
          <a:prstGeom prst="rect">
            <a:avLst/>
          </a:prstGeom>
        </p:spPr>
        <p:txBody>
          <a:bodyPr bIns="91425" rIns="91425" lIns="91425" tIns="91425" anchor="b" anchorCtr="0">
            <a:noAutofit/>
          </a:bodyPr>
          <a:lstStyle/>
          <a:p>
            <a:pPr>
              <a:buNone/>
            </a:pPr>
            <a:r>
              <a:rPr sz="3000" lang="en">
                <a:solidFill>
                  <a:srgbClr val="7C2128"/>
                </a:solidFill>
                <a:latin typeface="Arial"/>
                <a:ea typeface="Arial"/>
                <a:cs typeface="Arial"/>
                <a:sym typeface="Arial"/>
              </a:rPr>
              <a:t>Public Speaking/ How to Lead a Dialogue</a:t>
            </a:r>
          </a:p>
        </p:txBody>
      </p:sp>
      <p:sp>
        <p:nvSpPr>
          <p:cNvPr id="37" name="Shape 37"/>
          <p:cNvSpPr txBox="1"/>
          <p:nvPr>
            <p:ph idx="1" type="subTitle"/>
          </p:nvPr>
        </p:nvSpPr>
        <p:spPr>
          <a:xfrm>
            <a:off y="1986416" x="685800"/>
            <a:ext cy="772800" cx="5258700"/>
          </a:xfrm>
          <a:prstGeom prst="rect">
            <a:avLst/>
          </a:prstGeom>
        </p:spPr>
        <p:txBody>
          <a:bodyPr bIns="91425" rIns="91425" lIns="91425" tIns="91425" anchor="t" anchorCtr="0">
            <a:noAutofit/>
          </a:bodyPr>
          <a:lstStyle/>
          <a:p>
            <a:pPr>
              <a:buNone/>
            </a:pPr>
            <a:r>
              <a:rPr lang="en"/>
              <a:t>Claire &amp; Geo</a:t>
            </a:r>
          </a:p>
        </p:txBody>
      </p:sp>
      <p:pic>
        <p:nvPicPr>
          <p:cNvPr id="38" name="Shape 38"/>
          <p:cNvPicPr preferRelativeResize="0"/>
          <p:nvPr/>
        </p:nvPicPr>
        <p:blipFill>
          <a:blip r:embed="rId3"/>
          <a:stretch>
            <a:fillRect/>
          </a:stretch>
        </p:blipFill>
        <p:spPr>
          <a:xfrm>
            <a:off y="1905037" x="3916162"/>
            <a:ext cy="3019425" cx="4543425"/>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y="0" x="0"/>
          <a:ext cy="0" cx="0"/>
          <a:chOff y="0" x="0"/>
          <a:chExt cy="0" cx="0"/>
        </a:xfrm>
      </p:grpSpPr>
      <p:sp>
        <p:nvSpPr>
          <p:cNvPr id="95" name="Shape 9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Concentrate on the message</a:t>
            </a:r>
          </a:p>
        </p:txBody>
      </p:sp>
      <p:sp>
        <p:nvSpPr>
          <p:cNvPr id="96" name="Shape 9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500"/>
              </a:spcBef>
              <a:spcAft>
                <a:spcPts val="900"/>
              </a:spcAft>
              <a:buNone/>
            </a:pPr>
            <a:r>
              <a:rPr b="1" sz="2400" lang="en">
                <a:solidFill>
                  <a:srgbClr val="000000"/>
                </a:solidFill>
                <a:latin typeface="Times New Roman"/>
                <a:ea typeface="Times New Roman"/>
                <a:cs typeface="Times New Roman"/>
                <a:sym typeface="Times New Roman"/>
              </a:rPr>
              <a:t>9. Concentrate on the message – not the medium. </a:t>
            </a:r>
          </a:p>
          <a:p>
            <a:r>
              <a:t/>
            </a:r>
          </a:p>
          <a:p>
            <a:pPr rtl="0" lvl="0">
              <a:lnSpc>
                <a:spcPct val="115000"/>
              </a:lnSpc>
              <a:spcBef>
                <a:spcPts val="500"/>
              </a:spcBef>
              <a:spcAft>
                <a:spcPts val="900"/>
              </a:spcAft>
              <a:buClr>
                <a:srgbClr val="000000"/>
              </a:buClr>
              <a:buSzPct val="45833"/>
              <a:buFont typeface="Arial"/>
              <a:buNone/>
            </a:pPr>
            <a:r>
              <a:rPr sz="2400" lang="en">
                <a:solidFill>
                  <a:srgbClr val="000000"/>
                </a:solidFill>
                <a:latin typeface="Times New Roman"/>
                <a:ea typeface="Times New Roman"/>
                <a:cs typeface="Times New Roman"/>
                <a:sym typeface="Times New Roman"/>
              </a:rPr>
              <a:t>*Focus your attention away from your own anxieties and concentrate on your message and your audience.</a:t>
            </a:r>
          </a:p>
          <a:p>
            <a:r>
              <a:t/>
            </a:r>
          </a:p>
          <a:p>
            <a:r>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y="0" x="0"/>
          <a:ext cy="0" cx="0"/>
          <a:chOff y="0" x="0"/>
          <a:chExt cy="0" cx="0"/>
        </a:xfrm>
      </p:grpSpPr>
      <p:sp>
        <p:nvSpPr>
          <p:cNvPr id="101" name="Shape 10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Gain experience</a:t>
            </a:r>
          </a:p>
        </p:txBody>
      </p:sp>
      <p:sp>
        <p:nvSpPr>
          <p:cNvPr id="102" name="Shape 10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b="1" sz="2400" lang="en">
                <a:solidFill>
                  <a:srgbClr val="000000"/>
                </a:solidFill>
                <a:latin typeface="Times New Roman"/>
                <a:ea typeface="Times New Roman"/>
                <a:cs typeface="Times New Roman"/>
                <a:sym typeface="Times New Roman"/>
              </a:rPr>
              <a:t>10. Gain experience. </a:t>
            </a:r>
          </a:p>
          <a:p>
            <a:r>
              <a:t/>
            </a:r>
          </a:p>
          <a:p>
            <a:pPr rtl="0" lvl="0">
              <a:buNone/>
            </a:pPr>
            <a:r>
              <a:rPr sz="2400" lang="en">
                <a:solidFill>
                  <a:srgbClr val="000000"/>
                </a:solidFill>
                <a:latin typeface="Times New Roman"/>
                <a:ea typeface="Times New Roman"/>
                <a:cs typeface="Times New Roman"/>
                <a:sym typeface="Times New Roman"/>
              </a:rPr>
              <a:t>*Your speech should represent </a:t>
            </a:r>
            <a:r>
              <a:rPr sz="2400" lang="en" i="1">
                <a:solidFill>
                  <a:srgbClr val="000000"/>
                </a:solidFill>
                <a:latin typeface="Times New Roman"/>
                <a:ea typeface="Times New Roman"/>
                <a:cs typeface="Times New Roman"/>
                <a:sym typeface="Times New Roman"/>
              </a:rPr>
              <a:t>you</a:t>
            </a:r>
            <a:r>
              <a:rPr sz="2400" lang="en">
                <a:solidFill>
                  <a:srgbClr val="000000"/>
                </a:solidFill>
                <a:latin typeface="Times New Roman"/>
                <a:ea typeface="Times New Roman"/>
                <a:cs typeface="Times New Roman"/>
                <a:sym typeface="Times New Roman"/>
              </a:rPr>
              <a:t> — as an authority and as a person. </a:t>
            </a:r>
          </a:p>
          <a:p>
            <a:r>
              <a:t/>
            </a:r>
          </a:p>
          <a:p>
            <a:pPr>
              <a:buNone/>
            </a:pPr>
            <a:r>
              <a:rPr sz="2400" lang="en">
                <a:solidFill>
                  <a:srgbClr val="000000"/>
                </a:solidFill>
                <a:latin typeface="Times New Roman"/>
                <a:ea typeface="Times New Roman"/>
                <a:cs typeface="Times New Roman"/>
                <a:sym typeface="Times New Roman"/>
              </a:rPr>
              <a:t>*Experience builds confidence, which is the key to effective speaking.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y="0" x="0"/>
          <a:ext cy="0" cx="0"/>
          <a:chOff y="0" x="0"/>
          <a:chExt cy="0" cx="0"/>
        </a:xfrm>
      </p:grpSpPr>
      <p:sp>
        <p:nvSpPr>
          <p:cNvPr id="107" name="Shape 10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Group Activity</a:t>
            </a:r>
          </a:p>
        </p:txBody>
      </p:sp>
      <p:sp>
        <p:nvSpPr>
          <p:cNvPr id="108" name="Shape 10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20000"/>
              </a:lnSpc>
              <a:spcBef>
                <a:spcPts val="0"/>
              </a:spcBef>
              <a:buClr>
                <a:srgbClr val="FFFFFF"/>
              </a:buClr>
              <a:buSzPct val="71428"/>
              <a:buFont typeface="Verdana"/>
              <a:buNone/>
            </a:pPr>
            <a:r>
              <a:rPr sz="1400" lang="en">
                <a:solidFill>
                  <a:srgbClr val="000000"/>
                </a:solidFill>
                <a:latin typeface="Times New Roman"/>
                <a:ea typeface="Times New Roman"/>
                <a:cs typeface="Times New Roman"/>
                <a:sym typeface="Times New Roman"/>
              </a:rPr>
              <a:t>Divide your group into pairs.</a:t>
            </a:r>
          </a:p>
          <a:p>
            <a:r>
              <a:t/>
            </a:r>
          </a:p>
          <a:p>
            <a:pPr rtl="0" lvl="0">
              <a:lnSpc>
                <a:spcPct val="120000"/>
              </a:lnSpc>
              <a:spcBef>
                <a:spcPts val="0"/>
              </a:spcBef>
              <a:buClr>
                <a:srgbClr val="FFFFFF"/>
              </a:buClr>
              <a:buSzPct val="71428"/>
              <a:buFont typeface="Verdana"/>
              <a:buNone/>
            </a:pPr>
            <a:r>
              <a:rPr sz="1400" lang="en">
                <a:solidFill>
                  <a:srgbClr val="000000"/>
                </a:solidFill>
                <a:latin typeface="Times New Roman"/>
                <a:ea typeface="Times New Roman"/>
                <a:cs typeface="Times New Roman"/>
                <a:sym typeface="Times New Roman"/>
              </a:rPr>
              <a:t>Each person interviews the other in turn. The information gained forms the basis of a brief introduction speech they'll give when the interviewing process is complete.</a:t>
            </a:r>
          </a:p>
          <a:p>
            <a:r>
              <a:t/>
            </a:r>
          </a:p>
          <a:p>
            <a:pPr rtl="0" lvl="0">
              <a:lnSpc>
                <a:spcPct val="120000"/>
              </a:lnSpc>
              <a:spcBef>
                <a:spcPts val="0"/>
              </a:spcBef>
              <a:buClr>
                <a:srgbClr val="FFFFFF"/>
              </a:buClr>
              <a:buSzPct val="71428"/>
              <a:buFont typeface="Verdana"/>
              <a:buNone/>
            </a:pPr>
            <a:r>
              <a:rPr sz="1400" lang="en">
                <a:solidFill>
                  <a:srgbClr val="000000"/>
                </a:solidFill>
                <a:latin typeface="Times New Roman"/>
                <a:ea typeface="Times New Roman"/>
                <a:cs typeface="Times New Roman"/>
                <a:sym typeface="Times New Roman"/>
              </a:rPr>
              <a:t>Ask them to find out their partner's name, where they live/work, what hobbies they have, what their favorite book, film, song...is, what they're most proud of (an achievement perhaps), what they hope for from the class, something funny that happened in their childhood, where they go for holidays, what they think about the latest local issue ...</a:t>
            </a:r>
          </a:p>
          <a:p>
            <a:r>
              <a:t/>
            </a:r>
          </a:p>
          <a:p>
            <a:pPr rtl="0" lvl="0">
              <a:lnSpc>
                <a:spcPct val="120000"/>
              </a:lnSpc>
              <a:spcBef>
                <a:spcPts val="0"/>
              </a:spcBef>
              <a:buClr>
                <a:srgbClr val="FFFFFF"/>
              </a:buClr>
              <a:buSzPct val="71428"/>
              <a:buFont typeface="Verdana"/>
              <a:buNone/>
            </a:pPr>
            <a:r>
              <a:rPr sz="1400" lang="en">
                <a:solidFill>
                  <a:srgbClr val="000000"/>
                </a:solidFill>
                <a:latin typeface="Times New Roman"/>
                <a:ea typeface="Times New Roman"/>
                <a:cs typeface="Times New Roman"/>
                <a:sym typeface="Times New Roman"/>
              </a:rPr>
              <a:t>When the group comes back together the introductions begin: "This is Mary from Taupo. When she's not working for the Social Welfare Department she's collecting stamps. Her favorites are ..."</a:t>
            </a:r>
          </a:p>
          <a:p>
            <a:pPr>
              <a:buNone/>
            </a:pPr>
            <a:r>
              <a:rPr sz="1400" lang="en">
                <a:solidFill>
                  <a:srgbClr val="000000"/>
                </a:solidFill>
                <a:latin typeface="Times New Roman"/>
                <a:ea typeface="Times New Roman"/>
                <a:cs typeface="Times New Roman"/>
                <a:sym typeface="Times New Roman"/>
              </a:rPr>
              <a:t>- See more at: http://www.write-out-loud.com/public-speaking-activities.html#sthash.K3Xos4Vs.dpuf</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y="0" x="0"/>
          <a:ext cy="0" cx="0"/>
          <a:chOff y="0" x="0"/>
          <a:chExt cy="0" cx="0"/>
        </a:xfrm>
      </p:grpSpPr>
      <p:sp>
        <p:nvSpPr>
          <p:cNvPr id="113" name="Shape 11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Sources </a:t>
            </a:r>
          </a:p>
        </p:txBody>
      </p:sp>
      <p:sp>
        <p:nvSpPr>
          <p:cNvPr id="114" name="Shape 11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u="sng" lang="en">
                <a:solidFill>
                  <a:schemeClr val="hlink"/>
                </a:solidFill>
                <a:hlinkClick r:id="rId3"/>
              </a:rPr>
              <a:t>http://www.write-out-loud.com/public-speaking-activities.html</a:t>
            </a:r>
          </a:p>
          <a:p>
            <a:r>
              <a:t/>
            </a:r>
          </a:p>
          <a:p>
            <a:pPr>
              <a:buNone/>
            </a:pPr>
            <a:r>
              <a:rPr lang="en"/>
              <a:t>http://www.toastmasters.org/tips.asp</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 name="Shape 42"/>
        <p:cNvGrpSpPr/>
        <p:nvPr/>
      </p:nvGrpSpPr>
      <p:grpSpPr>
        <a:xfrm>
          <a:off y="0" x="0"/>
          <a:ext cy="0" cx="0"/>
          <a:chOff y="0" x="0"/>
          <a:chExt cy="0" cx="0"/>
        </a:xfrm>
      </p:grpSpPr>
      <p:sp>
        <p:nvSpPr>
          <p:cNvPr id="43" name="Shape 4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Know your material</a:t>
            </a:r>
          </a:p>
        </p:txBody>
      </p:sp>
      <p:sp>
        <p:nvSpPr>
          <p:cNvPr id="44" name="Shape 4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b="1" sz="2400" lang="en">
                <a:solidFill>
                  <a:srgbClr val="000000"/>
                </a:solidFill>
                <a:latin typeface="Times New Roman"/>
                <a:ea typeface="Times New Roman"/>
                <a:cs typeface="Times New Roman"/>
                <a:sym typeface="Times New Roman"/>
              </a:rPr>
              <a:t>Know your material. </a:t>
            </a:r>
          </a:p>
          <a:p>
            <a:r>
              <a:t/>
            </a:r>
          </a:p>
          <a:p>
            <a:pPr rtl="0" lvl="0">
              <a:buNone/>
            </a:pPr>
            <a:r>
              <a:rPr sz="2400" lang="en">
                <a:solidFill>
                  <a:srgbClr val="000000"/>
                </a:solidFill>
                <a:latin typeface="Times New Roman"/>
                <a:ea typeface="Times New Roman"/>
                <a:cs typeface="Times New Roman"/>
                <a:sym typeface="Times New Roman"/>
              </a:rPr>
              <a:t>*Pick a topic you are interested in. </a:t>
            </a:r>
          </a:p>
          <a:p>
            <a:pPr rtl="0" lvl="0">
              <a:buNone/>
            </a:pPr>
            <a:r>
              <a:rPr sz="2400" lang="en">
                <a:solidFill>
                  <a:srgbClr val="000000"/>
                </a:solidFill>
                <a:latin typeface="Times New Roman"/>
                <a:ea typeface="Times New Roman"/>
                <a:cs typeface="Times New Roman"/>
                <a:sym typeface="Times New Roman"/>
              </a:rPr>
              <a:t>*Use </a:t>
            </a:r>
          </a:p>
          <a:p>
            <a:pPr rtl="0" lvl="0" indent="457200">
              <a:buNone/>
            </a:pPr>
            <a:r>
              <a:rPr sz="2400" lang="en">
                <a:solidFill>
                  <a:srgbClr val="000000"/>
                </a:solidFill>
                <a:latin typeface="Times New Roman"/>
                <a:ea typeface="Times New Roman"/>
                <a:cs typeface="Times New Roman"/>
                <a:sym typeface="Times New Roman"/>
              </a:rPr>
              <a:t>-humor</a:t>
            </a:r>
          </a:p>
          <a:p>
            <a:pPr rtl="0" lvl="0" indent="457200">
              <a:buNone/>
            </a:pPr>
            <a:r>
              <a:rPr sz="2400" lang="en">
                <a:solidFill>
                  <a:srgbClr val="000000"/>
                </a:solidFill>
                <a:latin typeface="Times New Roman"/>
                <a:ea typeface="Times New Roman"/>
                <a:cs typeface="Times New Roman"/>
                <a:sym typeface="Times New Roman"/>
              </a:rPr>
              <a:t>-stories</a:t>
            </a:r>
          </a:p>
          <a:p>
            <a:pPr indent="457200">
              <a:buNone/>
            </a:pPr>
            <a:r>
              <a:rPr sz="2400" lang="en">
                <a:solidFill>
                  <a:srgbClr val="000000"/>
                </a:solidFill>
                <a:latin typeface="Times New Roman"/>
                <a:ea typeface="Times New Roman"/>
                <a:cs typeface="Times New Roman"/>
                <a:sym typeface="Times New Roman"/>
              </a:rPr>
              <a:t>-conversational language</a:t>
            </a:r>
          </a:p>
        </p:txBody>
      </p:sp>
      <p:pic>
        <p:nvPicPr>
          <p:cNvPr id="45" name="Shape 45"/>
          <p:cNvPicPr preferRelativeResize="0"/>
          <p:nvPr/>
        </p:nvPicPr>
        <p:blipFill>
          <a:blip r:embed="rId3"/>
          <a:stretch>
            <a:fillRect/>
          </a:stretch>
        </p:blipFill>
        <p:spPr>
          <a:xfrm>
            <a:off y="1839875" x="4817124"/>
            <a:ext cy="3303625" cx="441954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9" name="Shape 49"/>
        <p:cNvGrpSpPr/>
        <p:nvPr/>
      </p:nvGrpSpPr>
      <p:grpSpPr>
        <a:xfrm>
          <a:off y="0" x="0"/>
          <a:ext cy="0" cx="0"/>
          <a:chOff y="0" x="0"/>
          <a:chExt cy="0" cx="0"/>
        </a:xfrm>
      </p:grpSpPr>
      <p:sp>
        <p:nvSpPr>
          <p:cNvPr id="50" name="Shape 50"/>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Practice</a:t>
            </a:r>
          </a:p>
        </p:txBody>
      </p:sp>
      <p:sp>
        <p:nvSpPr>
          <p:cNvPr id="51" name="Shape 51"/>
          <p:cNvSpPr txBox="1"/>
          <p:nvPr>
            <p:ph idx="1" type="body"/>
          </p:nvPr>
        </p:nvSpPr>
        <p:spPr>
          <a:xfrm>
            <a:off y="1272225" x="457200"/>
            <a:ext cy="3725699" cx="8229600"/>
          </a:xfrm>
          <a:prstGeom prst="rect">
            <a:avLst/>
          </a:prstGeom>
        </p:spPr>
        <p:txBody>
          <a:bodyPr bIns="91425" rIns="91425" lIns="91425" tIns="91425" anchor="t" anchorCtr="0">
            <a:noAutofit/>
          </a:bodyPr>
          <a:lstStyle/>
          <a:p>
            <a:pPr rtl="0" lvl="0">
              <a:buNone/>
            </a:pPr>
            <a:r>
              <a:rPr b="1" sz="2400" lang="en">
                <a:solidFill>
                  <a:srgbClr val="000000"/>
                </a:solidFill>
                <a:latin typeface="Times New Roman"/>
                <a:ea typeface="Times New Roman"/>
                <a:cs typeface="Times New Roman"/>
                <a:sym typeface="Times New Roman"/>
              </a:rPr>
              <a:t>2. Practice. Practice. Practice! </a:t>
            </a:r>
          </a:p>
          <a:p>
            <a:r>
              <a:t/>
            </a:r>
          </a:p>
          <a:p>
            <a:pPr rtl="0" lvl="0" indent="0" marL="0">
              <a:buNone/>
            </a:pPr>
            <a:r>
              <a:rPr sz="2400" lang="en">
                <a:solidFill>
                  <a:srgbClr val="000000"/>
                </a:solidFill>
                <a:latin typeface="Times New Roman"/>
                <a:ea typeface="Times New Roman"/>
                <a:cs typeface="Times New Roman"/>
                <a:sym typeface="Times New Roman"/>
              </a:rPr>
              <a:t>*Rehearse out loud </a:t>
            </a:r>
          </a:p>
          <a:p>
            <a:pPr rtl="0" lvl="0" indent="0" marL="0">
              <a:buNone/>
            </a:pPr>
            <a:r>
              <a:rPr sz="2400" lang="en">
                <a:solidFill>
                  <a:srgbClr val="000000"/>
                </a:solidFill>
                <a:latin typeface="Times New Roman"/>
                <a:ea typeface="Times New Roman"/>
                <a:cs typeface="Times New Roman"/>
                <a:sym typeface="Times New Roman"/>
              </a:rPr>
              <a:t>*Work to control filler words</a:t>
            </a:r>
          </a:p>
          <a:p>
            <a:pPr indent="0" marL="0">
              <a:buNone/>
            </a:pPr>
            <a:r>
              <a:rPr sz="2400" lang="en">
                <a:solidFill>
                  <a:srgbClr val="000000"/>
                </a:solidFill>
                <a:latin typeface="Times New Roman"/>
                <a:ea typeface="Times New Roman"/>
                <a:cs typeface="Times New Roman"/>
                <a:sym typeface="Times New Roman"/>
              </a:rPr>
              <a:t>*Practice with a timer</a:t>
            </a:r>
          </a:p>
        </p:txBody>
      </p:sp>
      <p:pic>
        <p:nvPicPr>
          <p:cNvPr id="52" name="Shape 52"/>
          <p:cNvPicPr preferRelativeResize="0"/>
          <p:nvPr/>
        </p:nvPicPr>
        <p:blipFill>
          <a:blip r:embed="rId3"/>
          <a:stretch>
            <a:fillRect/>
          </a:stretch>
        </p:blipFill>
        <p:spPr>
          <a:xfrm>
            <a:off y="65300" x="4542975"/>
            <a:ext cy="3054749" cx="4416724"/>
          </a:xfrm>
          <a:prstGeom prst="rect">
            <a:avLst/>
          </a:prstGeom>
          <a:noFill/>
          <a:ln>
            <a:noFill/>
          </a:ln>
        </p:spPr>
      </p:pic>
      <p:pic>
        <p:nvPicPr>
          <p:cNvPr id="53" name="Shape 53"/>
          <p:cNvPicPr preferRelativeResize="0"/>
          <p:nvPr/>
        </p:nvPicPr>
        <p:blipFill>
          <a:blip r:embed="rId4"/>
          <a:stretch>
            <a:fillRect/>
          </a:stretch>
        </p:blipFill>
        <p:spPr>
          <a:xfrm>
            <a:off y="2845275" x="4969187"/>
            <a:ext cy="2152650" cx="2124075"/>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y="0" x="0"/>
          <a:ext cy="0" cx="0"/>
          <a:chOff y="0" x="0"/>
          <a:chExt cy="0" cx="0"/>
        </a:xfrm>
      </p:grpSpPr>
      <p:sp>
        <p:nvSpPr>
          <p:cNvPr id="58" name="Shape 58"/>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Know the audience</a:t>
            </a:r>
          </a:p>
        </p:txBody>
      </p:sp>
      <p:sp>
        <p:nvSpPr>
          <p:cNvPr id="59" name="Shape 59"/>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sz="2400" lang="en">
                <a:solidFill>
                  <a:srgbClr val="000000"/>
                </a:solidFill>
                <a:latin typeface="Times New Roman"/>
                <a:ea typeface="Times New Roman"/>
                <a:cs typeface="Times New Roman"/>
                <a:sym typeface="Times New Roman"/>
              </a:rPr>
              <a:t>*Greet some of the audience members as they arrive.</a:t>
            </a:r>
          </a:p>
          <a:p>
            <a:pPr>
              <a:buNone/>
            </a:pPr>
            <a:r>
              <a:rPr sz="2400" lang="en">
                <a:solidFill>
                  <a:srgbClr val="000000"/>
                </a:solidFill>
                <a:latin typeface="Times New Roman"/>
                <a:ea typeface="Times New Roman"/>
                <a:cs typeface="Times New Roman"/>
                <a:sym typeface="Times New Roman"/>
              </a:rPr>
              <a:t>*It’s easier to speak to a group of friends than to strangers.</a:t>
            </a:r>
          </a:p>
        </p:txBody>
      </p:sp>
      <p:pic>
        <p:nvPicPr>
          <p:cNvPr id="60" name="Shape 60"/>
          <p:cNvPicPr preferRelativeResize="0"/>
          <p:nvPr/>
        </p:nvPicPr>
        <p:blipFill>
          <a:blip r:embed="rId3"/>
          <a:stretch>
            <a:fillRect/>
          </a:stretch>
        </p:blipFill>
        <p:spPr>
          <a:xfrm>
            <a:off y="2304125" x="339425"/>
            <a:ext cy="3300625" cx="4400824"/>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y="0" x="0"/>
          <a:ext cy="0" cx="0"/>
          <a:chOff y="0" x="0"/>
          <a:chExt cy="0" cx="0"/>
        </a:xfrm>
      </p:grpSpPr>
      <p:sp>
        <p:nvSpPr>
          <p:cNvPr id="65" name="Shape 65"/>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Know the room</a:t>
            </a:r>
          </a:p>
        </p:txBody>
      </p:sp>
      <p:sp>
        <p:nvSpPr>
          <p:cNvPr id="66" name="Shape 66"/>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b="1" sz="2400" lang="en">
                <a:solidFill>
                  <a:srgbClr val="000000"/>
                </a:solidFill>
                <a:latin typeface="Times New Roman"/>
                <a:ea typeface="Times New Roman"/>
                <a:cs typeface="Times New Roman"/>
                <a:sym typeface="Times New Roman"/>
              </a:rPr>
              <a:t>4. Know the room. </a:t>
            </a:r>
          </a:p>
          <a:p>
            <a:r>
              <a:t/>
            </a:r>
          </a:p>
          <a:p>
            <a:pPr rtl="0" lvl="0">
              <a:buNone/>
            </a:pPr>
            <a:r>
              <a:rPr sz="2400" lang="en">
                <a:solidFill>
                  <a:srgbClr val="000000"/>
                </a:solidFill>
                <a:latin typeface="Times New Roman"/>
                <a:ea typeface="Times New Roman"/>
                <a:cs typeface="Times New Roman"/>
                <a:sym typeface="Times New Roman"/>
              </a:rPr>
              <a:t>*Arrive early</a:t>
            </a:r>
          </a:p>
          <a:p>
            <a:pPr>
              <a:buNone/>
            </a:pPr>
            <a:r>
              <a:rPr sz="2400" lang="en">
                <a:solidFill>
                  <a:srgbClr val="000000"/>
                </a:solidFill>
                <a:latin typeface="Times New Roman"/>
                <a:ea typeface="Times New Roman"/>
                <a:cs typeface="Times New Roman"/>
                <a:sym typeface="Times New Roman"/>
              </a:rPr>
              <a:t>*Walk around the speaking area and practice using the microphone and any visual aids.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y="0" x="0"/>
          <a:ext cy="0" cx="0"/>
          <a:chOff y="0" x="0"/>
          <a:chExt cy="0" cx="0"/>
        </a:xfrm>
      </p:grpSpPr>
      <p:sp>
        <p:nvSpPr>
          <p:cNvPr id="71" name="Shape 71"/>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Relax</a:t>
            </a:r>
          </a:p>
        </p:txBody>
      </p:sp>
      <p:sp>
        <p:nvSpPr>
          <p:cNvPr id="72" name="Shape 72"/>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500"/>
              </a:spcBef>
              <a:spcAft>
                <a:spcPts val="900"/>
              </a:spcAft>
              <a:buNone/>
            </a:pPr>
            <a:r>
              <a:rPr sz="2400" lang="en">
                <a:solidFill>
                  <a:srgbClr val="000000"/>
                </a:solidFill>
                <a:latin typeface="Times New Roman"/>
                <a:ea typeface="Times New Roman"/>
                <a:cs typeface="Times New Roman"/>
                <a:sym typeface="Times New Roman"/>
              </a:rPr>
              <a:t>*Begin by addressing the audience.</a:t>
            </a:r>
          </a:p>
          <a:p>
            <a:pPr rtl="0" lvl="0">
              <a:lnSpc>
                <a:spcPct val="115000"/>
              </a:lnSpc>
              <a:spcBef>
                <a:spcPts val="500"/>
              </a:spcBef>
              <a:spcAft>
                <a:spcPts val="900"/>
              </a:spcAft>
              <a:buClr>
                <a:srgbClr val="000000"/>
              </a:buClr>
              <a:buSzPct val="45833"/>
              <a:buFont typeface="Arial"/>
              <a:buNone/>
            </a:pPr>
            <a:r>
              <a:rPr sz="2400" lang="en">
                <a:solidFill>
                  <a:srgbClr val="000000"/>
                </a:solidFill>
                <a:latin typeface="Times New Roman"/>
                <a:ea typeface="Times New Roman"/>
                <a:cs typeface="Times New Roman"/>
                <a:sym typeface="Times New Roman"/>
              </a:rPr>
              <a:t>*Pause, smile and count to three before saying anything. </a:t>
            </a:r>
          </a:p>
          <a:p>
            <a:r>
              <a:t/>
            </a:r>
          </a:p>
          <a:p>
            <a:r>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y="0" x="0"/>
          <a:ext cy="0" cx="0"/>
          <a:chOff y="0" x="0"/>
          <a:chExt cy="0" cx="0"/>
        </a:xfrm>
      </p:grpSpPr>
      <p:sp>
        <p:nvSpPr>
          <p:cNvPr id="77" name="Shape 77"/>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Visualize yourself giving your speech</a:t>
            </a:r>
          </a:p>
        </p:txBody>
      </p:sp>
      <p:sp>
        <p:nvSpPr>
          <p:cNvPr id="78" name="Shape 78"/>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lnSpc>
                <a:spcPct val="115000"/>
              </a:lnSpc>
              <a:spcBef>
                <a:spcPts val="500"/>
              </a:spcBef>
              <a:spcAft>
                <a:spcPts val="900"/>
              </a:spcAft>
              <a:buNone/>
            </a:pPr>
            <a:r>
              <a:rPr b="1" sz="2400" lang="en">
                <a:solidFill>
                  <a:srgbClr val="000000"/>
                </a:solidFill>
                <a:latin typeface="Times New Roman"/>
                <a:ea typeface="Times New Roman"/>
                <a:cs typeface="Times New Roman"/>
                <a:sym typeface="Times New Roman"/>
              </a:rPr>
              <a:t>6. Visualize yourself giving your speech. </a:t>
            </a:r>
          </a:p>
          <a:p>
            <a:pPr rtl="0" lvl="0">
              <a:lnSpc>
                <a:spcPct val="115000"/>
              </a:lnSpc>
              <a:spcBef>
                <a:spcPts val="500"/>
              </a:spcBef>
              <a:spcAft>
                <a:spcPts val="900"/>
              </a:spcAft>
              <a:buClr>
                <a:srgbClr val="000000"/>
              </a:buClr>
              <a:buSzPct val="45833"/>
              <a:buFont typeface="Arial"/>
              <a:buNone/>
            </a:pPr>
            <a:r>
              <a:rPr sz="2400" lang="en">
                <a:solidFill>
                  <a:srgbClr val="000000"/>
                </a:solidFill>
                <a:latin typeface="Times New Roman"/>
                <a:ea typeface="Times New Roman"/>
                <a:cs typeface="Times New Roman"/>
                <a:sym typeface="Times New Roman"/>
              </a:rPr>
              <a:t>*Imagine yourself speaking, your voice loud, clear and confident. *Visualize the audience clapping – it will boost your confidence.</a:t>
            </a:r>
          </a:p>
          <a:p>
            <a:r>
              <a:t/>
            </a:r>
          </a:p>
          <a:p>
            <a:r>
              <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y="0" x="0"/>
          <a:ext cy="0" cx="0"/>
          <a:chOff y="0" x="0"/>
          <a:chExt cy="0" cx="0"/>
        </a:xfrm>
      </p:grpSpPr>
      <p:sp>
        <p:nvSpPr>
          <p:cNvPr id="83" name="Shape 83"/>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People want you to succeed</a:t>
            </a:r>
          </a:p>
        </p:txBody>
      </p:sp>
      <p:sp>
        <p:nvSpPr>
          <p:cNvPr id="84" name="Shape 84"/>
          <p:cNvSpPr txBox="1"/>
          <p:nvPr>
            <p:ph idx="1" type="body"/>
          </p:nvPr>
        </p:nvSpPr>
        <p:spPr>
          <a:xfrm>
            <a:off y="1200150" x="457200"/>
            <a:ext cy="3725699" cx="8229600"/>
          </a:xfrm>
          <a:prstGeom prst="rect">
            <a:avLst/>
          </a:prstGeom>
        </p:spPr>
        <p:txBody>
          <a:bodyPr bIns="91425" rIns="91425" lIns="91425" tIns="91425" anchor="t" anchorCtr="0">
            <a:noAutofit/>
          </a:bodyPr>
          <a:lstStyle/>
          <a:p>
            <a:pPr rtl="0" lvl="0">
              <a:buNone/>
            </a:pPr>
            <a:r>
              <a:rPr b="1" sz="2400" lang="en">
                <a:solidFill>
                  <a:srgbClr val="000000"/>
                </a:solidFill>
                <a:latin typeface="Times New Roman"/>
                <a:ea typeface="Times New Roman"/>
                <a:cs typeface="Times New Roman"/>
                <a:sym typeface="Times New Roman"/>
              </a:rPr>
              <a:t>7. Realize that people want you to succeed. </a:t>
            </a:r>
          </a:p>
          <a:p>
            <a:r>
              <a:t/>
            </a:r>
          </a:p>
          <a:p>
            <a:pPr rtl="0" lvl="0">
              <a:buNone/>
            </a:pPr>
            <a:r>
              <a:rPr sz="2400" lang="en">
                <a:solidFill>
                  <a:srgbClr val="000000"/>
                </a:solidFill>
                <a:latin typeface="Times New Roman"/>
                <a:ea typeface="Times New Roman"/>
                <a:cs typeface="Times New Roman"/>
                <a:sym typeface="Times New Roman"/>
              </a:rPr>
              <a:t>*Audiences want you to be interesting, stimulating, informative and entertaining. </a:t>
            </a:r>
          </a:p>
          <a:p>
            <a:pPr>
              <a:buNone/>
            </a:pPr>
            <a:r>
              <a:rPr sz="2400" lang="en">
                <a:solidFill>
                  <a:srgbClr val="000000"/>
                </a:solidFill>
                <a:latin typeface="Times New Roman"/>
                <a:ea typeface="Times New Roman"/>
                <a:cs typeface="Times New Roman"/>
                <a:sym typeface="Times New Roman"/>
              </a:rPr>
              <a:t>*They’re rooting for you!!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y="0" x="0"/>
          <a:ext cy="0" cx="0"/>
          <a:chOff y="0" x="0"/>
          <a:chExt cy="0" cx="0"/>
        </a:xfrm>
      </p:grpSpPr>
      <p:sp>
        <p:nvSpPr>
          <p:cNvPr id="89" name="Shape 89"/>
          <p:cNvSpPr txBox="1"/>
          <p:nvPr>
            <p:ph type="title"/>
          </p:nvPr>
        </p:nvSpPr>
        <p:spPr>
          <a:xfrm>
            <a:off y="205978" x="457200"/>
            <a:ext cy="857400" cx="8229600"/>
          </a:xfrm>
          <a:prstGeom prst="rect">
            <a:avLst/>
          </a:prstGeom>
        </p:spPr>
        <p:txBody>
          <a:bodyPr bIns="91425" rIns="91425" lIns="91425" tIns="91425" anchor="b" anchorCtr="0">
            <a:noAutofit/>
          </a:bodyPr>
          <a:lstStyle/>
          <a:p>
            <a:pPr>
              <a:buNone/>
            </a:pPr>
            <a:r>
              <a:rPr lang="en"/>
              <a:t>Don’t apologize </a:t>
            </a:r>
          </a:p>
        </p:txBody>
      </p:sp>
      <p:sp>
        <p:nvSpPr>
          <p:cNvPr id="90" name="Shape 90"/>
          <p:cNvSpPr txBox="1"/>
          <p:nvPr>
            <p:ph idx="1" type="body"/>
          </p:nvPr>
        </p:nvSpPr>
        <p:spPr>
          <a:xfrm>
            <a:off y="1239300" x="457200"/>
            <a:ext cy="3725699" cx="8229600"/>
          </a:xfrm>
          <a:prstGeom prst="rect">
            <a:avLst/>
          </a:prstGeom>
        </p:spPr>
        <p:txBody>
          <a:bodyPr bIns="91425" rIns="91425" lIns="91425" tIns="91425" anchor="t" anchorCtr="0">
            <a:noAutofit/>
          </a:bodyPr>
          <a:lstStyle/>
          <a:p>
            <a:pPr>
              <a:buNone/>
            </a:pPr>
            <a:r>
              <a:rPr b="1" sz="2400" lang="en">
                <a:solidFill>
                  <a:srgbClr val="000000"/>
                </a:solidFill>
                <a:latin typeface="Times New Roman"/>
                <a:ea typeface="Times New Roman"/>
                <a:cs typeface="Times New Roman"/>
                <a:sym typeface="Times New Roman"/>
              </a:rPr>
              <a:t>8. Don’t apologize </a:t>
            </a:r>
            <a:r>
              <a:rPr sz="2400" lang="en">
                <a:solidFill>
                  <a:srgbClr val="000000"/>
                </a:solidFill>
                <a:latin typeface="Times New Roman"/>
                <a:ea typeface="Times New Roman"/>
                <a:cs typeface="Times New Roman"/>
                <a:sym typeface="Times New Roman"/>
              </a:rPr>
              <a:t>for any nervousness or problem – the audience probably never noticed it.</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western">
  <a:themeElements>
    <a:clrScheme name="Custom 424">
      <a:dk1>
        <a:srgbClr val="B0271C"/>
      </a:dk1>
      <a:lt1>
        <a:srgbClr val="FFE8BB"/>
      </a:lt1>
      <a:dk2>
        <a:srgbClr val="374252"/>
      </a:dk2>
      <a:lt2>
        <a:srgbClr val="A5BDC0"/>
      </a:lt2>
      <a:accent1>
        <a:srgbClr val="C0974D"/>
      </a:accent1>
      <a:accent2>
        <a:srgbClr val="E49C5F"/>
      </a:accent2>
      <a:accent3>
        <a:srgbClr val="5D7372"/>
      </a:accent3>
      <a:accent4>
        <a:srgbClr val="B92C00"/>
      </a:accent4>
      <a:accent5>
        <a:srgbClr val="804000"/>
      </a:accent5>
      <a:accent6>
        <a:srgbClr val="A49D80"/>
      </a:accent6>
      <a:hlink>
        <a:srgbClr val="B0271C"/>
      </a:hlink>
      <a:folHlink>
        <a:srgbClr val="5B5F6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