
<file path=[Content_Types].xml><?xml version="1.0" encoding="utf-8"?>
<Types xmlns="http://schemas.openxmlformats.org/package/2006/content-types">
  <Default Extension="rels" ContentType="application/vnd.openxmlformats-package.relationships+xml"/>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presProps.xml" Type="http://schemas.openxmlformats.org/officeDocument/2006/relationships/presProps" Id="rId2"/><Relationship Target="slides/slide7.xml" Type="http://schemas.openxmlformats.org/officeDocument/2006/relationships/slide" Id="rId12"/><Relationship Target="theme/theme3.xml" Type="http://schemas.openxmlformats.org/officeDocument/2006/relationships/theme" Id="rId1"/><Relationship Target="slides/slide8.xml" Type="http://schemas.openxmlformats.org/officeDocument/2006/relationships/slide" Id="rId13"/><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 name="Shape 25"/>
        <p:cNvGrpSpPr/>
        <p:nvPr/>
      </p:nvGrpSpPr>
      <p:grpSpPr>
        <a:xfrm>
          <a:off y="0" x="0"/>
          <a:ext cy="0" cx="0"/>
          <a:chOff y="0" x="0"/>
          <a:chExt cy="0" cx="0"/>
        </a:xfrm>
      </p:grpSpPr>
      <p:sp>
        <p:nvSpPr>
          <p:cNvPr id="26" name="Shape 2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7" name="Shape 2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2" name="Shape 72"/>
        <p:cNvGrpSpPr/>
        <p:nvPr/>
      </p:nvGrpSpPr>
      <p:grpSpPr>
        <a:xfrm>
          <a:off y="0" x="0"/>
          <a:ext cy="0" cx="0"/>
          <a:chOff y="0" x="0"/>
          <a:chExt cy="0" cx="0"/>
        </a:xfrm>
      </p:grpSpPr>
      <p:sp>
        <p:nvSpPr>
          <p:cNvPr id="73" name="Shape 7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74" name="Shape 7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8" name="Shape 78"/>
        <p:cNvGrpSpPr/>
        <p:nvPr/>
      </p:nvGrpSpPr>
      <p:grpSpPr>
        <a:xfrm>
          <a:off y="0" x="0"/>
          <a:ext cy="0" cx="0"/>
          <a:chOff y="0" x="0"/>
          <a:chExt cy="0" cx="0"/>
        </a:xfrm>
      </p:grpSpPr>
      <p:sp>
        <p:nvSpPr>
          <p:cNvPr id="79" name="Shape 7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0" name="Shape 8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4" name="Shape 84"/>
        <p:cNvGrpSpPr/>
        <p:nvPr/>
      </p:nvGrpSpPr>
      <p:grpSpPr>
        <a:xfrm>
          <a:off y="0" x="0"/>
          <a:ext cy="0" cx="0"/>
          <a:chOff y="0" x="0"/>
          <a:chExt cy="0" cx="0"/>
        </a:xfrm>
      </p:grpSpPr>
      <p:sp>
        <p:nvSpPr>
          <p:cNvPr id="85" name="Shape 8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6" name="Shape 8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0" name="Shape 90"/>
        <p:cNvGrpSpPr/>
        <p:nvPr/>
      </p:nvGrpSpPr>
      <p:grpSpPr>
        <a:xfrm>
          <a:off y="0" x="0"/>
          <a:ext cy="0" cx="0"/>
          <a:chOff y="0" x="0"/>
          <a:chExt cy="0" cx="0"/>
        </a:xfrm>
      </p:grpSpPr>
      <p:sp>
        <p:nvSpPr>
          <p:cNvPr id="91" name="Shape 9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92" name="Shape 9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 name="Shape 30"/>
        <p:cNvGrpSpPr/>
        <p:nvPr/>
      </p:nvGrpSpPr>
      <p:grpSpPr>
        <a:xfrm>
          <a:off y="0" x="0"/>
          <a:ext cy="0" cx="0"/>
          <a:chOff y="0" x="0"/>
          <a:chExt cy="0" cx="0"/>
        </a:xfrm>
      </p:grpSpPr>
      <p:sp>
        <p:nvSpPr>
          <p:cNvPr id="31" name="Shape 3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2" name="Shape 3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 name="Shape 35"/>
        <p:cNvGrpSpPr/>
        <p:nvPr/>
      </p:nvGrpSpPr>
      <p:grpSpPr>
        <a:xfrm>
          <a:off y="0" x="0"/>
          <a:ext cy="0" cx="0"/>
          <a:chOff y="0" x="0"/>
          <a:chExt cy="0" cx="0"/>
        </a:xfrm>
      </p:grpSpPr>
      <p:sp>
        <p:nvSpPr>
          <p:cNvPr id="36" name="Shape 3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7" name="Shape 3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0" name="Shape 40"/>
        <p:cNvGrpSpPr/>
        <p:nvPr/>
      </p:nvGrpSpPr>
      <p:grpSpPr>
        <a:xfrm>
          <a:off y="0" x="0"/>
          <a:ext cy="0" cx="0"/>
          <a:chOff y="0" x="0"/>
          <a:chExt cy="0" cx="0"/>
        </a:xfrm>
      </p:grpSpPr>
      <p:sp>
        <p:nvSpPr>
          <p:cNvPr id="41" name="Shape 4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42" name="Shape 4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5" name="Shape 45"/>
        <p:cNvGrpSpPr/>
        <p:nvPr/>
      </p:nvGrpSpPr>
      <p:grpSpPr>
        <a:xfrm>
          <a:off y="0" x="0"/>
          <a:ext cy="0" cx="0"/>
          <a:chOff y="0" x="0"/>
          <a:chExt cy="0" cx="0"/>
        </a:xfrm>
      </p:grpSpPr>
      <p:sp>
        <p:nvSpPr>
          <p:cNvPr id="46" name="Shape 4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47" name="Shape 4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0" name="Shape 50"/>
        <p:cNvGrpSpPr/>
        <p:nvPr/>
      </p:nvGrpSpPr>
      <p:grpSpPr>
        <a:xfrm>
          <a:off y="0" x="0"/>
          <a:ext cy="0" cx="0"/>
          <a:chOff y="0" x="0"/>
          <a:chExt cy="0" cx="0"/>
        </a:xfrm>
      </p:grpSpPr>
      <p:sp>
        <p:nvSpPr>
          <p:cNvPr id="51" name="Shape 5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52" name="Shape 5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6" name="Shape 56"/>
        <p:cNvGrpSpPr/>
        <p:nvPr/>
      </p:nvGrpSpPr>
      <p:grpSpPr>
        <a:xfrm>
          <a:off y="0" x="0"/>
          <a:ext cy="0" cx="0"/>
          <a:chOff y="0" x="0"/>
          <a:chExt cy="0" cx="0"/>
        </a:xfrm>
      </p:grpSpPr>
      <p:sp>
        <p:nvSpPr>
          <p:cNvPr id="57" name="Shape 5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58" name="Shape 5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1" name="Shape 61"/>
        <p:cNvGrpSpPr/>
        <p:nvPr/>
      </p:nvGrpSpPr>
      <p:grpSpPr>
        <a:xfrm>
          <a:off y="0" x="0"/>
          <a:ext cy="0" cx="0"/>
          <a:chOff y="0" x="0"/>
          <a:chExt cy="0" cx="0"/>
        </a:xfrm>
      </p:grpSpPr>
      <p:sp>
        <p:nvSpPr>
          <p:cNvPr id="62" name="Shape 6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63" name="Shape 6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6" name="Shape 66"/>
        <p:cNvGrpSpPr/>
        <p:nvPr/>
      </p:nvGrpSpPr>
      <p:grpSpPr>
        <a:xfrm>
          <a:off y="0" x="0"/>
          <a:ext cy="0" cx="0"/>
          <a:chOff y="0" x="0"/>
          <a:chExt cy="0" cx="0"/>
        </a:xfrm>
      </p:grpSpPr>
      <p:sp>
        <p:nvSpPr>
          <p:cNvPr id="67" name="Shape 6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68" name="Shape 6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y="0" x="0"/>
          <a:ext cy="0" cx="0"/>
          <a:chOff y="0" x="0"/>
          <a:chExt cy="0" cx="0"/>
        </a:xfrm>
      </p:grpSpPr>
      <p:sp>
        <p:nvSpPr>
          <p:cNvPr id="8" name="Shape 8"/>
          <p:cNvSpPr txBox="1"/>
          <p:nvPr>
            <p:ph idx="1" type="subTitle"/>
          </p:nvPr>
        </p:nvSpPr>
        <p:spPr>
          <a:xfrm>
            <a:off y="2840053" x="685800"/>
            <a:ext cy="784799" cx="7772400"/>
          </a:xfrm>
          <a:prstGeom prst="rect">
            <a:avLst/>
          </a:prstGeom>
        </p:spPr>
        <p:txBody>
          <a:bodyPr bIns="91425" rIns="91425" lIns="91425" tIns="91425" anchor="t" anchorCtr="0"/>
          <a:lstStyle>
            <a:lvl1pPr algn="ctr" marL="0">
              <a:spcBef>
                <a:spcPts val="0"/>
              </a:spcBef>
              <a:buClr>
                <a:schemeClr val="dk2"/>
              </a:buClr>
              <a:buNone/>
              <a:defRPr>
                <a:solidFill>
                  <a:schemeClr val="dk2"/>
                </a:solidFill>
              </a:defRPr>
            </a:lvl1pPr>
            <a:lvl2pPr algn="ctr" indent="190500" marL="0">
              <a:spcBef>
                <a:spcPts val="0"/>
              </a:spcBef>
              <a:buClr>
                <a:schemeClr val="dk2"/>
              </a:buClr>
              <a:buSzPct val="100000"/>
              <a:buNone/>
              <a:defRPr sz="3000">
                <a:solidFill>
                  <a:schemeClr val="dk2"/>
                </a:solidFill>
              </a:defRPr>
            </a:lvl2pPr>
            <a:lvl3pPr algn="ctr" indent="190500" marL="0">
              <a:spcBef>
                <a:spcPts val="0"/>
              </a:spcBef>
              <a:buClr>
                <a:schemeClr val="dk2"/>
              </a:buClr>
              <a:buSzPct val="100000"/>
              <a:buNone/>
              <a:defRPr sz="3000">
                <a:solidFill>
                  <a:schemeClr val="dk2"/>
                </a:solidFill>
              </a:defRPr>
            </a:lvl3pPr>
            <a:lvl4pPr algn="ctr" indent="190500" marL="0">
              <a:spcBef>
                <a:spcPts val="0"/>
              </a:spcBef>
              <a:buClr>
                <a:schemeClr val="dk2"/>
              </a:buClr>
              <a:buSzPct val="100000"/>
              <a:buNone/>
              <a:defRPr sz="3000">
                <a:solidFill>
                  <a:schemeClr val="dk2"/>
                </a:solidFill>
              </a:defRPr>
            </a:lvl4pPr>
            <a:lvl5pPr algn="ctr" indent="190500" marL="0">
              <a:spcBef>
                <a:spcPts val="0"/>
              </a:spcBef>
              <a:buClr>
                <a:schemeClr val="dk2"/>
              </a:buClr>
              <a:buSzPct val="100000"/>
              <a:buNone/>
              <a:defRPr sz="3000">
                <a:solidFill>
                  <a:schemeClr val="dk2"/>
                </a:solidFill>
              </a:defRPr>
            </a:lvl5pPr>
            <a:lvl6pPr algn="ctr" indent="190500" marL="0">
              <a:spcBef>
                <a:spcPts val="0"/>
              </a:spcBef>
              <a:buClr>
                <a:schemeClr val="dk2"/>
              </a:buClr>
              <a:buSzPct val="100000"/>
              <a:buNone/>
              <a:defRPr sz="3000">
                <a:solidFill>
                  <a:schemeClr val="dk2"/>
                </a:solidFill>
              </a:defRPr>
            </a:lvl6pPr>
            <a:lvl7pPr algn="ctr" indent="190500" marL="0">
              <a:spcBef>
                <a:spcPts val="0"/>
              </a:spcBef>
              <a:buClr>
                <a:schemeClr val="dk2"/>
              </a:buClr>
              <a:buSzPct val="100000"/>
              <a:buNone/>
              <a:defRPr sz="3000">
                <a:solidFill>
                  <a:schemeClr val="dk2"/>
                </a:solidFill>
              </a:defRPr>
            </a:lvl7pPr>
            <a:lvl8pPr algn="ctr" indent="190500" marL="0">
              <a:spcBef>
                <a:spcPts val="0"/>
              </a:spcBef>
              <a:buClr>
                <a:schemeClr val="dk2"/>
              </a:buClr>
              <a:buSzPct val="100000"/>
              <a:buNone/>
              <a:defRPr sz="3000">
                <a:solidFill>
                  <a:schemeClr val="dk2"/>
                </a:solidFill>
              </a:defRPr>
            </a:lvl8pPr>
            <a:lvl9pPr algn="ctr" indent="190500" marL="0">
              <a:spcBef>
                <a:spcPts val="0"/>
              </a:spcBef>
              <a:buClr>
                <a:schemeClr val="dk2"/>
              </a:buClr>
              <a:buSzPct val="100000"/>
              <a:buNone/>
              <a:defRPr sz="3000">
                <a:solidFill>
                  <a:schemeClr val="dk2"/>
                </a:solidFill>
              </a:defRPr>
            </a:lvl9pPr>
          </a:lstStyle>
          <a:p/>
        </p:txBody>
      </p:sp>
      <p:sp>
        <p:nvSpPr>
          <p:cNvPr id="9" name="Shape 9"/>
          <p:cNvSpPr txBox="1"/>
          <p:nvPr>
            <p:ph type="ctrTitle"/>
          </p:nvPr>
        </p:nvSpPr>
        <p:spPr>
          <a:xfrm>
            <a:off y="1583342" x="685800"/>
            <a:ext cy="1159799" cx="7772400"/>
          </a:xfrm>
          <a:prstGeom prst="rect">
            <a:avLst/>
          </a:prstGeom>
        </p:spPr>
        <p:txBody>
          <a:bodyPr bIns="91425" rIns="91425" lIns="91425" tIns="91425" anchor="b" anchorCtr="0"/>
          <a:lstStyle>
            <a:lvl1pPr algn="ctr" indent="304800">
              <a:buSzPct val="100000"/>
              <a:defRPr sz="4800"/>
            </a:lvl1pPr>
            <a:lvl2pPr algn="ctr" indent="304800">
              <a:buSzPct val="100000"/>
              <a:defRPr sz="4800"/>
            </a:lvl2pPr>
            <a:lvl3pPr algn="ctr" indent="304800">
              <a:buSzPct val="100000"/>
              <a:defRPr sz="4800"/>
            </a:lvl3pPr>
            <a:lvl4pPr algn="ctr" indent="304800">
              <a:buSzPct val="100000"/>
              <a:defRPr sz="4800"/>
            </a:lvl4pPr>
            <a:lvl5pPr algn="ctr" indent="304800">
              <a:buSzPct val="100000"/>
              <a:defRPr sz="4800"/>
            </a:lvl5pPr>
            <a:lvl6pPr algn="ctr" indent="304800">
              <a:buSzPct val="100000"/>
              <a:defRPr sz="4800"/>
            </a:lvl6pPr>
            <a:lvl7pPr algn="ctr" indent="304800">
              <a:buSzPct val="100000"/>
              <a:defRPr sz="4800"/>
            </a:lvl7pPr>
            <a:lvl8pPr algn="ctr" indent="304800">
              <a:buSzPct val="100000"/>
              <a:defRPr sz="4800"/>
            </a:lvl8pPr>
            <a:lvl9pPr algn="ctr" indent="304800">
              <a:buSzPct val="100000"/>
              <a:defRPr sz="48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0" name="Shape 10"/>
        <p:cNvGrpSpPr/>
        <p:nvPr/>
      </p:nvGrpSpPr>
      <p:grpSpPr>
        <a:xfrm>
          <a:off y="0" x="0"/>
          <a:ext cy="0" cx="0"/>
          <a:chOff y="0" x="0"/>
          <a:chExt cy="0" cx="0"/>
        </a:xfrm>
      </p:grpSpPr>
      <p:sp>
        <p:nvSpPr>
          <p:cNvPr id="11" name="Shape 11"/>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2" name="Shape 12"/>
          <p:cNvSpPr txBox="1"/>
          <p:nvPr>
            <p:ph idx="1" type="body"/>
          </p:nvPr>
        </p:nvSpPr>
        <p:spPr>
          <a:xfrm>
            <a:off y="1200150" x="457200"/>
            <a:ext cy="3725699" cx="82296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3" name="Shape 13"/>
        <p:cNvGrpSpPr/>
        <p:nvPr/>
      </p:nvGrpSpPr>
      <p:grpSpPr>
        <a:xfrm>
          <a:off y="0" x="0"/>
          <a:ext cy="0" cx="0"/>
          <a:chOff y="0" x="0"/>
          <a:chExt cy="0" cx="0"/>
        </a:xfrm>
      </p:grpSpPr>
      <p:sp>
        <p:nvSpPr>
          <p:cNvPr id="14" name="Shape 14"/>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5" name="Shape 15"/>
          <p:cNvSpPr txBox="1"/>
          <p:nvPr>
            <p:ph idx="1" type="body"/>
          </p:nvPr>
        </p:nvSpPr>
        <p:spPr>
          <a:xfrm>
            <a:off y="1200150" x="457200"/>
            <a:ext cy="3725699"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6" name="Shape 16"/>
          <p:cNvSpPr txBox="1"/>
          <p:nvPr>
            <p:ph idx="2" type="body"/>
          </p:nvPr>
        </p:nvSpPr>
        <p:spPr>
          <a:xfrm>
            <a:off y="1200150" x="4692273"/>
            <a:ext cy="3725699"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7" name="Shape 17"/>
        <p:cNvGrpSpPr/>
        <p:nvPr/>
      </p:nvGrpSpPr>
      <p:grpSpPr>
        <a:xfrm>
          <a:off y="0" x="0"/>
          <a:ext cy="0" cx="0"/>
          <a:chOff y="0" x="0"/>
          <a:chExt cy="0" cx="0"/>
        </a:xfrm>
      </p:grpSpPr>
      <p:sp>
        <p:nvSpPr>
          <p:cNvPr id="18" name="Shape 18"/>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19" name="Shape 19"/>
        <p:cNvGrpSpPr/>
        <p:nvPr/>
      </p:nvGrpSpPr>
      <p:grpSpPr>
        <a:xfrm>
          <a:off y="0" x="0"/>
          <a:ext cy="0" cx="0"/>
          <a:chOff y="0" x="0"/>
          <a:chExt cy="0" cx="0"/>
        </a:xfrm>
      </p:grpSpPr>
      <p:sp>
        <p:nvSpPr>
          <p:cNvPr id="20" name="Shape 20"/>
          <p:cNvSpPr txBox="1"/>
          <p:nvPr>
            <p:ph idx="1" type="body"/>
          </p:nvPr>
        </p:nvSpPr>
        <p:spPr>
          <a:xfrm>
            <a:off y="4406309" x="457200"/>
            <a:ext cy="519599" cx="8229600"/>
          </a:xfrm>
          <a:prstGeom prst="rect">
            <a:avLst/>
          </a:prstGeom>
        </p:spPr>
        <p:txBody>
          <a:bodyPr bIns="91425" rIns="91425" lIns="91425" tIns="91425" anchor="t" anchorCtr="0"/>
          <a:lstStyle>
            <a:lvl1pPr algn="ctr" indent="-171450" marL="285750">
              <a:spcBef>
                <a:spcPts val="0"/>
              </a:spcBef>
              <a:buClr>
                <a:schemeClr val="dk1"/>
              </a:buClr>
              <a:buSzPct val="100000"/>
              <a:buNone/>
              <a:defRPr sz="1800">
                <a:solidFill>
                  <a:schemeClr val="dk1"/>
                </a:solidFill>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1" name="Shape 21"/>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2.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lt1"/>
            </a:gs>
            <a:gs pos="30000">
              <a:schemeClr val="lt1"/>
            </a:gs>
            <a:gs pos="100000">
              <a:schemeClr val="lt2"/>
            </a:gs>
          </a:gsLst>
          <a:path path="circle">
            <a:fillToRect t="50%" b="50%" r="50%" l="50%"/>
          </a:path>
          <a:tileRect/>
        </a:gradFill>
      </p:bgPr>
    </p:bg>
    <p:spTree>
      <p:nvGrpSpPr>
        <p:cNvPr id="4" name="Shape 4"/>
        <p:cNvGrpSpPr/>
        <p:nvPr/>
      </p:nvGrpSpPr>
      <p:grpSpPr>
        <a:xfrm>
          <a:off y="0" x="0"/>
          <a:ext cy="0" cx="0"/>
          <a:chOff y="0" x="0"/>
          <a:chExt cy="0" cx="0"/>
        </a:xfrm>
      </p:grpSpPr>
      <p:sp>
        <p:nvSpPr>
          <p:cNvPr id="5" name="Shape 5"/>
          <p:cNvSpPr txBox="1"/>
          <p:nvPr>
            <p:ph type="title"/>
          </p:nvPr>
        </p:nvSpPr>
        <p:spPr>
          <a:xfrm>
            <a:off y="205978" x="457200"/>
            <a:ext cy="857400" cx="8229600"/>
          </a:xfrm>
          <a:prstGeom prst="rect">
            <a:avLst/>
          </a:prstGeom>
        </p:spPr>
        <p:txBody>
          <a:bodyPr bIns="91425" rIns="91425" lIns="91425" tIns="91425" anchor="b" anchorCtr="0"/>
          <a:lstStyle>
            <a:lvl1pPr marL="0">
              <a:buClr>
                <a:schemeClr val="dk1"/>
              </a:buClr>
              <a:buSzPct val="100000"/>
              <a:buNone/>
              <a:defRPr b="1" sz="3600">
                <a:solidFill>
                  <a:schemeClr val="dk1"/>
                </a:solidFill>
              </a:defRPr>
            </a:lvl1pPr>
            <a:lvl2pPr indent="228600" marL="0">
              <a:buClr>
                <a:schemeClr val="dk1"/>
              </a:buClr>
              <a:buSzPct val="100000"/>
              <a:buNone/>
              <a:defRPr b="1" sz="3600">
                <a:solidFill>
                  <a:schemeClr val="dk1"/>
                </a:solidFill>
              </a:defRPr>
            </a:lvl2pPr>
            <a:lvl3pPr indent="228600" marL="0">
              <a:buClr>
                <a:schemeClr val="dk1"/>
              </a:buClr>
              <a:buSzPct val="100000"/>
              <a:buNone/>
              <a:defRPr b="1" sz="3600">
                <a:solidFill>
                  <a:schemeClr val="dk1"/>
                </a:solidFill>
              </a:defRPr>
            </a:lvl3pPr>
            <a:lvl4pPr indent="228600" marL="0">
              <a:buClr>
                <a:schemeClr val="dk1"/>
              </a:buClr>
              <a:buSzPct val="100000"/>
              <a:buNone/>
              <a:defRPr b="1" sz="3600">
                <a:solidFill>
                  <a:schemeClr val="dk1"/>
                </a:solidFill>
              </a:defRPr>
            </a:lvl4pPr>
            <a:lvl5pPr indent="228600" marL="0">
              <a:buClr>
                <a:schemeClr val="dk1"/>
              </a:buClr>
              <a:buSzPct val="100000"/>
              <a:buNone/>
              <a:defRPr b="1" sz="3600">
                <a:solidFill>
                  <a:schemeClr val="dk1"/>
                </a:solidFill>
              </a:defRPr>
            </a:lvl5pPr>
            <a:lvl6pPr indent="228600" marL="0">
              <a:buClr>
                <a:schemeClr val="dk1"/>
              </a:buClr>
              <a:buSzPct val="100000"/>
              <a:buNone/>
              <a:defRPr b="1" sz="3600">
                <a:solidFill>
                  <a:schemeClr val="dk1"/>
                </a:solidFill>
              </a:defRPr>
            </a:lvl6pPr>
            <a:lvl7pPr indent="228600" marL="0">
              <a:buClr>
                <a:schemeClr val="dk1"/>
              </a:buClr>
              <a:buSzPct val="100000"/>
              <a:buNone/>
              <a:defRPr b="1" sz="3600">
                <a:solidFill>
                  <a:schemeClr val="dk1"/>
                </a:solidFill>
              </a:defRPr>
            </a:lvl7pPr>
            <a:lvl8pPr indent="228600" marL="0">
              <a:buClr>
                <a:schemeClr val="dk1"/>
              </a:buClr>
              <a:buSzPct val="100000"/>
              <a:buNone/>
              <a:defRPr b="1" sz="3600">
                <a:solidFill>
                  <a:schemeClr val="dk1"/>
                </a:solidFill>
              </a:defRPr>
            </a:lvl8pPr>
            <a:lvl9pPr indent="228600" marL="0">
              <a:buClr>
                <a:schemeClr val="dk1"/>
              </a:buClr>
              <a:buSzPct val="100000"/>
              <a:buNone/>
              <a:defRPr b="1" sz="3600">
                <a:solidFill>
                  <a:schemeClr val="dk1"/>
                </a:solidFill>
              </a:defRPr>
            </a:lvl9pPr>
          </a:lstStyle>
          <a:p/>
        </p:txBody>
      </p:sp>
      <p:sp>
        <p:nvSpPr>
          <p:cNvPr id="6" name="Shape 6"/>
          <p:cNvSpPr txBox="1"/>
          <p:nvPr>
            <p:ph idx="1" type="body"/>
          </p:nvPr>
        </p:nvSpPr>
        <p:spPr>
          <a:xfrm>
            <a:off y="1200150" x="457200"/>
            <a:ext cy="3725699" cx="8229600"/>
          </a:xfrm>
          <a:prstGeom prst="rect">
            <a:avLst/>
          </a:prstGeom>
        </p:spPr>
        <p:txBody>
          <a:bodyPr bIns="91425" rIns="91425" lIns="91425" tIns="91425" anchor="t" anchorCtr="0"/>
          <a:lstStyle>
            <a:lvl1pPr indent="-152400" marL="342900">
              <a:spcBef>
                <a:spcPts val="600"/>
              </a:spcBef>
              <a:buSzPct val="100000"/>
              <a:defRPr sz="3000"/>
            </a:lvl1pPr>
            <a:lvl2pPr indent="-133350" marL="742950">
              <a:spcBef>
                <a:spcPts val="480"/>
              </a:spcBef>
              <a:buSzPct val="100000"/>
              <a:defRPr sz="2400"/>
            </a:lvl2pPr>
            <a:lvl3pPr indent="-76200" marL="1143000">
              <a:spcBef>
                <a:spcPts val="480"/>
              </a:spcBef>
              <a:buSzPct val="100000"/>
              <a:defRPr sz="2400"/>
            </a:lvl3pPr>
            <a:lvl4pPr indent="-114300" marL="1600200">
              <a:spcBef>
                <a:spcPts val="360"/>
              </a:spcBef>
              <a:buSzPct val="100000"/>
              <a:defRPr sz="1800"/>
            </a:lvl4pPr>
            <a:lvl5pPr indent="-114300" marL="2057400">
              <a:spcBef>
                <a:spcPts val="360"/>
              </a:spcBef>
              <a:buSzPct val="100000"/>
              <a:defRPr sz="1800"/>
            </a:lvl5pPr>
            <a:lvl6pPr indent="-114300" marL="2514600">
              <a:spcBef>
                <a:spcPts val="360"/>
              </a:spcBef>
              <a:buSzPct val="100000"/>
              <a:defRPr sz="1800"/>
            </a:lvl6pPr>
            <a:lvl7pPr indent="-114300" marL="2971800">
              <a:spcBef>
                <a:spcPts val="360"/>
              </a:spcBef>
              <a:buSzPct val="100000"/>
              <a:defRPr sz="1800"/>
            </a:lvl7pPr>
            <a:lvl8pPr indent="-114300" marL="3429000">
              <a:spcBef>
                <a:spcPts val="360"/>
              </a:spcBef>
              <a:buSzPct val="100000"/>
              <a:defRPr sz="1800"/>
            </a:lvl8pPr>
            <a:lvl9pPr indent="-114300" marL="3886200">
              <a:spcBef>
                <a:spcPts val="360"/>
              </a:spcBef>
              <a:buSzPct val="100000"/>
              <a:defRPr sz="1800"/>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 name="Shape 22"/>
        <p:cNvGrpSpPr/>
        <p:nvPr/>
      </p:nvGrpSpPr>
      <p:grpSpPr>
        <a:xfrm>
          <a:off y="0" x="0"/>
          <a:ext cy="0" cx="0"/>
          <a:chOff y="0" x="0"/>
          <a:chExt cy="0" cx="0"/>
        </a:xfrm>
      </p:grpSpPr>
      <p:sp>
        <p:nvSpPr>
          <p:cNvPr id="23" name="Shape 23"/>
          <p:cNvSpPr txBox="1"/>
          <p:nvPr>
            <p:ph type="ctrTitle"/>
          </p:nvPr>
        </p:nvSpPr>
        <p:spPr>
          <a:xfrm>
            <a:off y="1583342" x="685800"/>
            <a:ext cy="1159856" cx="7772400"/>
          </a:xfrm>
          <a:prstGeom prst="rect">
            <a:avLst/>
          </a:prstGeom>
        </p:spPr>
        <p:txBody>
          <a:bodyPr bIns="91425" rIns="91425" lIns="91425" tIns="91425" anchor="b" anchorCtr="0">
            <a:noAutofit/>
          </a:bodyPr>
          <a:lstStyle/>
          <a:p>
            <a:pPr>
              <a:buNone/>
            </a:pPr>
            <a:r>
              <a:rPr lang="en"/>
              <a:t>Tips for Writing Resolutions</a:t>
            </a:r>
          </a:p>
        </p:txBody>
      </p:sp>
      <p:sp>
        <p:nvSpPr>
          <p:cNvPr id="24" name="Shape 24"/>
          <p:cNvSpPr txBox="1"/>
          <p:nvPr>
            <p:ph idx="1" type="subTitle"/>
          </p:nvPr>
        </p:nvSpPr>
        <p:spPr>
          <a:xfrm>
            <a:off y="2840053" x="685800"/>
            <a:ext cy="784737" cx="7772400"/>
          </a:xfrm>
          <a:prstGeom prst="rect">
            <a:avLst/>
          </a:prstGeom>
        </p:spPr>
        <p:txBody>
          <a:bodyPr bIns="91425" rIns="91425" lIns="91425" tIns="91425" anchor="t" anchorCtr="0">
            <a:noAutofit/>
          </a:bodyPr>
          <a:lstStyle/>
          <a:p>
            <a:pPr>
              <a:buNone/>
            </a:pPr>
            <a:r>
              <a:rPr lang="en"/>
              <a:t>Jackie and Javier</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y="0" x="0"/>
          <a:ext cy="0" cx="0"/>
          <a:chOff y="0" x="0"/>
          <a:chExt cy="0" cx="0"/>
        </a:xfrm>
      </p:grpSpPr>
      <p:sp>
        <p:nvSpPr>
          <p:cNvPr id="70" name="Shape 70"/>
          <p:cNvSpPr txBox="1"/>
          <p:nvPr>
            <p:ph idx="1" type="body"/>
          </p:nvPr>
        </p:nvSpPr>
        <p:spPr>
          <a:xfrm>
            <a:off y="970900" x="457200"/>
            <a:ext cy="3042000" cx="8229600"/>
          </a:xfrm>
          <a:prstGeom prst="rect">
            <a:avLst/>
          </a:prstGeom>
        </p:spPr>
        <p:txBody>
          <a:bodyPr bIns="91425" rIns="91425" lIns="91425" tIns="91425" anchor="t" anchorCtr="0">
            <a:noAutofit/>
          </a:bodyPr>
          <a:lstStyle/>
          <a:p>
            <a:pPr rtl="0" lvl="0">
              <a:buClr>
                <a:schemeClr val="dk1"/>
              </a:buClr>
              <a:buSzPct val="61111"/>
              <a:buFont typeface="Arial"/>
              <a:buNone/>
            </a:pPr>
            <a:r>
              <a:rPr sz="1800" lang="en"/>
              <a:t>Directions to support local senates, other organizations, documents, </a:t>
            </a:r>
          </a:p>
          <a:p>
            <a:pPr rtl="0" lvl="0">
              <a:buClr>
                <a:schemeClr val="dk1"/>
              </a:buClr>
              <a:buSzPct val="61111"/>
              <a:buFont typeface="Arial"/>
              <a:buNone/>
            </a:pPr>
            <a:r>
              <a:rPr sz="1800" lang="en"/>
              <a:t>and more, are acceptable as desired actions of the Senate. It is worth noting that </a:t>
            </a:r>
          </a:p>
          <a:p>
            <a:pPr rtl="0" lvl="0">
              <a:buClr>
                <a:schemeClr val="dk1"/>
              </a:buClr>
              <a:buSzPct val="61111"/>
              <a:buFont typeface="Arial"/>
              <a:buNone/>
            </a:pPr>
            <a:r>
              <a:rPr sz="1800" lang="en"/>
              <a:t>the Student Senate does not have the wherewithal to financially support </a:t>
            </a:r>
          </a:p>
          <a:p>
            <a:pPr rtl="0" lvl="0">
              <a:buClr>
                <a:schemeClr val="dk1"/>
              </a:buClr>
              <a:buSzPct val="61111"/>
              <a:buFont typeface="Arial"/>
              <a:buNone/>
            </a:pPr>
            <a:r>
              <a:rPr sz="1800" lang="en"/>
              <a:t>individuals or organizations, but resolutions may direct the Senate to support </a:t>
            </a:r>
          </a:p>
          <a:p>
            <a:pPr rtl="0" lvl="0">
              <a:buClr>
                <a:schemeClr val="dk1"/>
              </a:buClr>
              <a:buSzPct val="61111"/>
              <a:buFont typeface="Arial"/>
              <a:buNone/>
            </a:pPr>
            <a:r>
              <a:rPr sz="1800" lang="en"/>
              <a:t>funding from the state or other source for colleges, programs, etc.</a:t>
            </a:r>
          </a:p>
          <a:p>
            <a:r>
              <a:t/>
            </a:r>
          </a:p>
        </p:txBody>
      </p:sp>
      <p:sp>
        <p:nvSpPr>
          <p:cNvPr id="71" name="Shape 71"/>
          <p:cNvSpPr txBox="1"/>
          <p:nvPr/>
        </p:nvSpPr>
        <p:spPr>
          <a:xfrm>
            <a:off y="196475" x="-177300"/>
            <a:ext cy="457200" cx="9321300"/>
          </a:xfrm>
          <a:prstGeom prst="rect">
            <a:avLst/>
          </a:prstGeom>
        </p:spPr>
        <p:txBody>
          <a:bodyPr bIns="91425" rIns="91425" lIns="91425" tIns="91425" anchor="t" anchorCtr="0">
            <a:noAutofit/>
          </a:bodyPr>
          <a:lstStyle/>
          <a:p>
            <a:pPr algn="ctr">
              <a:buNone/>
            </a:pPr>
            <a:r>
              <a:rPr b="1" sz="3600" lang="en"/>
              <a:t>Support</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y="0" x="0"/>
          <a:ext cy="0" cx="0"/>
          <a:chOff y="0" x="0"/>
          <a:chExt cy="0" cx="0"/>
        </a:xfrm>
      </p:grpSpPr>
      <p:sp>
        <p:nvSpPr>
          <p:cNvPr id="76" name="Shape 76"/>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Work with</a:t>
            </a:r>
          </a:p>
        </p:txBody>
      </p:sp>
      <p:sp>
        <p:nvSpPr>
          <p:cNvPr id="77" name="Shape 77"/>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Clr>
                <a:schemeClr val="dk1"/>
              </a:buClr>
              <a:buSzPct val="61111"/>
              <a:buFont typeface="Arial"/>
              <a:buNone/>
            </a:pPr>
            <a:r>
              <a:rPr sz="1800" lang="en"/>
              <a:t>When directing the Senate to work with another official body, be </a:t>
            </a:r>
          </a:p>
          <a:p>
            <a:pPr rtl="0" lvl="0">
              <a:buClr>
                <a:schemeClr val="dk1"/>
              </a:buClr>
              <a:buSzPct val="61111"/>
              <a:buFont typeface="Arial"/>
              <a:buNone/>
            </a:pPr>
            <a:r>
              <a:rPr sz="1800" lang="en"/>
              <a:t>certain that the body in question has appropriate involvement in or authority </a:t>
            </a:r>
          </a:p>
          <a:p>
            <a:pPr rtl="0" lvl="0">
              <a:buClr>
                <a:schemeClr val="dk1"/>
              </a:buClr>
              <a:buSzPct val="61111"/>
              <a:buFont typeface="Arial"/>
              <a:buNone/>
            </a:pPr>
            <a:r>
              <a:rPr sz="1800" lang="en"/>
              <a:t>regarding the issue at hand. Often, the action “work with” is followed by another </a:t>
            </a:r>
          </a:p>
          <a:p>
            <a:pPr rtl="0" lvl="0">
              <a:buClr>
                <a:schemeClr val="dk1"/>
              </a:buClr>
              <a:buSzPct val="61111"/>
              <a:buFont typeface="Arial"/>
              <a:buNone/>
            </a:pPr>
            <a:r>
              <a:rPr sz="1800" lang="en"/>
              <a:t>direction to accomplish something. Consider which is more important to the </a:t>
            </a:r>
          </a:p>
          <a:p>
            <a:pPr rtl="0" lvl="0">
              <a:buClr>
                <a:schemeClr val="dk1"/>
              </a:buClr>
              <a:buSzPct val="61111"/>
              <a:buFont typeface="Arial"/>
              <a:buNone/>
            </a:pPr>
            <a:r>
              <a:rPr sz="1800" lang="en"/>
              <a:t>intent of your resolution: that the Senate work with another group or that the </a:t>
            </a:r>
          </a:p>
          <a:p>
            <a:pPr rtl="0" lvl="0">
              <a:buClr>
                <a:schemeClr val="dk1"/>
              </a:buClr>
              <a:buSzPct val="61111"/>
              <a:buFont typeface="Arial"/>
              <a:buNone/>
            </a:pPr>
            <a:r>
              <a:rPr sz="1800" lang="en"/>
              <a:t>action is accomplished? Then word your resolution in the manner that best </a:t>
            </a:r>
          </a:p>
          <a:p>
            <a:pPr rtl="0" lvl="0">
              <a:buClr>
                <a:schemeClr val="dk1"/>
              </a:buClr>
              <a:buSzPct val="61111"/>
              <a:buFont typeface="Arial"/>
              <a:buNone/>
            </a:pPr>
            <a:r>
              <a:rPr sz="1800" lang="en"/>
              <a:t>emphasizes the goal you most wish to accomplish.</a:t>
            </a:r>
          </a:p>
          <a:p>
            <a:r>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y="0" x="0"/>
          <a:ext cy="0" cx="0"/>
          <a:chOff y="0" x="0"/>
          <a:chExt cy="0" cx="0"/>
        </a:xfrm>
      </p:grpSpPr>
      <p:sp>
        <p:nvSpPr>
          <p:cNvPr id="82" name="Shape 82"/>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Verbs</a:t>
            </a:r>
          </a:p>
        </p:txBody>
      </p:sp>
      <p:sp>
        <p:nvSpPr>
          <p:cNvPr id="83" name="Shape 83"/>
          <p:cNvSpPr txBox="1"/>
          <p:nvPr>
            <p:ph idx="1" type="body"/>
          </p:nvPr>
        </p:nvSpPr>
        <p:spPr>
          <a:xfrm>
            <a:off y="898600" x="629450"/>
            <a:ext cy="3762599" cx="8057400"/>
          </a:xfrm>
          <a:prstGeom prst="rect">
            <a:avLst/>
          </a:prstGeom>
        </p:spPr>
        <p:txBody>
          <a:bodyPr bIns="91425" rIns="91425" lIns="91425" tIns="91425" anchor="t" anchorCtr="0">
            <a:noAutofit/>
          </a:bodyPr>
          <a:lstStyle/>
          <a:p>
            <a:pPr rtl="0" lvl="0">
              <a:buClr>
                <a:schemeClr val="dk1"/>
              </a:buClr>
              <a:buSzPct val="61111"/>
              <a:buFont typeface="Arial"/>
              <a:buNone/>
            </a:pPr>
            <a:r>
              <a:rPr sz="1800" lang="en"/>
              <a:t>you might consider whether calling for one of these actions would make your </a:t>
            </a:r>
          </a:p>
          <a:p>
            <a:pPr rtl="0" lvl="0">
              <a:buClr>
                <a:schemeClr val="dk1"/>
              </a:buClr>
              <a:buSzPct val="61111"/>
              <a:buFont typeface="Arial"/>
              <a:buNone/>
            </a:pPr>
            <a:r>
              <a:rPr sz="1800" lang="en"/>
              <a:t>resolution more likely to be well-received by the delegates: </a:t>
            </a:r>
          </a:p>
          <a:p>
            <a:pPr rtl="0" lvl="0">
              <a:buClr>
                <a:schemeClr val="dk1"/>
              </a:buClr>
              <a:buSzPct val="61111"/>
              <a:buFont typeface="Arial"/>
              <a:buNone/>
            </a:pPr>
            <a:r>
              <a:rPr sz="1800" lang="en"/>
              <a:t>1. Urge </a:t>
            </a:r>
          </a:p>
          <a:p>
            <a:pPr rtl="0" lvl="0">
              <a:buClr>
                <a:schemeClr val="dk1"/>
              </a:buClr>
              <a:buSzPct val="61111"/>
              <a:buFont typeface="Arial"/>
              <a:buNone/>
            </a:pPr>
            <a:r>
              <a:rPr sz="1800" lang="en"/>
              <a:t>2. Research </a:t>
            </a:r>
          </a:p>
          <a:p>
            <a:pPr rtl="0" lvl="0">
              <a:buClr>
                <a:schemeClr val="dk1"/>
              </a:buClr>
              <a:buSzPct val="61111"/>
              <a:buFont typeface="Arial"/>
              <a:buNone/>
            </a:pPr>
            <a:r>
              <a:rPr sz="1800" lang="en"/>
              <a:t>3. Develop (a position, materials, a paper, etc.) </a:t>
            </a:r>
          </a:p>
          <a:p>
            <a:pPr rtl="0" lvl="0">
              <a:buClr>
                <a:schemeClr val="dk1"/>
              </a:buClr>
              <a:buSzPct val="61111"/>
              <a:buFont typeface="Arial"/>
              <a:buNone/>
            </a:pPr>
            <a:r>
              <a:rPr sz="1800" lang="en"/>
              <a:t>4. Distribute </a:t>
            </a:r>
          </a:p>
          <a:p>
            <a:pPr rtl="0" lvl="0">
              <a:buClr>
                <a:schemeClr val="dk1"/>
              </a:buClr>
              <a:buSzPct val="61111"/>
              <a:buFont typeface="Arial"/>
              <a:buNone/>
            </a:pPr>
            <a:r>
              <a:rPr sz="1800" lang="en"/>
              <a:t>5. Oppose </a:t>
            </a:r>
          </a:p>
          <a:p>
            <a:pPr rtl="0" lvl="0">
              <a:buClr>
                <a:schemeClr val="dk1"/>
              </a:buClr>
              <a:buSzPct val="61111"/>
              <a:buFont typeface="Arial"/>
              <a:buNone/>
            </a:pPr>
            <a:r>
              <a:rPr sz="1800" lang="en"/>
              <a:t>6. Publish </a:t>
            </a:r>
          </a:p>
          <a:p>
            <a:pPr rtl="0" lvl="0">
              <a:buClr>
                <a:schemeClr val="dk1"/>
              </a:buClr>
              <a:buSzPct val="61111"/>
              <a:buFont typeface="Arial"/>
              <a:buNone/>
            </a:pPr>
            <a:r>
              <a:rPr sz="1800" lang="en"/>
              <a:t>7. Survey </a:t>
            </a:r>
          </a:p>
          <a:p>
            <a:pPr rtl="0" lvl="0">
              <a:buClr>
                <a:schemeClr val="dk1"/>
              </a:buClr>
              <a:buSzPct val="61111"/>
              <a:buFont typeface="Arial"/>
              <a:buNone/>
            </a:pPr>
            <a:r>
              <a:rPr sz="1800" lang="en"/>
              <a:t>8. Encourage </a:t>
            </a:r>
          </a:p>
          <a:p>
            <a:pPr rtl="0" lvl="0">
              <a:buClr>
                <a:schemeClr val="dk1"/>
              </a:buClr>
              <a:buSzPct val="61111"/>
              <a:buFont typeface="Arial"/>
              <a:buNone/>
            </a:pPr>
            <a:r>
              <a:rPr sz="1800" lang="en"/>
              <a:t>9. Conclude </a:t>
            </a:r>
          </a:p>
          <a:p>
            <a:r>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y="0" x="0"/>
          <a:ext cy="0" cx="0"/>
          <a:chOff y="0" x="0"/>
          <a:chExt cy="0" cx="0"/>
        </a:xfrm>
      </p:grpSpPr>
      <p:sp>
        <p:nvSpPr>
          <p:cNvPr id="88" name="Shape 88"/>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Verbs (continued)</a:t>
            </a:r>
          </a:p>
        </p:txBody>
      </p:sp>
      <p:sp>
        <p:nvSpPr>
          <p:cNvPr id="89" name="Shape 8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Clr>
                <a:schemeClr val="dk1"/>
              </a:buClr>
              <a:buSzPct val="61111"/>
              <a:buFont typeface="Arial"/>
              <a:buNone/>
            </a:pPr>
            <a:r>
              <a:rPr sz="1800" lang="en">
                <a:solidFill>
                  <a:schemeClr val="dk1"/>
                </a:solidFill>
              </a:rPr>
              <a:t>10. Adopt </a:t>
            </a:r>
          </a:p>
          <a:p>
            <a:pPr rtl="0" lvl="0">
              <a:buClr>
                <a:schemeClr val="dk1"/>
              </a:buClr>
              <a:buSzPct val="61111"/>
              <a:buFont typeface="Arial"/>
              <a:buNone/>
            </a:pPr>
            <a:r>
              <a:rPr sz="1800" lang="en">
                <a:solidFill>
                  <a:schemeClr val="dk1"/>
                </a:solidFill>
              </a:rPr>
              <a:t>11. Request </a:t>
            </a:r>
          </a:p>
          <a:p>
            <a:pPr rtl="0" lvl="0">
              <a:buClr>
                <a:schemeClr val="dk1"/>
              </a:buClr>
              <a:buSzPct val="61111"/>
              <a:buFont typeface="Arial"/>
              <a:buNone/>
            </a:pPr>
            <a:r>
              <a:rPr sz="1800" lang="en">
                <a:solidFill>
                  <a:schemeClr val="dk1"/>
                </a:solidFill>
              </a:rPr>
              <a:t>12. Express </a:t>
            </a:r>
          </a:p>
          <a:p>
            <a:pPr rtl="0" lvl="0">
              <a:buClr>
                <a:schemeClr val="dk1"/>
              </a:buClr>
              <a:buSzPct val="61111"/>
              <a:buFont typeface="Arial"/>
              <a:buNone/>
            </a:pPr>
            <a:r>
              <a:rPr sz="1800" lang="en">
                <a:solidFill>
                  <a:schemeClr val="dk1"/>
                </a:solidFill>
              </a:rPr>
              <a:t>13. Form </a:t>
            </a:r>
          </a:p>
          <a:p>
            <a:pPr rtl="0" lvl="0">
              <a:buClr>
                <a:schemeClr val="dk1"/>
              </a:buClr>
              <a:buSzPct val="61111"/>
              <a:buFont typeface="Arial"/>
              <a:buNone/>
            </a:pPr>
            <a:r>
              <a:rPr sz="1800" lang="en">
                <a:solidFill>
                  <a:schemeClr val="dk1"/>
                </a:solidFill>
              </a:rPr>
              <a:t>14. Collect </a:t>
            </a:r>
          </a:p>
          <a:p>
            <a:pPr rtl="0" lvl="0">
              <a:buClr>
                <a:schemeClr val="dk1"/>
              </a:buClr>
              <a:buSzPct val="61111"/>
              <a:buFont typeface="Arial"/>
              <a:buNone/>
            </a:pPr>
            <a:r>
              <a:rPr sz="1800" lang="en">
                <a:solidFill>
                  <a:schemeClr val="dk1"/>
                </a:solidFill>
              </a:rPr>
              <a:t>15. Communicate </a:t>
            </a:r>
          </a:p>
          <a:p>
            <a:pPr rtl="0" lvl="0">
              <a:buClr>
                <a:schemeClr val="dk1"/>
              </a:buClr>
              <a:buSzPct val="61111"/>
              <a:buFont typeface="Arial"/>
              <a:buNone/>
            </a:pPr>
            <a:r>
              <a:rPr sz="1800" lang="en">
                <a:solidFill>
                  <a:schemeClr val="dk1"/>
                </a:solidFill>
              </a:rPr>
              <a:t>16. Recognize</a:t>
            </a:r>
          </a:p>
          <a:p>
            <a:r>
              <a:t/>
            </a:r>
          </a:p>
          <a:p>
            <a:r>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 name="Shape 28"/>
        <p:cNvGrpSpPr/>
        <p:nvPr/>
      </p:nvGrpSpPr>
      <p:grpSpPr>
        <a:xfrm>
          <a:off y="0" x="0"/>
          <a:ext cy="0" cx="0"/>
          <a:chOff y="0" x="0"/>
          <a:chExt cy="0" cx="0"/>
        </a:xfrm>
      </p:grpSpPr>
      <p:sp>
        <p:nvSpPr>
          <p:cNvPr id="29" name="Shape 29"/>
          <p:cNvSpPr txBox="1"/>
          <p:nvPr>
            <p:ph idx="1" type="body"/>
          </p:nvPr>
        </p:nvSpPr>
        <p:spPr>
          <a:xfrm>
            <a:off y="124025" x="457200"/>
            <a:ext cy="4938599" cx="8229600"/>
          </a:xfrm>
          <a:prstGeom prst="rect">
            <a:avLst/>
          </a:prstGeom>
        </p:spPr>
        <p:txBody>
          <a:bodyPr bIns="91425" rIns="91425" lIns="91425" tIns="91425" anchor="t" anchorCtr="0">
            <a:noAutofit/>
          </a:bodyPr>
          <a:lstStyle/>
          <a:p>
            <a:pPr rtl="0" lvl="0">
              <a:buClr>
                <a:schemeClr val="dk1"/>
              </a:buClr>
              <a:buSzPct val="61111"/>
              <a:buFont typeface="Arial"/>
              <a:buNone/>
            </a:pPr>
            <a:r>
              <a:rPr sz="1800" lang="en"/>
              <a:t>1. </a:t>
            </a:r>
            <a:r>
              <a:rPr b="1" sz="1800" lang="en"/>
              <a:t>Four is the Limit:</a:t>
            </a:r>
            <a:r>
              <a:rPr sz="1800" lang="en"/>
              <a:t> Resolutions cannot contain more than four “whereas” or </a:t>
            </a:r>
          </a:p>
          <a:p>
            <a:pPr rtl="0" lvl="0">
              <a:buClr>
                <a:schemeClr val="dk1"/>
              </a:buClr>
              <a:buSzPct val="61111"/>
              <a:buFont typeface="Arial"/>
              <a:buNone/>
            </a:pPr>
            <a:r>
              <a:rPr sz="1800" lang="en"/>
              <a:t>“resolved” statements </a:t>
            </a:r>
          </a:p>
          <a:p>
            <a:pPr rtl="0" lvl="0">
              <a:buClr>
                <a:schemeClr val="dk1"/>
              </a:buClr>
              <a:buSzPct val="61111"/>
              <a:buFont typeface="Arial"/>
              <a:buNone/>
            </a:pPr>
            <a:r>
              <a:rPr sz="1800" lang="en"/>
              <a:t>2. </a:t>
            </a:r>
            <a:r>
              <a:rPr b="1" sz="1800" lang="en"/>
              <a:t>Homework:</a:t>
            </a:r>
            <a:r>
              <a:rPr sz="1800" lang="en"/>
              <a:t> The Student Senate has previous resolutions, and they are accessible for review on its web site, www.studentsenateccc.org, It is possible that a resolution already exists for the position you wish to take. Please review the existing resolutions first so that duplication can be avoided. </a:t>
            </a:r>
          </a:p>
          <a:p>
            <a:pPr rtl="0" lvl="0">
              <a:buClr>
                <a:schemeClr val="dk1"/>
              </a:buClr>
              <a:buSzPct val="61111"/>
              <a:buFont typeface="Arial"/>
              <a:buNone/>
            </a:pPr>
            <a:r>
              <a:rPr sz="1800" lang="en"/>
              <a:t>3. </a:t>
            </a:r>
            <a:r>
              <a:rPr b="1" sz="1800" lang="en"/>
              <a:t>An Introduction:</a:t>
            </a:r>
            <a:r>
              <a:rPr sz="1800" lang="en"/>
              <a:t> Consider using the first “whereas” as an introduction, </a:t>
            </a:r>
          </a:p>
          <a:p>
            <a:pPr rtl="0" lvl="0">
              <a:buClr>
                <a:schemeClr val="dk1"/>
              </a:buClr>
              <a:buSzPct val="61111"/>
              <a:buFont typeface="Arial"/>
              <a:buNone/>
            </a:pPr>
            <a:r>
              <a:rPr sz="1800" lang="en"/>
              <a:t>outlining the situation in general or providing background and indicating the </a:t>
            </a:r>
          </a:p>
          <a:p>
            <a:pPr rtl="0" lvl="0">
              <a:buClr>
                <a:schemeClr val="dk1"/>
              </a:buClr>
              <a:buSzPct val="61111"/>
              <a:buFont typeface="Arial"/>
              <a:buNone/>
            </a:pPr>
            <a:r>
              <a:rPr sz="1800" lang="en"/>
              <a:t>people or groups involved before justifying your resolutions in the other </a:t>
            </a:r>
          </a:p>
          <a:p>
            <a:pPr rtl="0" lvl="0">
              <a:buClr>
                <a:schemeClr val="dk1"/>
              </a:buClr>
              <a:buSzPct val="61111"/>
              <a:buFont typeface="Arial"/>
              <a:buNone/>
            </a:pPr>
            <a:r>
              <a:rPr sz="1800" lang="en"/>
              <a:t>“whereas” statements. </a:t>
            </a:r>
          </a:p>
          <a:p>
            <a:r>
              <a:t/>
            </a:r>
          </a:p>
          <a:p>
            <a:r>
              <a:t/>
            </a:r>
          </a:p>
          <a:p>
            <a:r>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 name="Shape 33"/>
        <p:cNvGrpSpPr/>
        <p:nvPr/>
      </p:nvGrpSpPr>
      <p:grpSpPr>
        <a:xfrm>
          <a:off y="0" x="0"/>
          <a:ext cy="0" cx="0"/>
          <a:chOff y="0" x="0"/>
          <a:chExt cy="0" cx="0"/>
        </a:xfrm>
      </p:grpSpPr>
      <p:sp>
        <p:nvSpPr>
          <p:cNvPr id="34" name="Shape 34"/>
          <p:cNvSpPr txBox="1"/>
          <p:nvPr>
            <p:ph idx="1" type="body"/>
          </p:nvPr>
        </p:nvSpPr>
        <p:spPr>
          <a:xfrm>
            <a:off y="161825" x="457200"/>
            <a:ext cy="4627200" cx="8229600"/>
          </a:xfrm>
          <a:prstGeom prst="rect">
            <a:avLst/>
          </a:prstGeom>
        </p:spPr>
        <p:txBody>
          <a:bodyPr bIns="91425" rIns="91425" lIns="91425" tIns="91425" anchor="t" anchorCtr="0">
            <a:noAutofit/>
          </a:bodyPr>
          <a:lstStyle/>
          <a:p>
            <a:pPr rtl="0" lvl="0">
              <a:buClr>
                <a:schemeClr val="dk1"/>
              </a:buClr>
              <a:buSzPct val="61111"/>
              <a:buFont typeface="Arial"/>
              <a:buNone/>
            </a:pPr>
            <a:r>
              <a:rPr sz="1800" lang="en"/>
              <a:t>4. Acronyms: Write out the names of groups or organizations in your first reference to them in your resolution. The full name may be followed by a parenthetical abbreviation, which you may then use for future references. </a:t>
            </a:r>
          </a:p>
          <a:p>
            <a:pPr rtl="0" lvl="0">
              <a:buClr>
                <a:schemeClr val="dk1"/>
              </a:buClr>
              <a:buSzPct val="61111"/>
              <a:buFont typeface="Arial"/>
              <a:buNone/>
            </a:pPr>
            <a:r>
              <a:rPr sz="1800" lang="en"/>
              <a:t>5. Make the Point: Be as direct and to the point as possible. Cleverness that makes a resolution less clear will likely cause that resolution to be defeated, amended, or referred. </a:t>
            </a:r>
          </a:p>
          <a:p>
            <a:pPr rtl="0" lvl="0">
              <a:buClr>
                <a:schemeClr val="dk1"/>
              </a:buClr>
              <a:buSzPct val="61111"/>
              <a:buFont typeface="Arial"/>
              <a:buNone/>
            </a:pPr>
            <a:r>
              <a:rPr sz="1800" lang="en"/>
              <a:t>6. Avoid Lumping: Limit yourself to one reason in support of or in defense of your resolution per “whereas” statement. Lumping too much into one statement causes confusion and is likely to provoke calls for revision. </a:t>
            </a:r>
          </a:p>
          <a:p>
            <a:r>
              <a:t/>
            </a:r>
          </a:p>
          <a:p>
            <a:r>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 name="Shape 38"/>
        <p:cNvGrpSpPr/>
        <p:nvPr/>
      </p:nvGrpSpPr>
      <p:grpSpPr>
        <a:xfrm>
          <a:off y="0" x="0"/>
          <a:ext cy="0" cx="0"/>
          <a:chOff y="0" x="0"/>
          <a:chExt cy="0" cx="0"/>
        </a:xfrm>
      </p:grpSpPr>
      <p:sp>
        <p:nvSpPr>
          <p:cNvPr id="39" name="Shape 39"/>
          <p:cNvSpPr txBox="1"/>
          <p:nvPr>
            <p:ph idx="1" type="body"/>
          </p:nvPr>
        </p:nvSpPr>
        <p:spPr>
          <a:xfrm>
            <a:off y="404550" x="457200"/>
            <a:ext cy="4521299" cx="8229600"/>
          </a:xfrm>
          <a:prstGeom prst="rect">
            <a:avLst/>
          </a:prstGeom>
        </p:spPr>
        <p:txBody>
          <a:bodyPr bIns="91425" rIns="91425" lIns="91425" tIns="91425" anchor="t" anchorCtr="0">
            <a:noAutofit/>
          </a:bodyPr>
          <a:lstStyle/>
          <a:p>
            <a:pPr rtl="0" lvl="0">
              <a:buClr>
                <a:schemeClr val="dk1"/>
              </a:buClr>
              <a:buSzPct val="61111"/>
              <a:buFont typeface="Arial"/>
              <a:buNone/>
            </a:pPr>
            <a:r>
              <a:rPr sz="1800" lang="en"/>
              <a:t>7. Professionalism Preferred: Avoid personal attacks or insults of any person or </a:t>
            </a:r>
          </a:p>
          <a:p>
            <a:pPr rtl="0" lvl="0">
              <a:buClr>
                <a:schemeClr val="dk1"/>
              </a:buClr>
              <a:buSzPct val="61111"/>
              <a:buFont typeface="Arial"/>
              <a:buNone/>
            </a:pPr>
            <a:r>
              <a:rPr sz="1800" lang="en"/>
              <a:t>group, even subtle ones. No matter how justified the statement or how offensive </a:t>
            </a:r>
          </a:p>
          <a:p>
            <a:pPr rtl="0" lvl="0">
              <a:buClr>
                <a:schemeClr val="dk1"/>
              </a:buClr>
              <a:buSzPct val="61111"/>
              <a:buFont typeface="Arial"/>
              <a:buNone/>
            </a:pPr>
            <a:r>
              <a:rPr sz="1800" lang="en"/>
              <a:t>the target, such attacks will almost inevitably draw opposition from some </a:t>
            </a:r>
          </a:p>
          <a:p>
            <a:pPr rtl="0" lvl="0">
              <a:buClr>
                <a:schemeClr val="dk1"/>
              </a:buClr>
              <a:buSzPct val="61111"/>
              <a:buFont typeface="Arial"/>
              <a:buNone/>
            </a:pPr>
            <a:r>
              <a:rPr sz="1800" lang="en"/>
              <a:t>members of the voting body. </a:t>
            </a:r>
          </a:p>
          <a:p>
            <a:pPr rtl="0" lvl="0">
              <a:buClr>
                <a:schemeClr val="dk1"/>
              </a:buClr>
              <a:buSzPct val="61111"/>
              <a:buFont typeface="Arial"/>
              <a:buNone/>
            </a:pPr>
            <a:r>
              <a:rPr sz="1800" lang="en"/>
              <a:t>8. Only Senate Action: Remember that resolutions can only direct the Student </a:t>
            </a:r>
          </a:p>
          <a:p>
            <a:pPr rtl="0" lvl="0">
              <a:buNone/>
            </a:pPr>
            <a:r>
              <a:rPr sz="1800" lang="en"/>
              <a:t>Senate to take action. The Student Senate does not have the authority to direct or require action from any other group or individual, including local senates. Your </a:t>
            </a:r>
          </a:p>
          <a:p>
            <a:pPr rtl="0" lvl="0">
              <a:buNone/>
            </a:pPr>
            <a:r>
              <a:rPr sz="1800" lang="en"/>
              <a:t>resolution can do such things as request or recommend actions from others, or it can endorse or support a position, but it can only direct action from the Student Senate itself. </a:t>
            </a:r>
          </a:p>
          <a:p>
            <a:r>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 name="Shape 43"/>
        <p:cNvGrpSpPr/>
        <p:nvPr/>
      </p:nvGrpSpPr>
      <p:grpSpPr>
        <a:xfrm>
          <a:off y="0" x="0"/>
          <a:ext cy="0" cx="0"/>
          <a:chOff y="0" x="0"/>
          <a:chExt cy="0" cx="0"/>
        </a:xfrm>
      </p:grpSpPr>
      <p:sp>
        <p:nvSpPr>
          <p:cNvPr id="44" name="Shape 44"/>
          <p:cNvSpPr txBox="1"/>
          <p:nvPr>
            <p:ph idx="1" type="body"/>
          </p:nvPr>
        </p:nvSpPr>
        <p:spPr>
          <a:xfrm>
            <a:off y="358300" x="595900"/>
            <a:ext cy="5434499" cx="8229600"/>
          </a:xfrm>
          <a:prstGeom prst="rect">
            <a:avLst/>
          </a:prstGeom>
        </p:spPr>
        <p:txBody>
          <a:bodyPr bIns="91425" rIns="91425" lIns="91425" tIns="91425" anchor="t" anchorCtr="0">
            <a:noAutofit/>
          </a:bodyPr>
          <a:lstStyle/>
          <a:p>
            <a:pPr rtl="0" lvl="0">
              <a:buNone/>
            </a:pPr>
            <a:r>
              <a:rPr sz="1800" lang="en"/>
              <a:t>9. Reality Check: If your resolution directs an action by the Senate, be certain that the action is possible for the Senate to accomplish. Specifically, remember that the Senate cannot absolutely ensure or prevent the actions of any other body. Some qualifying or alternative terms, such as “work with [other body] to ensure” rather than “ensure,” or “oppose” rather than “prevent,” may help to produce a more realistic resolution. </a:t>
            </a:r>
          </a:p>
          <a:p>
            <a:pPr rtl="0" lvl="0">
              <a:buClr>
                <a:schemeClr val="dk1"/>
              </a:buClr>
              <a:buSzPct val="61111"/>
              <a:buFont typeface="Arial"/>
              <a:buNone/>
            </a:pPr>
            <a:r>
              <a:rPr sz="1800" lang="en"/>
              <a:t>10. Word Choice: Judiciously use words such as “any,” “every,” “all,” “never,” </a:t>
            </a:r>
          </a:p>
          <a:p>
            <a:pPr rtl="0" lvl="0">
              <a:buClr>
                <a:schemeClr val="dk1"/>
              </a:buClr>
              <a:buSzPct val="61111"/>
              <a:buFont typeface="Arial"/>
              <a:buNone/>
            </a:pPr>
            <a:r>
              <a:rPr sz="1800" lang="en"/>
              <a:t>“none,” or other qualifiers that make sweeping generalizations. </a:t>
            </a:r>
          </a:p>
          <a:p>
            <a:pPr rtl="0" lvl="0">
              <a:buNone/>
            </a:pPr>
            <a:r>
              <a:rPr sz="1800" lang="en"/>
              <a:t>11. Models: You may benefit from reading some past examples of resolutions for ideas about structuring and phrasing your resolution. </a:t>
            </a:r>
          </a:p>
          <a:p>
            <a:r>
              <a:t/>
            </a:r>
          </a:p>
          <a:p>
            <a:r>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 name="Shape 48"/>
        <p:cNvGrpSpPr/>
        <p:nvPr/>
      </p:nvGrpSpPr>
      <p:grpSpPr>
        <a:xfrm>
          <a:off y="0" x="0"/>
          <a:ext cy="0" cx="0"/>
          <a:chOff y="0" x="0"/>
          <a:chExt cy="0" cx="0"/>
        </a:xfrm>
      </p:grpSpPr>
      <p:sp>
        <p:nvSpPr>
          <p:cNvPr id="49" name="Shape 49"/>
          <p:cNvSpPr txBox="1"/>
          <p:nvPr>
            <p:ph idx="1" type="body"/>
          </p:nvPr>
        </p:nvSpPr>
        <p:spPr>
          <a:xfrm>
            <a:off y="288950" x="457200"/>
            <a:ext cy="4590600" cx="8229600"/>
          </a:xfrm>
          <a:prstGeom prst="rect">
            <a:avLst/>
          </a:prstGeom>
        </p:spPr>
        <p:txBody>
          <a:bodyPr bIns="91425" rIns="91425" lIns="91425" tIns="91425" anchor="t" anchorCtr="0">
            <a:noAutofit/>
          </a:bodyPr>
          <a:lstStyle/>
          <a:p>
            <a:pPr rtl="0" lvl="0">
              <a:buClr>
                <a:schemeClr val="dk1"/>
              </a:buClr>
              <a:buSzPct val="61111"/>
              <a:buFont typeface="Arial"/>
              <a:buNone/>
            </a:pPr>
            <a:r>
              <a:rPr sz="1800" lang="en"/>
              <a:t>12. Resolution Title: Be sure that the title of the resolution accurately reflects the </a:t>
            </a:r>
          </a:p>
          <a:p>
            <a:pPr rtl="0" lvl="0">
              <a:buClr>
                <a:schemeClr val="dk1"/>
              </a:buClr>
              <a:buSzPct val="61111"/>
              <a:buFont typeface="Arial"/>
              <a:buNone/>
            </a:pPr>
            <a:r>
              <a:rPr sz="1800" lang="en"/>
              <a:t>content of the resolution. </a:t>
            </a:r>
          </a:p>
          <a:p>
            <a:pPr rtl="0" lvl="0">
              <a:buNone/>
            </a:pPr>
            <a:r>
              <a:rPr sz="1800" lang="en"/>
              <a:t>13. Citing Legislation: Cite the dates on stated legislation or regulations included in the resolution, i.e. AB 1725 (1988) </a:t>
            </a:r>
          </a:p>
          <a:p>
            <a:pPr rtl="0" lvl="0">
              <a:buClr>
                <a:schemeClr val="dk1"/>
              </a:buClr>
              <a:buSzPct val="61111"/>
              <a:buFont typeface="Arial"/>
              <a:buNone/>
            </a:pPr>
            <a:r>
              <a:rPr sz="1800" lang="en"/>
              <a:t>14. Facts: Resolutions are best received when the focus is on facts versus rhetoric. </a:t>
            </a:r>
          </a:p>
          <a:p>
            <a:pPr rtl="0" lvl="0">
              <a:buNone/>
            </a:pPr>
            <a:r>
              <a:rPr sz="1800" lang="en"/>
              <a:t>15. Hard and Soft Copy: Resolutions and amendments submitted at session in soft copy must be accompanied by a hard copy (printed versions are fine). </a:t>
            </a:r>
          </a:p>
          <a:p>
            <a:pPr rtl="0" lvl="0">
              <a:buClr>
                <a:schemeClr val="dk1"/>
              </a:buClr>
              <a:buSzPct val="61111"/>
              <a:buFont typeface="Arial"/>
              <a:buNone/>
            </a:pPr>
            <a:r>
              <a:rPr sz="1800" lang="en"/>
              <a:t>16. Amendments: Amendments are made to the original resolution (the main </a:t>
            </a:r>
          </a:p>
          <a:p>
            <a:pPr rtl="0" lvl="0">
              <a:buClr>
                <a:schemeClr val="dk1"/>
              </a:buClr>
              <a:buSzPct val="61111"/>
              <a:buFont typeface="Arial"/>
              <a:buNone/>
            </a:pPr>
            <a:r>
              <a:rPr sz="1800" lang="en"/>
              <a:t>motion). </a:t>
            </a:r>
          </a:p>
          <a:p>
            <a:pPr rtl="0" lvl="0">
              <a:buClr>
                <a:schemeClr val="dk1"/>
              </a:buClr>
              <a:buSzPct val="61111"/>
              <a:buFont typeface="Arial"/>
              <a:buNone/>
            </a:pPr>
            <a:r>
              <a:rPr sz="1800" lang="en"/>
              <a:t> </a:t>
            </a:r>
          </a:p>
          <a:p>
            <a:r>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y="0" x="0"/>
          <a:ext cy="0" cx="0"/>
          <a:chOff y="0" x="0"/>
          <a:chExt cy="0" cx="0"/>
        </a:xfrm>
      </p:grpSpPr>
      <p:sp>
        <p:nvSpPr>
          <p:cNvPr id="54" name="Shape 54"/>
          <p:cNvSpPr txBox="1"/>
          <p:nvPr>
            <p:ph type="title"/>
          </p:nvPr>
        </p:nvSpPr>
        <p:spPr>
          <a:xfrm>
            <a:off y="217528" x="387850"/>
            <a:ext cy="857400" cx="8229600"/>
          </a:xfrm>
          <a:prstGeom prst="rect">
            <a:avLst/>
          </a:prstGeom>
        </p:spPr>
        <p:txBody>
          <a:bodyPr bIns="91425" rIns="91425" lIns="91425" tIns="91425" anchor="b" anchorCtr="0">
            <a:noAutofit/>
          </a:bodyPr>
          <a:lstStyle/>
          <a:p>
            <a:pPr rtl="0" lvl="0">
              <a:buClr>
                <a:schemeClr val="dk1"/>
              </a:buClr>
              <a:buSzPct val="30555"/>
              <a:buFont typeface="Arial"/>
              <a:buNone/>
            </a:pPr>
            <a:r>
              <a:rPr lang="en"/>
              <a:t>
</a:t>
            </a:r>
          </a:p>
          <a:p>
            <a:pPr>
              <a:buNone/>
            </a:pPr>
            <a:r>
              <a:rPr lang="en"/>
              <a:t>Advice on Wording for Resolutions</a:t>
            </a:r>
          </a:p>
        </p:txBody>
      </p:sp>
      <p:sp>
        <p:nvSpPr>
          <p:cNvPr id="55" name="Shape 55"/>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b="1" sz="1800" lang="en">
                <a:solidFill>
                  <a:schemeClr val="dk1"/>
                </a:solidFill>
              </a:rPr>
              <a:t>Recommend: If using the word “recommend” within your resolution, be very clear and cautious about what you are recommending and to whom. Make certain that any recommendation is directed to a specific body with authority over the issue in question, and make certain that the Student Senate has standing to make such a recommendation. </a:t>
            </a:r>
          </a:p>
          <a:p>
            <a:pPr rtl="0" lvl="0">
              <a:buNone/>
            </a:pPr>
            <a:r>
              <a:rPr b="1" sz="1800" lang="en">
                <a:solidFill>
                  <a:schemeClr val="dk1"/>
                </a:solidFill>
              </a:rPr>
              <a:t>Ensure: If using this term, be certain that the Senate has the power to fulfill the goal of your resolution. The Senate may not have the power to ensure many outcomes, especially on its own. In many cases, better phrasing might ask the Senate to work in cooperation with another group to ensure or to accomplish the outcome.</a:t>
            </a:r>
          </a:p>
          <a:p>
            <a:r>
              <a:t/>
            </a:r>
          </a:p>
          <a:p>
            <a:r>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y="0" x="0"/>
          <a:ext cy="0" cx="0"/>
          <a:chOff y="0" x="0"/>
          <a:chExt cy="0" cx="0"/>
        </a:xfrm>
      </p:grpSpPr>
      <p:sp>
        <p:nvSpPr>
          <p:cNvPr id="60" name="Shape 60"/>
          <p:cNvSpPr txBox="1"/>
          <p:nvPr>
            <p:ph idx="1" type="body"/>
          </p:nvPr>
        </p:nvSpPr>
        <p:spPr>
          <a:xfrm>
            <a:off y="138700" x="457200"/>
            <a:ext cy="4787100" cx="8229600"/>
          </a:xfrm>
          <a:prstGeom prst="rect">
            <a:avLst/>
          </a:prstGeom>
        </p:spPr>
        <p:txBody>
          <a:bodyPr bIns="91425" rIns="91425" lIns="91425" tIns="91425" anchor="t" anchorCtr="0">
            <a:noAutofit/>
          </a:bodyPr>
          <a:lstStyle/>
          <a:p>
            <a:pPr rtl="0" lvl="0">
              <a:buClr>
                <a:schemeClr val="dk1"/>
              </a:buClr>
              <a:buSzPct val="61111"/>
              <a:buFont typeface="Arial"/>
              <a:buNone/>
            </a:pPr>
            <a:r>
              <a:rPr sz="1800" lang="en"/>
              <a:t>Assert or Affirm: “Assert” and “affirm” imply that the Senate is taking a </a:t>
            </a:r>
          </a:p>
          <a:p>
            <a:pPr rtl="0" lvl="0">
              <a:buClr>
                <a:schemeClr val="dk1"/>
              </a:buClr>
              <a:buSzPct val="61111"/>
              <a:buFont typeface="Arial"/>
              <a:buNone/>
            </a:pPr>
            <a:r>
              <a:rPr sz="1800" lang="en"/>
              <a:t>specific position on an issue, and these terms have often been used in resolutions </a:t>
            </a:r>
          </a:p>
          <a:p>
            <a:pPr rtl="0" lvl="0">
              <a:buClr>
                <a:schemeClr val="dk1"/>
              </a:buClr>
              <a:buSzPct val="61111"/>
              <a:buFont typeface="Arial"/>
              <a:buNone/>
            </a:pPr>
            <a:r>
              <a:rPr sz="1800" lang="en"/>
              <a:t>relating to matters on which the Senate has not yet researched and developed a </a:t>
            </a:r>
          </a:p>
          <a:p>
            <a:pPr rtl="0" lvl="0">
              <a:buClr>
                <a:schemeClr val="dk1"/>
              </a:buClr>
              <a:buSzPct val="61111"/>
              <a:buFont typeface="Arial"/>
              <a:buNone/>
            </a:pPr>
            <a:r>
              <a:rPr sz="1800" lang="en"/>
              <a:t>clear position. Be cautious about what stand you ask the Senate as a statewide </a:t>
            </a:r>
          </a:p>
          <a:p>
            <a:pPr rtl="0" lvl="0">
              <a:buClr>
                <a:schemeClr val="dk1"/>
              </a:buClr>
              <a:buSzPct val="61111"/>
              <a:buFont typeface="Arial"/>
              <a:buNone/>
            </a:pPr>
            <a:r>
              <a:rPr sz="1800" lang="en"/>
              <a:t>body to take without proper discussion and foundation. </a:t>
            </a:r>
          </a:p>
          <a:p>
            <a:pPr rtl="0" lvl="0">
              <a:buClr>
                <a:schemeClr val="dk1"/>
              </a:buClr>
              <a:buSzPct val="61111"/>
              <a:buFont typeface="Arial"/>
              <a:buNone/>
            </a:pPr>
            <a:r>
              <a:rPr sz="1800" lang="en"/>
              <a:t> </a:t>
            </a:r>
          </a:p>
          <a:p>
            <a:pPr rtl="0" lvl="0">
              <a:buClr>
                <a:schemeClr val="dk1"/>
              </a:buClr>
              <a:buSzPct val="61111"/>
              <a:buFont typeface="Arial"/>
              <a:buNone/>
            </a:pPr>
            <a:r>
              <a:rPr sz="1800" lang="en"/>
              <a:t>It may also be the case that the Senate has taken a contrary position to one you </a:t>
            </a:r>
          </a:p>
          <a:p>
            <a:pPr rtl="0" lvl="0">
              <a:buClr>
                <a:schemeClr val="dk1"/>
              </a:buClr>
              <a:buSzPct val="61111"/>
              <a:buFont typeface="Arial"/>
              <a:buNone/>
            </a:pPr>
            <a:r>
              <a:rPr sz="1800" lang="en"/>
              <a:t>now expect to affirm. Please take some time to review the resolutions listed on </a:t>
            </a:r>
          </a:p>
          <a:p>
            <a:pPr rtl="0" lvl="0">
              <a:buClr>
                <a:schemeClr val="dk1"/>
              </a:buClr>
              <a:buSzPct val="61111"/>
              <a:buFont typeface="Arial"/>
              <a:buNone/>
            </a:pPr>
            <a:r>
              <a:rPr sz="1800" lang="en"/>
              <a:t>the Student Senate website to see if a prior position on your issue has been </a:t>
            </a:r>
          </a:p>
          <a:p>
            <a:pPr rtl="0" lvl="0">
              <a:buClr>
                <a:schemeClr val="dk1"/>
              </a:buClr>
              <a:buSzPct val="61111"/>
              <a:buFont typeface="Arial"/>
              <a:buNone/>
            </a:pPr>
            <a:r>
              <a:rPr sz="1800" lang="en"/>
              <a:t>determined. After such a review, you then can decide if you want the Senate to </a:t>
            </a:r>
          </a:p>
          <a:p>
            <a:pPr rtl="0" lvl="0">
              <a:buClr>
                <a:schemeClr val="dk1"/>
              </a:buClr>
              <a:buSzPct val="61111"/>
              <a:buFont typeface="Arial"/>
              <a:buNone/>
            </a:pPr>
            <a:r>
              <a:rPr sz="1800" lang="en"/>
              <a:t>take a new position on the issue because evidence or recent developments now </a:t>
            </a:r>
          </a:p>
          <a:p>
            <a:pPr rtl="0" lvl="0">
              <a:buClr>
                <a:schemeClr val="dk1"/>
              </a:buClr>
              <a:buSzPct val="61111"/>
              <a:buFont typeface="Arial"/>
              <a:buNone/>
            </a:pPr>
            <a:r>
              <a:rPr sz="1800" lang="en"/>
              <a:t>indicate a need to reconsider. It is not necessary or recommended to affirm a </a:t>
            </a:r>
          </a:p>
          <a:p>
            <a:pPr rtl="0" lvl="0">
              <a:buClr>
                <a:schemeClr val="dk1"/>
              </a:buClr>
              <a:buSzPct val="61111"/>
              <a:buFont typeface="Arial"/>
              <a:buNone/>
            </a:pPr>
            <a:r>
              <a:rPr sz="1800" lang="en"/>
              <a:t>previously stated position that remains valid.</a:t>
            </a:r>
          </a:p>
          <a:p>
            <a:r>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 name="Shape 64"/>
        <p:cNvGrpSpPr/>
        <p:nvPr/>
      </p:nvGrpSpPr>
      <p:grpSpPr>
        <a:xfrm>
          <a:off y="0" x="0"/>
          <a:ext cy="0" cx="0"/>
          <a:chOff y="0" x="0"/>
          <a:chExt cy="0" cx="0"/>
        </a:xfrm>
      </p:grpSpPr>
      <p:sp>
        <p:nvSpPr>
          <p:cNvPr id="65" name="Shape 65"/>
          <p:cNvSpPr txBox="1"/>
          <p:nvPr>
            <p:ph idx="1" type="body"/>
          </p:nvPr>
        </p:nvSpPr>
        <p:spPr>
          <a:xfrm>
            <a:off y="265850" x="457200"/>
            <a:ext cy="4659900" cx="8229600"/>
          </a:xfrm>
          <a:prstGeom prst="rect">
            <a:avLst/>
          </a:prstGeom>
        </p:spPr>
        <p:txBody>
          <a:bodyPr bIns="91425" rIns="91425" lIns="91425" tIns="91425" anchor="t" anchorCtr="0">
            <a:noAutofit/>
          </a:bodyPr>
          <a:lstStyle/>
          <a:p>
            <a:pPr rtl="0" lvl="0">
              <a:buClr>
                <a:schemeClr val="dk1"/>
              </a:buClr>
              <a:buSzPct val="61111"/>
              <a:buFont typeface="Arial"/>
              <a:buNone/>
            </a:pPr>
            <a:r>
              <a:rPr sz="1800" lang="en"/>
              <a:t>Reaffirm: If you ask the Senate to reassert or reaffirm a position, make certain </a:t>
            </a:r>
          </a:p>
          <a:p>
            <a:pPr rtl="0" lvl="0">
              <a:buClr>
                <a:schemeClr val="dk1"/>
              </a:buClr>
              <a:buSzPct val="61111"/>
              <a:buFont typeface="Arial"/>
              <a:buNone/>
            </a:pPr>
            <a:r>
              <a:rPr sz="1800" lang="en"/>
              <a:t>that it is indeed a position that has been established previously and not an </a:t>
            </a:r>
          </a:p>
          <a:p>
            <a:pPr rtl="0" lvl="0">
              <a:buClr>
                <a:schemeClr val="dk1"/>
              </a:buClr>
              <a:buSzPct val="61111"/>
              <a:buFont typeface="Arial"/>
              <a:buNone/>
            </a:pPr>
            <a:r>
              <a:rPr sz="1800" lang="en"/>
              <a:t>interpretation of or extrapolation from a previous Senate statement or document. Resolution Writing Guide, Page 3 </a:t>
            </a:r>
          </a:p>
          <a:p>
            <a:pPr rtl="0" lvl="0">
              <a:buClr>
                <a:schemeClr val="dk1"/>
              </a:buClr>
              <a:buSzPct val="61111"/>
              <a:buFont typeface="Arial"/>
              <a:buNone/>
            </a:pPr>
            <a:r>
              <a:rPr sz="1800" lang="en"/>
              <a:t>In addition, make certain that such a reaffirmation is indeed necessary rather than </a:t>
            </a:r>
          </a:p>
          <a:p>
            <a:pPr rtl="0" lvl="0">
              <a:buClr>
                <a:schemeClr val="dk1"/>
              </a:buClr>
              <a:buSzPct val="61111"/>
              <a:buFont typeface="Arial"/>
              <a:buNone/>
            </a:pPr>
            <a:r>
              <a:rPr sz="1800" lang="en"/>
              <a:t>repetitious. In general, reaffirming previous positions is discouraged due to the </a:t>
            </a:r>
          </a:p>
          <a:p>
            <a:pPr rtl="0" lvl="0">
              <a:buClr>
                <a:schemeClr val="dk1"/>
              </a:buClr>
              <a:buSzPct val="61111"/>
              <a:buFont typeface="Arial"/>
              <a:buNone/>
            </a:pPr>
            <a:r>
              <a:rPr sz="1800" lang="en"/>
              <a:t>conflict that will arise if the body votes it down.</a:t>
            </a:r>
          </a:p>
          <a:p>
            <a:pPr rtl="0" lvl="0">
              <a:buClr>
                <a:schemeClr val="dk1"/>
              </a:buClr>
              <a:buSzPct val="61111"/>
              <a:buFont typeface="Arial"/>
              <a:buNone/>
            </a:pPr>
            <a:r>
              <a:rPr sz="1800" lang="en"/>
              <a:t>Require: As with “ensure,” make certain that the Senate has the authority to </a:t>
            </a:r>
          </a:p>
          <a:p>
            <a:pPr rtl="0" lvl="0">
              <a:buClr>
                <a:schemeClr val="dk1"/>
              </a:buClr>
              <a:buSzPct val="61111"/>
              <a:buFont typeface="Arial"/>
              <a:buNone/>
            </a:pPr>
            <a:r>
              <a:rPr sz="1800" lang="en"/>
              <a:t>require the action in question. In many cases, the Senate may not have the power </a:t>
            </a:r>
          </a:p>
          <a:p>
            <a:pPr rtl="0" lvl="0">
              <a:buClr>
                <a:schemeClr val="dk1"/>
              </a:buClr>
              <a:buSzPct val="61111"/>
              <a:buFont typeface="Arial"/>
              <a:buNone/>
            </a:pPr>
            <a:r>
              <a:rPr sz="1800" lang="en"/>
              <a:t>to fulfill the action requested</a:t>
            </a:r>
          </a:p>
          <a:p>
            <a:r>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light-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