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84" r:id="rId3"/>
    <p:sldId id="288" r:id="rId4"/>
    <p:sldId id="290" r:id="rId5"/>
    <p:sldId id="296" r:id="rId6"/>
    <p:sldId id="298" r:id="rId7"/>
    <p:sldId id="299" r:id="rId8"/>
    <p:sldId id="300" r:id="rId9"/>
    <p:sldId id="295" r:id="rId10"/>
    <p:sldId id="266" r:id="rId11"/>
    <p:sldId id="260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2F2AD13-7F68-4BE2-8A53-DFE2CB4C3C8D}">
  <a:tblStyle styleId="{C2F2AD13-7F68-4BE2-8A53-DFE2CB4C3C8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6"/>
  </p:normalViewPr>
  <p:slideViewPr>
    <p:cSldViewPr snapToGrid="0" snapToObjects="1">
      <p:cViewPr>
        <p:scale>
          <a:sx n="83" d="100"/>
          <a:sy n="83" d="100"/>
        </p:scale>
        <p:origin x="-60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6419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90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9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08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62174" y="785200"/>
            <a:ext cx="7418913" cy="3572912"/>
          </a:xfrm>
          <a:custGeom>
            <a:avLst/>
            <a:gdLst/>
            <a:ahLst/>
            <a:cxnLst/>
            <a:rect l="0" t="0" r="0" b="0"/>
            <a:pathLst>
              <a:path w="319196" h="161890" extrusionOk="0">
                <a:moveTo>
                  <a:pt x="137286" y="300"/>
                </a:moveTo>
                <a:lnTo>
                  <a:pt x="0" y="241"/>
                </a:lnTo>
                <a:lnTo>
                  <a:pt x="0" y="161890"/>
                </a:lnTo>
                <a:lnTo>
                  <a:pt x="319196" y="161890"/>
                </a:lnTo>
                <a:lnTo>
                  <a:pt x="319196" y="0"/>
                </a:lnTo>
                <a:lnTo>
                  <a:pt x="182036" y="30"/>
                </a:lnTo>
              </a:path>
            </a:pathLst>
          </a:custGeom>
          <a:noFill/>
          <a:ln w="76200" cap="flat" cmpd="thinThick">
            <a:solidFill>
              <a:srgbClr val="FFFFFF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290775" y="1991825"/>
            <a:ext cx="65625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4350935" y="424375"/>
            <a:ext cx="442142" cy="612195"/>
          </a:xfrm>
          <a:custGeom>
            <a:avLst/>
            <a:gdLst/>
            <a:ahLst/>
            <a:cxnLst/>
            <a:rect l="0" t="0" r="0" b="0"/>
            <a:pathLst>
              <a:path w="24448" h="33851" extrusionOk="0">
                <a:moveTo>
                  <a:pt x="7899" y="1881"/>
                </a:moveTo>
                <a:lnTo>
                  <a:pt x="8369" y="2821"/>
                </a:lnTo>
                <a:lnTo>
                  <a:pt x="7711" y="4138"/>
                </a:lnTo>
                <a:lnTo>
                  <a:pt x="6864" y="4984"/>
                </a:lnTo>
                <a:lnTo>
                  <a:pt x="6676" y="5266"/>
                </a:lnTo>
                <a:lnTo>
                  <a:pt x="6582" y="5642"/>
                </a:lnTo>
                <a:lnTo>
                  <a:pt x="6676" y="6018"/>
                </a:lnTo>
                <a:lnTo>
                  <a:pt x="6864" y="6300"/>
                </a:lnTo>
                <a:lnTo>
                  <a:pt x="7523" y="6958"/>
                </a:lnTo>
                <a:lnTo>
                  <a:pt x="7523" y="9027"/>
                </a:lnTo>
                <a:lnTo>
                  <a:pt x="6206" y="10343"/>
                </a:lnTo>
                <a:lnTo>
                  <a:pt x="4702" y="10343"/>
                </a:lnTo>
                <a:lnTo>
                  <a:pt x="4702" y="6864"/>
                </a:lnTo>
                <a:lnTo>
                  <a:pt x="5548" y="5172"/>
                </a:lnTo>
                <a:lnTo>
                  <a:pt x="5642" y="4984"/>
                </a:lnTo>
                <a:lnTo>
                  <a:pt x="5642" y="4702"/>
                </a:lnTo>
                <a:lnTo>
                  <a:pt x="5642" y="3103"/>
                </a:lnTo>
                <a:lnTo>
                  <a:pt x="6206" y="1881"/>
                </a:lnTo>
                <a:close/>
                <a:moveTo>
                  <a:pt x="9403" y="8087"/>
                </a:moveTo>
                <a:lnTo>
                  <a:pt x="11848" y="9309"/>
                </a:lnTo>
                <a:lnTo>
                  <a:pt x="12130" y="9403"/>
                </a:lnTo>
                <a:lnTo>
                  <a:pt x="12412" y="9403"/>
                </a:lnTo>
                <a:lnTo>
                  <a:pt x="16925" y="8651"/>
                </a:lnTo>
                <a:lnTo>
                  <a:pt x="16925" y="9591"/>
                </a:lnTo>
                <a:lnTo>
                  <a:pt x="13164" y="10343"/>
                </a:lnTo>
                <a:lnTo>
                  <a:pt x="10344" y="10343"/>
                </a:lnTo>
                <a:lnTo>
                  <a:pt x="10061" y="10437"/>
                </a:lnTo>
                <a:lnTo>
                  <a:pt x="9873" y="10531"/>
                </a:lnTo>
                <a:lnTo>
                  <a:pt x="9591" y="10720"/>
                </a:lnTo>
                <a:lnTo>
                  <a:pt x="9497" y="11002"/>
                </a:lnTo>
                <a:lnTo>
                  <a:pt x="8745" y="13164"/>
                </a:lnTo>
                <a:lnTo>
                  <a:pt x="4702" y="13164"/>
                </a:lnTo>
                <a:lnTo>
                  <a:pt x="4702" y="12224"/>
                </a:lnTo>
                <a:lnTo>
                  <a:pt x="6582" y="12224"/>
                </a:lnTo>
                <a:lnTo>
                  <a:pt x="6959" y="12130"/>
                </a:lnTo>
                <a:lnTo>
                  <a:pt x="7335" y="11942"/>
                </a:lnTo>
                <a:lnTo>
                  <a:pt x="9215" y="10061"/>
                </a:lnTo>
                <a:lnTo>
                  <a:pt x="9403" y="9779"/>
                </a:lnTo>
                <a:lnTo>
                  <a:pt x="9403" y="9403"/>
                </a:lnTo>
                <a:lnTo>
                  <a:pt x="9403" y="8087"/>
                </a:lnTo>
                <a:close/>
                <a:moveTo>
                  <a:pt x="21627" y="13540"/>
                </a:moveTo>
                <a:lnTo>
                  <a:pt x="22379" y="14951"/>
                </a:lnTo>
                <a:lnTo>
                  <a:pt x="22003" y="15045"/>
                </a:lnTo>
                <a:lnTo>
                  <a:pt x="21345" y="15045"/>
                </a:lnTo>
                <a:lnTo>
                  <a:pt x="20969" y="14951"/>
                </a:lnTo>
                <a:lnTo>
                  <a:pt x="21627" y="13540"/>
                </a:lnTo>
                <a:close/>
                <a:moveTo>
                  <a:pt x="2821" y="8275"/>
                </a:moveTo>
                <a:lnTo>
                  <a:pt x="2821" y="11284"/>
                </a:lnTo>
                <a:lnTo>
                  <a:pt x="2821" y="14105"/>
                </a:lnTo>
                <a:lnTo>
                  <a:pt x="2821" y="16549"/>
                </a:lnTo>
                <a:lnTo>
                  <a:pt x="1881" y="15609"/>
                </a:lnTo>
                <a:lnTo>
                  <a:pt x="1881" y="9685"/>
                </a:lnTo>
                <a:lnTo>
                  <a:pt x="2821" y="8275"/>
                </a:lnTo>
                <a:close/>
                <a:moveTo>
                  <a:pt x="14105" y="15327"/>
                </a:moveTo>
                <a:lnTo>
                  <a:pt x="14857" y="16643"/>
                </a:lnTo>
                <a:lnTo>
                  <a:pt x="14481" y="16737"/>
                </a:lnTo>
                <a:lnTo>
                  <a:pt x="14105" y="16831"/>
                </a:lnTo>
                <a:lnTo>
                  <a:pt x="13823" y="16737"/>
                </a:lnTo>
                <a:lnTo>
                  <a:pt x="13446" y="16643"/>
                </a:lnTo>
                <a:lnTo>
                  <a:pt x="14105" y="15327"/>
                </a:lnTo>
                <a:close/>
                <a:moveTo>
                  <a:pt x="8181" y="15045"/>
                </a:moveTo>
                <a:lnTo>
                  <a:pt x="7147" y="18900"/>
                </a:lnTo>
                <a:lnTo>
                  <a:pt x="4702" y="16549"/>
                </a:lnTo>
                <a:lnTo>
                  <a:pt x="4702" y="15045"/>
                </a:lnTo>
                <a:close/>
                <a:moveTo>
                  <a:pt x="9403" y="17772"/>
                </a:moveTo>
                <a:lnTo>
                  <a:pt x="10532" y="22379"/>
                </a:lnTo>
                <a:lnTo>
                  <a:pt x="8651" y="20404"/>
                </a:lnTo>
                <a:lnTo>
                  <a:pt x="8933" y="19370"/>
                </a:lnTo>
                <a:lnTo>
                  <a:pt x="9403" y="17772"/>
                </a:lnTo>
                <a:close/>
                <a:moveTo>
                  <a:pt x="3574" y="21721"/>
                </a:moveTo>
                <a:lnTo>
                  <a:pt x="4514" y="22755"/>
                </a:lnTo>
                <a:lnTo>
                  <a:pt x="2821" y="26516"/>
                </a:lnTo>
                <a:lnTo>
                  <a:pt x="3574" y="21721"/>
                </a:lnTo>
                <a:close/>
                <a:moveTo>
                  <a:pt x="3762" y="18242"/>
                </a:moveTo>
                <a:lnTo>
                  <a:pt x="12412" y="26798"/>
                </a:lnTo>
                <a:lnTo>
                  <a:pt x="12600" y="27645"/>
                </a:lnTo>
                <a:lnTo>
                  <a:pt x="12600" y="27645"/>
                </a:lnTo>
                <a:lnTo>
                  <a:pt x="11848" y="27362"/>
                </a:lnTo>
                <a:lnTo>
                  <a:pt x="3197" y="18806"/>
                </a:lnTo>
                <a:lnTo>
                  <a:pt x="3762" y="18242"/>
                </a:lnTo>
                <a:close/>
                <a:moveTo>
                  <a:pt x="6018" y="24165"/>
                </a:moveTo>
                <a:lnTo>
                  <a:pt x="10532" y="28773"/>
                </a:lnTo>
                <a:lnTo>
                  <a:pt x="11848" y="31970"/>
                </a:lnTo>
                <a:lnTo>
                  <a:pt x="2445" y="31970"/>
                </a:lnTo>
                <a:lnTo>
                  <a:pt x="6018" y="24165"/>
                </a:lnTo>
                <a:close/>
                <a:moveTo>
                  <a:pt x="5642" y="0"/>
                </a:moveTo>
                <a:lnTo>
                  <a:pt x="5454" y="94"/>
                </a:lnTo>
                <a:lnTo>
                  <a:pt x="5172" y="188"/>
                </a:lnTo>
                <a:lnTo>
                  <a:pt x="4984" y="282"/>
                </a:lnTo>
                <a:lnTo>
                  <a:pt x="4890" y="565"/>
                </a:lnTo>
                <a:lnTo>
                  <a:pt x="3950" y="2445"/>
                </a:lnTo>
                <a:lnTo>
                  <a:pt x="3856" y="2633"/>
                </a:lnTo>
                <a:lnTo>
                  <a:pt x="3762" y="2821"/>
                </a:lnTo>
                <a:lnTo>
                  <a:pt x="3762" y="4514"/>
                </a:lnTo>
                <a:lnTo>
                  <a:pt x="3197" y="5642"/>
                </a:lnTo>
                <a:lnTo>
                  <a:pt x="2821" y="5642"/>
                </a:lnTo>
                <a:lnTo>
                  <a:pt x="2445" y="5736"/>
                </a:lnTo>
                <a:lnTo>
                  <a:pt x="2257" y="5924"/>
                </a:lnTo>
                <a:lnTo>
                  <a:pt x="2069" y="6112"/>
                </a:lnTo>
                <a:lnTo>
                  <a:pt x="189" y="8933"/>
                </a:lnTo>
                <a:lnTo>
                  <a:pt x="94" y="9121"/>
                </a:lnTo>
                <a:lnTo>
                  <a:pt x="0" y="9403"/>
                </a:lnTo>
                <a:lnTo>
                  <a:pt x="0" y="15985"/>
                </a:lnTo>
                <a:lnTo>
                  <a:pt x="94" y="16361"/>
                </a:lnTo>
                <a:lnTo>
                  <a:pt x="283" y="16643"/>
                </a:lnTo>
                <a:lnTo>
                  <a:pt x="1505" y="17866"/>
                </a:lnTo>
                <a:lnTo>
                  <a:pt x="1223" y="18148"/>
                </a:lnTo>
                <a:lnTo>
                  <a:pt x="1035" y="18430"/>
                </a:lnTo>
                <a:lnTo>
                  <a:pt x="941" y="18806"/>
                </a:lnTo>
                <a:lnTo>
                  <a:pt x="1035" y="19182"/>
                </a:lnTo>
                <a:lnTo>
                  <a:pt x="1223" y="19464"/>
                </a:lnTo>
                <a:lnTo>
                  <a:pt x="1881" y="20028"/>
                </a:lnTo>
                <a:lnTo>
                  <a:pt x="0" y="32816"/>
                </a:lnTo>
                <a:lnTo>
                  <a:pt x="94" y="33192"/>
                </a:lnTo>
                <a:lnTo>
                  <a:pt x="283" y="33568"/>
                </a:lnTo>
                <a:lnTo>
                  <a:pt x="565" y="33756"/>
                </a:lnTo>
                <a:lnTo>
                  <a:pt x="941" y="33850"/>
                </a:lnTo>
                <a:lnTo>
                  <a:pt x="13446" y="33850"/>
                </a:lnTo>
                <a:lnTo>
                  <a:pt x="13634" y="33756"/>
                </a:lnTo>
                <a:lnTo>
                  <a:pt x="14011" y="33474"/>
                </a:lnTo>
                <a:lnTo>
                  <a:pt x="14105" y="33004"/>
                </a:lnTo>
                <a:lnTo>
                  <a:pt x="14105" y="32816"/>
                </a:lnTo>
                <a:lnTo>
                  <a:pt x="14105" y="32628"/>
                </a:lnTo>
                <a:lnTo>
                  <a:pt x="12976" y="29807"/>
                </a:lnTo>
                <a:lnTo>
                  <a:pt x="12976" y="29807"/>
                </a:lnTo>
                <a:lnTo>
                  <a:pt x="13823" y="30089"/>
                </a:lnTo>
                <a:lnTo>
                  <a:pt x="14387" y="30089"/>
                </a:lnTo>
                <a:lnTo>
                  <a:pt x="14575" y="29995"/>
                </a:lnTo>
                <a:lnTo>
                  <a:pt x="14951" y="29713"/>
                </a:lnTo>
                <a:lnTo>
                  <a:pt x="15045" y="29337"/>
                </a:lnTo>
                <a:lnTo>
                  <a:pt x="15045" y="28867"/>
                </a:lnTo>
                <a:lnTo>
                  <a:pt x="14105" y="26046"/>
                </a:lnTo>
                <a:lnTo>
                  <a:pt x="14011" y="25858"/>
                </a:lnTo>
                <a:lnTo>
                  <a:pt x="13917" y="25670"/>
                </a:lnTo>
                <a:lnTo>
                  <a:pt x="13164" y="24918"/>
                </a:lnTo>
                <a:lnTo>
                  <a:pt x="10438" y="14199"/>
                </a:lnTo>
                <a:lnTo>
                  <a:pt x="11096" y="12224"/>
                </a:lnTo>
                <a:lnTo>
                  <a:pt x="13164" y="12224"/>
                </a:lnTo>
                <a:lnTo>
                  <a:pt x="13164" y="12976"/>
                </a:lnTo>
                <a:lnTo>
                  <a:pt x="11472" y="16549"/>
                </a:lnTo>
                <a:lnTo>
                  <a:pt x="11378" y="16831"/>
                </a:lnTo>
                <a:lnTo>
                  <a:pt x="11378" y="17113"/>
                </a:lnTo>
                <a:lnTo>
                  <a:pt x="11472" y="17396"/>
                </a:lnTo>
                <a:lnTo>
                  <a:pt x="11660" y="17584"/>
                </a:lnTo>
                <a:lnTo>
                  <a:pt x="12224" y="18054"/>
                </a:lnTo>
                <a:lnTo>
                  <a:pt x="12788" y="18430"/>
                </a:lnTo>
                <a:lnTo>
                  <a:pt x="13446" y="18618"/>
                </a:lnTo>
                <a:lnTo>
                  <a:pt x="14199" y="18712"/>
                </a:lnTo>
                <a:lnTo>
                  <a:pt x="14857" y="18618"/>
                </a:lnTo>
                <a:lnTo>
                  <a:pt x="15515" y="18430"/>
                </a:lnTo>
                <a:lnTo>
                  <a:pt x="16173" y="18054"/>
                </a:lnTo>
                <a:lnTo>
                  <a:pt x="16737" y="17584"/>
                </a:lnTo>
                <a:lnTo>
                  <a:pt x="16925" y="17396"/>
                </a:lnTo>
                <a:lnTo>
                  <a:pt x="17019" y="17113"/>
                </a:lnTo>
                <a:lnTo>
                  <a:pt x="17019" y="16831"/>
                </a:lnTo>
                <a:lnTo>
                  <a:pt x="16925" y="16549"/>
                </a:lnTo>
                <a:lnTo>
                  <a:pt x="15139" y="12976"/>
                </a:lnTo>
                <a:lnTo>
                  <a:pt x="15139" y="12036"/>
                </a:lnTo>
                <a:lnTo>
                  <a:pt x="17113" y="11566"/>
                </a:lnTo>
                <a:lnTo>
                  <a:pt x="17208" y="11848"/>
                </a:lnTo>
                <a:lnTo>
                  <a:pt x="17396" y="12036"/>
                </a:lnTo>
                <a:lnTo>
                  <a:pt x="17678" y="12224"/>
                </a:lnTo>
                <a:lnTo>
                  <a:pt x="17960" y="12224"/>
                </a:lnTo>
                <a:lnTo>
                  <a:pt x="18336" y="12130"/>
                </a:lnTo>
                <a:lnTo>
                  <a:pt x="18618" y="11942"/>
                </a:lnTo>
                <a:lnTo>
                  <a:pt x="18806" y="11660"/>
                </a:lnTo>
                <a:lnTo>
                  <a:pt x="18900" y="11284"/>
                </a:lnTo>
                <a:lnTo>
                  <a:pt x="18900" y="11096"/>
                </a:lnTo>
                <a:lnTo>
                  <a:pt x="20781" y="10626"/>
                </a:lnTo>
                <a:lnTo>
                  <a:pt x="20781" y="11190"/>
                </a:lnTo>
                <a:lnTo>
                  <a:pt x="18994" y="14763"/>
                </a:lnTo>
                <a:lnTo>
                  <a:pt x="18900" y="15045"/>
                </a:lnTo>
                <a:lnTo>
                  <a:pt x="18900" y="15327"/>
                </a:lnTo>
                <a:lnTo>
                  <a:pt x="18994" y="15609"/>
                </a:lnTo>
                <a:lnTo>
                  <a:pt x="19182" y="15891"/>
                </a:lnTo>
                <a:lnTo>
                  <a:pt x="19746" y="16361"/>
                </a:lnTo>
                <a:lnTo>
                  <a:pt x="20310" y="16643"/>
                </a:lnTo>
                <a:lnTo>
                  <a:pt x="20969" y="16925"/>
                </a:lnTo>
                <a:lnTo>
                  <a:pt x="22379" y="16925"/>
                </a:lnTo>
                <a:lnTo>
                  <a:pt x="23037" y="16643"/>
                </a:lnTo>
                <a:lnTo>
                  <a:pt x="23695" y="16361"/>
                </a:lnTo>
                <a:lnTo>
                  <a:pt x="24260" y="15891"/>
                </a:lnTo>
                <a:lnTo>
                  <a:pt x="24354" y="15703"/>
                </a:lnTo>
                <a:lnTo>
                  <a:pt x="24448" y="15515"/>
                </a:lnTo>
                <a:lnTo>
                  <a:pt x="24448" y="15045"/>
                </a:lnTo>
                <a:lnTo>
                  <a:pt x="24354" y="14763"/>
                </a:lnTo>
                <a:lnTo>
                  <a:pt x="22567" y="11190"/>
                </a:lnTo>
                <a:lnTo>
                  <a:pt x="22567" y="9403"/>
                </a:lnTo>
                <a:lnTo>
                  <a:pt x="22473" y="9027"/>
                </a:lnTo>
                <a:lnTo>
                  <a:pt x="22191" y="8651"/>
                </a:lnTo>
                <a:lnTo>
                  <a:pt x="21815" y="8463"/>
                </a:lnTo>
                <a:lnTo>
                  <a:pt x="21439" y="8463"/>
                </a:lnTo>
                <a:lnTo>
                  <a:pt x="18806" y="9121"/>
                </a:lnTo>
                <a:lnTo>
                  <a:pt x="18806" y="7523"/>
                </a:lnTo>
                <a:lnTo>
                  <a:pt x="18806" y="6582"/>
                </a:lnTo>
                <a:lnTo>
                  <a:pt x="18806" y="6206"/>
                </a:lnTo>
                <a:lnTo>
                  <a:pt x="18618" y="5924"/>
                </a:lnTo>
                <a:lnTo>
                  <a:pt x="18242" y="5736"/>
                </a:lnTo>
                <a:lnTo>
                  <a:pt x="17866" y="5642"/>
                </a:lnTo>
                <a:lnTo>
                  <a:pt x="17490" y="5736"/>
                </a:lnTo>
                <a:lnTo>
                  <a:pt x="17208" y="5924"/>
                </a:lnTo>
                <a:lnTo>
                  <a:pt x="17019" y="6206"/>
                </a:lnTo>
                <a:lnTo>
                  <a:pt x="16925" y="6582"/>
                </a:lnTo>
                <a:lnTo>
                  <a:pt x="16925" y="6770"/>
                </a:lnTo>
                <a:lnTo>
                  <a:pt x="12412" y="7523"/>
                </a:lnTo>
                <a:lnTo>
                  <a:pt x="9027" y="5830"/>
                </a:lnTo>
                <a:lnTo>
                  <a:pt x="8839" y="5642"/>
                </a:lnTo>
                <a:lnTo>
                  <a:pt x="9121" y="5360"/>
                </a:lnTo>
                <a:lnTo>
                  <a:pt x="9309" y="5172"/>
                </a:lnTo>
                <a:lnTo>
                  <a:pt x="10249" y="3291"/>
                </a:lnTo>
                <a:lnTo>
                  <a:pt x="10344" y="3103"/>
                </a:lnTo>
                <a:lnTo>
                  <a:pt x="10344" y="2915"/>
                </a:lnTo>
                <a:lnTo>
                  <a:pt x="10344" y="2633"/>
                </a:lnTo>
                <a:lnTo>
                  <a:pt x="10249" y="2445"/>
                </a:lnTo>
                <a:lnTo>
                  <a:pt x="9309" y="565"/>
                </a:lnTo>
                <a:lnTo>
                  <a:pt x="9215" y="377"/>
                </a:lnTo>
                <a:lnTo>
                  <a:pt x="9027" y="188"/>
                </a:lnTo>
                <a:lnTo>
                  <a:pt x="8745" y="94"/>
                </a:lnTo>
                <a:lnTo>
                  <a:pt x="84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582050" y="548125"/>
            <a:ext cx="7979900" cy="4047250"/>
          </a:xfrm>
          <a:custGeom>
            <a:avLst/>
            <a:gdLst/>
            <a:ahLst/>
            <a:cxnLst/>
            <a:rect l="0" t="0" r="0" b="0"/>
            <a:pathLst>
              <a:path w="319196" h="161890" extrusionOk="0">
                <a:moveTo>
                  <a:pt x="137286" y="300"/>
                </a:moveTo>
                <a:lnTo>
                  <a:pt x="0" y="241"/>
                </a:lnTo>
                <a:lnTo>
                  <a:pt x="0" y="161890"/>
                </a:lnTo>
                <a:lnTo>
                  <a:pt x="319196" y="161890"/>
                </a:lnTo>
                <a:lnTo>
                  <a:pt x="319196" y="0"/>
                </a:lnTo>
                <a:lnTo>
                  <a:pt x="182036" y="30"/>
                </a:lnTo>
              </a:path>
            </a:pathLst>
          </a:custGeom>
          <a:noFill/>
          <a:ln w="76200" cap="flat" cmpd="thinThick">
            <a:solidFill>
              <a:srgbClr val="FFFFFF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489575" y="2161800"/>
            <a:ext cx="6164699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2400" i="1"/>
            </a:lvl1pPr>
            <a:lvl2pPr lvl="1" algn="ctr" rtl="0">
              <a:spcBef>
                <a:spcPts val="0"/>
              </a:spcBef>
              <a:buSzPct val="100000"/>
              <a:defRPr sz="2400" i="1"/>
            </a:lvl2pPr>
            <a:lvl3pPr lvl="2" algn="ctr" rtl="0">
              <a:spcBef>
                <a:spcPts val="0"/>
              </a:spcBef>
              <a:buSzPct val="100000"/>
              <a:defRPr sz="2400" i="1"/>
            </a:lvl3pPr>
            <a:lvl4pPr lvl="3" algn="ctr" rtl="0">
              <a:spcBef>
                <a:spcPts val="0"/>
              </a:spcBef>
              <a:buSzPct val="100000"/>
              <a:defRPr sz="2400" i="1"/>
            </a:lvl4pPr>
            <a:lvl5pPr lvl="4" algn="ctr" rtl="0">
              <a:spcBef>
                <a:spcPts val="0"/>
              </a:spcBef>
              <a:buSzPct val="100000"/>
              <a:defRPr sz="2400" i="1"/>
            </a:lvl5pPr>
            <a:lvl6pPr lvl="5" algn="ctr" rtl="0">
              <a:spcBef>
                <a:spcPts val="0"/>
              </a:spcBef>
              <a:buSzPct val="100000"/>
              <a:defRPr sz="2400" i="1"/>
            </a:lvl6pPr>
            <a:lvl7pPr lvl="6" algn="ctr" rtl="0">
              <a:spcBef>
                <a:spcPts val="0"/>
              </a:spcBef>
              <a:buSzPct val="100000"/>
              <a:defRPr sz="2400" i="1"/>
            </a:lvl7pPr>
            <a:lvl8pPr lvl="7" algn="ctr" rtl="0">
              <a:spcBef>
                <a:spcPts val="0"/>
              </a:spcBef>
              <a:buSzPct val="100000"/>
              <a:defRPr sz="2400" i="1"/>
            </a:lvl8pPr>
            <a:lvl9pPr lvl="8" algn="ctr">
              <a:spcBef>
                <a:spcPts val="0"/>
              </a:spcBef>
              <a:buSzPct val="100000"/>
              <a:defRPr sz="2400" i="1"/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4023150" y="241925"/>
            <a:ext cx="10977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337275" y="556599"/>
            <a:ext cx="6469500" cy="793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4275600" y="925310"/>
            <a:ext cx="592800" cy="0"/>
          </a:xfrm>
          <a:prstGeom prst="straightConnector1">
            <a:avLst/>
          </a:prstGeom>
          <a:noFill/>
          <a:ln w="38100" cap="flat" cmpd="thickThin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42"/>
          <p:cNvSpPr/>
          <p:nvPr/>
        </p:nvSpPr>
        <p:spPr>
          <a:xfrm>
            <a:off x="4376962" y="429325"/>
            <a:ext cx="390121" cy="390132"/>
          </a:xfrm>
          <a:custGeom>
            <a:avLst/>
            <a:gdLst/>
            <a:ahLst/>
            <a:cxnLst/>
            <a:rect l="0" t="0" r="0" b="0"/>
            <a:pathLst>
              <a:path w="33850" h="33851" extrusionOk="0">
                <a:moveTo>
                  <a:pt x="16925" y="3104"/>
                </a:moveTo>
                <a:lnTo>
                  <a:pt x="17677" y="4514"/>
                </a:lnTo>
                <a:lnTo>
                  <a:pt x="16925" y="5266"/>
                </a:lnTo>
                <a:lnTo>
                  <a:pt x="16173" y="4514"/>
                </a:lnTo>
                <a:lnTo>
                  <a:pt x="16925" y="3104"/>
                </a:lnTo>
                <a:close/>
                <a:moveTo>
                  <a:pt x="16925" y="10344"/>
                </a:moveTo>
                <a:lnTo>
                  <a:pt x="17301" y="10438"/>
                </a:lnTo>
                <a:lnTo>
                  <a:pt x="17583" y="10626"/>
                </a:lnTo>
                <a:lnTo>
                  <a:pt x="17771" y="10908"/>
                </a:lnTo>
                <a:lnTo>
                  <a:pt x="17865" y="11284"/>
                </a:lnTo>
                <a:lnTo>
                  <a:pt x="17771" y="11660"/>
                </a:lnTo>
                <a:lnTo>
                  <a:pt x="17583" y="11942"/>
                </a:lnTo>
                <a:lnTo>
                  <a:pt x="17301" y="12224"/>
                </a:lnTo>
                <a:lnTo>
                  <a:pt x="16549" y="12224"/>
                </a:lnTo>
                <a:lnTo>
                  <a:pt x="16267" y="11942"/>
                </a:lnTo>
                <a:lnTo>
                  <a:pt x="16079" y="11660"/>
                </a:lnTo>
                <a:lnTo>
                  <a:pt x="15985" y="11284"/>
                </a:lnTo>
                <a:lnTo>
                  <a:pt x="16079" y="10908"/>
                </a:lnTo>
                <a:lnTo>
                  <a:pt x="16267" y="10626"/>
                </a:lnTo>
                <a:lnTo>
                  <a:pt x="16549" y="10438"/>
                </a:lnTo>
                <a:lnTo>
                  <a:pt x="16925" y="10344"/>
                </a:lnTo>
                <a:close/>
                <a:moveTo>
                  <a:pt x="6582" y="15327"/>
                </a:moveTo>
                <a:lnTo>
                  <a:pt x="10719" y="23508"/>
                </a:lnTo>
                <a:lnTo>
                  <a:pt x="2445" y="23508"/>
                </a:lnTo>
                <a:lnTo>
                  <a:pt x="6582" y="15327"/>
                </a:lnTo>
                <a:close/>
                <a:moveTo>
                  <a:pt x="27268" y="15327"/>
                </a:moveTo>
                <a:lnTo>
                  <a:pt x="31405" y="23508"/>
                </a:lnTo>
                <a:lnTo>
                  <a:pt x="23131" y="23508"/>
                </a:lnTo>
                <a:lnTo>
                  <a:pt x="27268" y="15327"/>
                </a:lnTo>
                <a:close/>
                <a:moveTo>
                  <a:pt x="9779" y="25388"/>
                </a:moveTo>
                <a:lnTo>
                  <a:pt x="9027" y="25858"/>
                </a:lnTo>
                <a:lnTo>
                  <a:pt x="8274" y="26140"/>
                </a:lnTo>
                <a:lnTo>
                  <a:pt x="7428" y="26328"/>
                </a:lnTo>
                <a:lnTo>
                  <a:pt x="5736" y="26328"/>
                </a:lnTo>
                <a:lnTo>
                  <a:pt x="4890" y="26140"/>
                </a:lnTo>
                <a:lnTo>
                  <a:pt x="4043" y="25858"/>
                </a:lnTo>
                <a:lnTo>
                  <a:pt x="3291" y="25388"/>
                </a:lnTo>
                <a:close/>
                <a:moveTo>
                  <a:pt x="30465" y="25388"/>
                </a:moveTo>
                <a:lnTo>
                  <a:pt x="29713" y="25858"/>
                </a:lnTo>
                <a:lnTo>
                  <a:pt x="28961" y="26140"/>
                </a:lnTo>
                <a:lnTo>
                  <a:pt x="28114" y="26328"/>
                </a:lnTo>
                <a:lnTo>
                  <a:pt x="26422" y="26328"/>
                </a:lnTo>
                <a:lnTo>
                  <a:pt x="25576" y="26140"/>
                </a:lnTo>
                <a:lnTo>
                  <a:pt x="24729" y="25858"/>
                </a:lnTo>
                <a:lnTo>
                  <a:pt x="23977" y="25388"/>
                </a:lnTo>
                <a:close/>
                <a:moveTo>
                  <a:pt x="19370" y="31030"/>
                </a:moveTo>
                <a:lnTo>
                  <a:pt x="20310" y="31970"/>
                </a:lnTo>
                <a:lnTo>
                  <a:pt x="13540" y="31970"/>
                </a:lnTo>
                <a:lnTo>
                  <a:pt x="14480" y="31030"/>
                </a:lnTo>
                <a:close/>
                <a:moveTo>
                  <a:pt x="16643" y="1"/>
                </a:moveTo>
                <a:lnTo>
                  <a:pt x="16455" y="95"/>
                </a:lnTo>
                <a:lnTo>
                  <a:pt x="16267" y="283"/>
                </a:lnTo>
                <a:lnTo>
                  <a:pt x="16079" y="565"/>
                </a:lnTo>
                <a:lnTo>
                  <a:pt x="14198" y="4326"/>
                </a:lnTo>
                <a:lnTo>
                  <a:pt x="14104" y="4608"/>
                </a:lnTo>
                <a:lnTo>
                  <a:pt x="14104" y="4890"/>
                </a:lnTo>
                <a:lnTo>
                  <a:pt x="14198" y="5172"/>
                </a:lnTo>
                <a:lnTo>
                  <a:pt x="14386" y="5360"/>
                </a:lnTo>
                <a:lnTo>
                  <a:pt x="15985" y="6959"/>
                </a:lnTo>
                <a:lnTo>
                  <a:pt x="15985" y="8651"/>
                </a:lnTo>
                <a:lnTo>
                  <a:pt x="15421" y="8933"/>
                </a:lnTo>
                <a:lnTo>
                  <a:pt x="14950" y="9309"/>
                </a:lnTo>
                <a:lnTo>
                  <a:pt x="14574" y="9780"/>
                </a:lnTo>
                <a:lnTo>
                  <a:pt x="14292" y="10344"/>
                </a:lnTo>
                <a:lnTo>
                  <a:pt x="8463" y="10344"/>
                </a:lnTo>
                <a:lnTo>
                  <a:pt x="8086" y="10438"/>
                </a:lnTo>
                <a:lnTo>
                  <a:pt x="7804" y="10626"/>
                </a:lnTo>
                <a:lnTo>
                  <a:pt x="7616" y="10908"/>
                </a:lnTo>
                <a:lnTo>
                  <a:pt x="7522" y="11284"/>
                </a:lnTo>
                <a:lnTo>
                  <a:pt x="7428" y="11660"/>
                </a:lnTo>
                <a:lnTo>
                  <a:pt x="7240" y="11942"/>
                </a:lnTo>
                <a:lnTo>
                  <a:pt x="6958" y="12224"/>
                </a:lnTo>
                <a:lnTo>
                  <a:pt x="6206" y="12224"/>
                </a:lnTo>
                <a:lnTo>
                  <a:pt x="5924" y="11942"/>
                </a:lnTo>
                <a:lnTo>
                  <a:pt x="5736" y="11660"/>
                </a:lnTo>
                <a:lnTo>
                  <a:pt x="5642" y="11284"/>
                </a:lnTo>
                <a:lnTo>
                  <a:pt x="5548" y="10908"/>
                </a:lnTo>
                <a:lnTo>
                  <a:pt x="5360" y="10626"/>
                </a:lnTo>
                <a:lnTo>
                  <a:pt x="5078" y="10438"/>
                </a:lnTo>
                <a:lnTo>
                  <a:pt x="4701" y="10344"/>
                </a:lnTo>
                <a:lnTo>
                  <a:pt x="4325" y="10438"/>
                </a:lnTo>
                <a:lnTo>
                  <a:pt x="4043" y="10626"/>
                </a:lnTo>
                <a:lnTo>
                  <a:pt x="3855" y="10908"/>
                </a:lnTo>
                <a:lnTo>
                  <a:pt x="3761" y="11284"/>
                </a:lnTo>
                <a:lnTo>
                  <a:pt x="3855" y="12036"/>
                </a:lnTo>
                <a:lnTo>
                  <a:pt x="4137" y="12789"/>
                </a:lnTo>
                <a:lnTo>
                  <a:pt x="4607" y="13353"/>
                </a:lnTo>
                <a:lnTo>
                  <a:pt x="5172" y="13823"/>
                </a:lnTo>
                <a:lnTo>
                  <a:pt x="94" y="24072"/>
                </a:lnTo>
                <a:lnTo>
                  <a:pt x="0" y="24260"/>
                </a:lnTo>
                <a:lnTo>
                  <a:pt x="0" y="24542"/>
                </a:lnTo>
                <a:lnTo>
                  <a:pt x="94" y="24824"/>
                </a:lnTo>
                <a:lnTo>
                  <a:pt x="188" y="25012"/>
                </a:lnTo>
                <a:lnTo>
                  <a:pt x="752" y="25764"/>
                </a:lnTo>
                <a:lnTo>
                  <a:pt x="1505" y="26423"/>
                </a:lnTo>
                <a:lnTo>
                  <a:pt x="2163" y="26987"/>
                </a:lnTo>
                <a:lnTo>
                  <a:pt x="3009" y="27363"/>
                </a:lnTo>
                <a:lnTo>
                  <a:pt x="3855" y="27739"/>
                </a:lnTo>
                <a:lnTo>
                  <a:pt x="4701" y="28021"/>
                </a:lnTo>
                <a:lnTo>
                  <a:pt x="5642" y="28209"/>
                </a:lnTo>
                <a:lnTo>
                  <a:pt x="7522" y="28209"/>
                </a:lnTo>
                <a:lnTo>
                  <a:pt x="8463" y="28021"/>
                </a:lnTo>
                <a:lnTo>
                  <a:pt x="9309" y="27739"/>
                </a:lnTo>
                <a:lnTo>
                  <a:pt x="10155" y="27363"/>
                </a:lnTo>
                <a:lnTo>
                  <a:pt x="10907" y="26987"/>
                </a:lnTo>
                <a:lnTo>
                  <a:pt x="11659" y="26423"/>
                </a:lnTo>
                <a:lnTo>
                  <a:pt x="12318" y="25764"/>
                </a:lnTo>
                <a:lnTo>
                  <a:pt x="12976" y="25012"/>
                </a:lnTo>
                <a:lnTo>
                  <a:pt x="13070" y="24824"/>
                </a:lnTo>
                <a:lnTo>
                  <a:pt x="13164" y="24542"/>
                </a:lnTo>
                <a:lnTo>
                  <a:pt x="13164" y="24260"/>
                </a:lnTo>
                <a:lnTo>
                  <a:pt x="13070" y="24072"/>
                </a:lnTo>
                <a:lnTo>
                  <a:pt x="7898" y="13823"/>
                </a:lnTo>
                <a:lnTo>
                  <a:pt x="8369" y="13541"/>
                </a:lnTo>
                <a:lnTo>
                  <a:pt x="8745" y="13165"/>
                </a:lnTo>
                <a:lnTo>
                  <a:pt x="9027" y="12694"/>
                </a:lnTo>
                <a:lnTo>
                  <a:pt x="9215" y="12224"/>
                </a:lnTo>
                <a:lnTo>
                  <a:pt x="14292" y="12224"/>
                </a:lnTo>
                <a:lnTo>
                  <a:pt x="14574" y="12789"/>
                </a:lnTo>
                <a:lnTo>
                  <a:pt x="14950" y="13259"/>
                </a:lnTo>
                <a:lnTo>
                  <a:pt x="15421" y="13729"/>
                </a:lnTo>
                <a:lnTo>
                  <a:pt x="15985" y="14011"/>
                </a:lnTo>
                <a:lnTo>
                  <a:pt x="15985" y="29149"/>
                </a:lnTo>
                <a:lnTo>
                  <a:pt x="14104" y="29149"/>
                </a:lnTo>
                <a:lnTo>
                  <a:pt x="13728" y="29243"/>
                </a:lnTo>
                <a:lnTo>
                  <a:pt x="13446" y="29431"/>
                </a:lnTo>
                <a:lnTo>
                  <a:pt x="10625" y="32252"/>
                </a:lnTo>
                <a:lnTo>
                  <a:pt x="10437" y="32534"/>
                </a:lnTo>
                <a:lnTo>
                  <a:pt x="10343" y="32722"/>
                </a:lnTo>
                <a:lnTo>
                  <a:pt x="10343" y="33004"/>
                </a:lnTo>
                <a:lnTo>
                  <a:pt x="10437" y="33287"/>
                </a:lnTo>
                <a:lnTo>
                  <a:pt x="10531" y="33569"/>
                </a:lnTo>
                <a:lnTo>
                  <a:pt x="10719" y="33757"/>
                </a:lnTo>
                <a:lnTo>
                  <a:pt x="11001" y="33851"/>
                </a:lnTo>
                <a:lnTo>
                  <a:pt x="22849" y="33851"/>
                </a:lnTo>
                <a:lnTo>
                  <a:pt x="23037" y="33757"/>
                </a:lnTo>
                <a:lnTo>
                  <a:pt x="23319" y="33569"/>
                </a:lnTo>
                <a:lnTo>
                  <a:pt x="23413" y="33287"/>
                </a:lnTo>
                <a:lnTo>
                  <a:pt x="23507" y="33004"/>
                </a:lnTo>
                <a:lnTo>
                  <a:pt x="23507" y="32722"/>
                </a:lnTo>
                <a:lnTo>
                  <a:pt x="23413" y="32534"/>
                </a:lnTo>
                <a:lnTo>
                  <a:pt x="23225" y="32252"/>
                </a:lnTo>
                <a:lnTo>
                  <a:pt x="20404" y="29431"/>
                </a:lnTo>
                <a:lnTo>
                  <a:pt x="20122" y="29243"/>
                </a:lnTo>
                <a:lnTo>
                  <a:pt x="19746" y="29149"/>
                </a:lnTo>
                <a:lnTo>
                  <a:pt x="17865" y="29149"/>
                </a:lnTo>
                <a:lnTo>
                  <a:pt x="17865" y="14011"/>
                </a:lnTo>
                <a:lnTo>
                  <a:pt x="18429" y="13729"/>
                </a:lnTo>
                <a:lnTo>
                  <a:pt x="18900" y="13353"/>
                </a:lnTo>
                <a:lnTo>
                  <a:pt x="19276" y="12789"/>
                </a:lnTo>
                <a:lnTo>
                  <a:pt x="19558" y="12224"/>
                </a:lnTo>
                <a:lnTo>
                  <a:pt x="24635" y="12224"/>
                </a:lnTo>
                <a:lnTo>
                  <a:pt x="24823" y="12694"/>
                </a:lnTo>
                <a:lnTo>
                  <a:pt x="25105" y="13165"/>
                </a:lnTo>
                <a:lnTo>
                  <a:pt x="25482" y="13541"/>
                </a:lnTo>
                <a:lnTo>
                  <a:pt x="25952" y="13823"/>
                </a:lnTo>
                <a:lnTo>
                  <a:pt x="20780" y="24072"/>
                </a:lnTo>
                <a:lnTo>
                  <a:pt x="20686" y="24260"/>
                </a:lnTo>
                <a:lnTo>
                  <a:pt x="20686" y="24542"/>
                </a:lnTo>
                <a:lnTo>
                  <a:pt x="20780" y="24824"/>
                </a:lnTo>
                <a:lnTo>
                  <a:pt x="20874" y="25012"/>
                </a:lnTo>
                <a:lnTo>
                  <a:pt x="21438" y="25764"/>
                </a:lnTo>
                <a:lnTo>
                  <a:pt x="22191" y="26423"/>
                </a:lnTo>
                <a:lnTo>
                  <a:pt x="22849" y="26987"/>
                </a:lnTo>
                <a:lnTo>
                  <a:pt x="23695" y="27363"/>
                </a:lnTo>
                <a:lnTo>
                  <a:pt x="24541" y="27739"/>
                </a:lnTo>
                <a:lnTo>
                  <a:pt x="25388" y="28021"/>
                </a:lnTo>
                <a:lnTo>
                  <a:pt x="26328" y="28209"/>
                </a:lnTo>
                <a:lnTo>
                  <a:pt x="28208" y="28209"/>
                </a:lnTo>
                <a:lnTo>
                  <a:pt x="29149" y="28021"/>
                </a:lnTo>
                <a:lnTo>
                  <a:pt x="29995" y="27739"/>
                </a:lnTo>
                <a:lnTo>
                  <a:pt x="30841" y="27363"/>
                </a:lnTo>
                <a:lnTo>
                  <a:pt x="31593" y="26987"/>
                </a:lnTo>
                <a:lnTo>
                  <a:pt x="32346" y="26423"/>
                </a:lnTo>
                <a:lnTo>
                  <a:pt x="33004" y="25764"/>
                </a:lnTo>
                <a:lnTo>
                  <a:pt x="33662" y="25012"/>
                </a:lnTo>
                <a:lnTo>
                  <a:pt x="33850" y="24730"/>
                </a:lnTo>
                <a:lnTo>
                  <a:pt x="33850" y="24354"/>
                </a:lnTo>
                <a:lnTo>
                  <a:pt x="33756" y="24072"/>
                </a:lnTo>
                <a:lnTo>
                  <a:pt x="28584" y="13823"/>
                </a:lnTo>
                <a:lnTo>
                  <a:pt x="29243" y="13353"/>
                </a:lnTo>
                <a:lnTo>
                  <a:pt x="29619" y="12789"/>
                </a:lnTo>
                <a:lnTo>
                  <a:pt x="29995" y="12130"/>
                </a:lnTo>
                <a:lnTo>
                  <a:pt x="30089" y="11284"/>
                </a:lnTo>
                <a:lnTo>
                  <a:pt x="29995" y="10908"/>
                </a:lnTo>
                <a:lnTo>
                  <a:pt x="29807" y="10626"/>
                </a:lnTo>
                <a:lnTo>
                  <a:pt x="29525" y="10438"/>
                </a:lnTo>
                <a:lnTo>
                  <a:pt x="29149" y="10344"/>
                </a:lnTo>
                <a:lnTo>
                  <a:pt x="28773" y="10438"/>
                </a:lnTo>
                <a:lnTo>
                  <a:pt x="28490" y="10626"/>
                </a:lnTo>
                <a:lnTo>
                  <a:pt x="28302" y="10908"/>
                </a:lnTo>
                <a:lnTo>
                  <a:pt x="28208" y="11284"/>
                </a:lnTo>
                <a:lnTo>
                  <a:pt x="28114" y="11660"/>
                </a:lnTo>
                <a:lnTo>
                  <a:pt x="27926" y="11942"/>
                </a:lnTo>
                <a:lnTo>
                  <a:pt x="27644" y="12224"/>
                </a:lnTo>
                <a:lnTo>
                  <a:pt x="26892" y="12224"/>
                </a:lnTo>
                <a:lnTo>
                  <a:pt x="26610" y="11942"/>
                </a:lnTo>
                <a:lnTo>
                  <a:pt x="26422" y="11660"/>
                </a:lnTo>
                <a:lnTo>
                  <a:pt x="26328" y="11284"/>
                </a:lnTo>
                <a:lnTo>
                  <a:pt x="26234" y="10908"/>
                </a:lnTo>
                <a:lnTo>
                  <a:pt x="26046" y="10626"/>
                </a:lnTo>
                <a:lnTo>
                  <a:pt x="25764" y="10438"/>
                </a:lnTo>
                <a:lnTo>
                  <a:pt x="25388" y="10344"/>
                </a:lnTo>
                <a:lnTo>
                  <a:pt x="19558" y="10344"/>
                </a:lnTo>
                <a:lnTo>
                  <a:pt x="19276" y="9780"/>
                </a:lnTo>
                <a:lnTo>
                  <a:pt x="18900" y="9309"/>
                </a:lnTo>
                <a:lnTo>
                  <a:pt x="18429" y="8933"/>
                </a:lnTo>
                <a:lnTo>
                  <a:pt x="17865" y="8651"/>
                </a:lnTo>
                <a:lnTo>
                  <a:pt x="17865" y="6959"/>
                </a:lnTo>
                <a:lnTo>
                  <a:pt x="19464" y="5360"/>
                </a:lnTo>
                <a:lnTo>
                  <a:pt x="19652" y="5172"/>
                </a:lnTo>
                <a:lnTo>
                  <a:pt x="19746" y="4890"/>
                </a:lnTo>
                <a:lnTo>
                  <a:pt x="19746" y="4608"/>
                </a:lnTo>
                <a:lnTo>
                  <a:pt x="19652" y="4326"/>
                </a:lnTo>
                <a:lnTo>
                  <a:pt x="17771" y="565"/>
                </a:lnTo>
                <a:lnTo>
                  <a:pt x="17583" y="283"/>
                </a:lnTo>
                <a:lnTo>
                  <a:pt x="17395" y="95"/>
                </a:lnTo>
                <a:lnTo>
                  <a:pt x="172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>
          <a:blip r:embed="rId7">
            <a:alphaModFix amt="8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337275" y="556599"/>
            <a:ext cx="6469500" cy="7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18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337275" y="1476918"/>
            <a:ext cx="6469500" cy="34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Libre Baskerville"/>
              <a:buChar char="▣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Libre Baskerville"/>
              <a:buChar char="□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1282462" y="1335119"/>
            <a:ext cx="6562500" cy="206478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James Ford</a:t>
            </a:r>
            <a:br>
              <a:rPr lang="en-US" dirty="0" smtClean="0"/>
            </a:br>
            <a:r>
              <a:rPr lang="en-US" sz="3500" dirty="0" smtClean="0"/>
              <a:t>ASCC Commissioner of Finances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3200" dirty="0" smtClean="0"/>
              <a:t>ASCC End of Year Presentation</a:t>
            </a:r>
            <a:br>
              <a:rPr lang="en-US" sz="3200" dirty="0" smtClean="0"/>
            </a:br>
            <a:r>
              <a:rPr lang="en-US" sz="3200" dirty="0" smtClean="0"/>
              <a:t> May 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2016</a:t>
            </a:r>
            <a:endParaRPr lang="en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0"/>
            <a:ext cx="69836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title" idx="4294967295"/>
          </p:nvPr>
        </p:nvSpPr>
        <p:spPr>
          <a:xfrm>
            <a:off x="3467226" y="0"/>
            <a:ext cx="2360818" cy="868839"/>
          </a:xfrm>
          <a:prstGeom prst="rect">
            <a:avLst/>
          </a:prstGeom>
          <a:solidFill>
            <a:schemeClr val="accent3">
              <a:lumMod val="50000"/>
              <a:alpha val="99000"/>
            </a:schemeClr>
          </a:solidFill>
          <a:ln w="76200" cap="flat" cmpd="thickThin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0" dirty="0" smtClean="0"/>
              <a:t>AS FAM</a:t>
            </a:r>
            <a:endParaRPr lang="en" sz="36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489575" y="2161800"/>
            <a:ext cx="6164699" cy="81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700" dirty="0" smtClean="0"/>
              <a:t>“Sometimes Me Think, ‘What is friend?’ And then me say, ‘Friend is someone to share the last cookie with.’”  </a:t>
            </a:r>
          </a:p>
          <a:p>
            <a:pPr lvl="0">
              <a:spcBef>
                <a:spcPts val="0"/>
              </a:spcBef>
              <a:buNone/>
            </a:pPr>
            <a:r>
              <a:rPr lang="en-US" sz="2700" dirty="0" smtClean="0"/>
              <a:t>-Cookie Monster</a:t>
            </a:r>
          </a:p>
          <a:p>
            <a:pPr lvl="0">
              <a:spcBef>
                <a:spcPts val="0"/>
              </a:spcBef>
              <a:buNone/>
            </a:pPr>
            <a:endParaRPr lang="en-US" sz="2700" dirty="0" smtClean="0"/>
          </a:p>
          <a:p>
            <a:pPr lvl="0">
              <a:spcBef>
                <a:spcPts val="0"/>
              </a:spcBef>
              <a:buNone/>
            </a:pPr>
            <a:r>
              <a:rPr lang="en-US" i="0" dirty="0" smtClean="0"/>
              <a:t>Thank you all for such an amazing year!</a:t>
            </a:r>
          </a:p>
          <a:p>
            <a:pPr lvl="0">
              <a:spcBef>
                <a:spcPts val="0"/>
              </a:spcBef>
              <a:buNone/>
            </a:pPr>
            <a:r>
              <a:rPr lang="en-US" i="0" dirty="0" smtClean="0"/>
              <a:t>Love, </a:t>
            </a:r>
          </a:p>
          <a:p>
            <a:pPr lvl="0">
              <a:spcBef>
                <a:spcPts val="0"/>
              </a:spcBef>
              <a:buNone/>
            </a:pPr>
            <a:r>
              <a:rPr lang="en-US" i="0" dirty="0" err="1" smtClean="0"/>
              <a:t>Supertreasurer</a:t>
            </a:r>
            <a:endParaRPr lang="en-US" i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275" y="725316"/>
            <a:ext cx="6469500" cy="793800"/>
          </a:xfrm>
        </p:spPr>
        <p:txBody>
          <a:bodyPr/>
          <a:lstStyle/>
          <a:p>
            <a:r>
              <a:rPr lang="en-US" sz="3500" dirty="0" smtClean="0"/>
              <a:t>Change</a:t>
            </a:r>
            <a:endParaRPr lang="en-US" sz="35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481590" cy="235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What have I learned from ASCC Meetings?</a:t>
            </a:r>
          </a:p>
          <a:p>
            <a:pPr algn="ctr"/>
            <a:endParaRPr lang="en-US" sz="1800" b="1" dirty="0" smtClean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Following Brown Act to a T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Parliamentary Procedure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How to run an efficient &amp; organized meeting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How to participate</a:t>
            </a:r>
          </a:p>
          <a:p>
            <a:pPr marL="285750" lvl="1" indent="-285750">
              <a:buBlip>
                <a:blip r:embed="rId4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25" y="1585405"/>
            <a:ext cx="442206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have I learned </a:t>
            </a:r>
            <a:r>
              <a:rPr lang="en-US" sz="1800" b="1" dirty="0" smtClean="0">
                <a:solidFill>
                  <a:schemeClr val="bg1"/>
                </a:solidFill>
              </a:rPr>
              <a:t>from the SPACE and Budget and Finance committees?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Voice your opinion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Make an agenda and stick to it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Hold people accountable for assigned duties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Student voice really matters</a:t>
            </a:r>
          </a:p>
          <a:p>
            <a:pPr marL="285750" indent="-285750">
              <a:buSzPct val="110000"/>
              <a:buBlip>
                <a:blip r:embed="rId3"/>
              </a:buBlip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275" y="725316"/>
            <a:ext cx="6469500" cy="793800"/>
          </a:xfrm>
        </p:spPr>
        <p:txBody>
          <a:bodyPr/>
          <a:lstStyle/>
          <a:p>
            <a:r>
              <a:rPr lang="en-US" sz="3500" dirty="0" smtClean="0"/>
              <a:t>Community</a:t>
            </a:r>
            <a:endParaRPr lang="en-US" sz="35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682532" cy="2654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Event: </a:t>
            </a:r>
            <a:r>
              <a:rPr lang="en-US" sz="1800" b="1" dirty="0" err="1" smtClean="0">
                <a:solidFill>
                  <a:schemeClr val="bg1"/>
                </a:solidFill>
              </a:rPr>
              <a:t>Quidditch</a:t>
            </a:r>
            <a:r>
              <a:rPr lang="en-US" sz="1800" b="1" dirty="0" smtClean="0">
                <a:solidFill>
                  <a:schemeClr val="bg1"/>
                </a:solidFill>
              </a:rPr>
              <a:t> (International Ed Week)</a:t>
            </a:r>
          </a:p>
          <a:p>
            <a:pPr algn="ctr"/>
            <a:endParaRPr lang="en-US" sz="1800" b="1" dirty="0" smtClean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Coordinate with others for supply runs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>
                <a:solidFill>
                  <a:schemeClr val="bg1"/>
                </a:solidFill>
              </a:rPr>
              <a:t>Vocalize your goals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Learned how </a:t>
            </a:r>
            <a:r>
              <a:rPr lang="en-US" sz="1600" b="1" dirty="0">
                <a:solidFill>
                  <a:schemeClr val="bg1"/>
                </a:solidFill>
              </a:rPr>
              <a:t>to run an efficient &amp; organized </a:t>
            </a:r>
            <a:r>
              <a:rPr lang="en-US" sz="1600" b="1" dirty="0" smtClean="0">
                <a:solidFill>
                  <a:schemeClr val="bg1"/>
                </a:solidFill>
              </a:rPr>
              <a:t>meeting as a chair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Top success: Coordinating an active event on the small Upper lawn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Takeaway: Connect with clubs, focus more on getting people to join events spontaneously</a:t>
            </a:r>
          </a:p>
          <a:p>
            <a:pPr marL="285750" lvl="1" indent="-285750">
              <a:buBlip>
                <a:blip r:embed="rId4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1931" y="1675840"/>
            <a:ext cx="44220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Committee: Welcome Week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Hold people accountable for assigned duties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Delegate work and highlight strengths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Ask for input- event depends on it!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223" y="1165609"/>
            <a:ext cx="5495604" cy="1095270"/>
          </a:xfrm>
        </p:spPr>
        <p:txBody>
          <a:bodyPr/>
          <a:lstStyle/>
          <a:p>
            <a:r>
              <a:rPr lang="en-US" sz="7000" dirty="0" smtClean="0"/>
              <a:t>Mentorship!</a:t>
            </a:r>
            <a:endParaRPr lang="en-US" sz="70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481590" cy="235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buBlip>
                <a:blip r:embed="rId2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19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8479" y="61947"/>
            <a:ext cx="35750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CINDY! </a:t>
            </a:r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My Little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86" y="588253"/>
            <a:ext cx="3120014" cy="4160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9731" y="722854"/>
            <a:ext cx="2654894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Cindy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Thoughtful and dedicated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An incredible leader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Fashion </a:t>
            </a:r>
            <a:r>
              <a:rPr lang="en-US" b="1" dirty="0" smtClean="0">
                <a:solidFill>
                  <a:schemeClr val="bg1"/>
                </a:solidFill>
              </a:rPr>
              <a:t>goals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Easygoing and hilarious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78" y="2110154"/>
            <a:ext cx="1758461" cy="3033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23"/>
            <a:ext cx="2999232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9495" y="61947"/>
            <a:ext cx="32015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DOM! My Little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63298" y="732455"/>
            <a:ext cx="310962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Dom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Determined and creative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An incredible singer/performer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Loyal and supportive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Dauntless and brave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0" y="779350"/>
            <a:ext cx="2714533" cy="3672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351" y="1076382"/>
            <a:ext cx="14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Bert the Snowman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95" y="2110153"/>
            <a:ext cx="3285087" cy="2341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4" y="2115175"/>
            <a:ext cx="2767491" cy="21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731" y="31981"/>
            <a:ext cx="30267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ALEX! My Big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00279" y="722854"/>
            <a:ext cx="3353803" cy="1769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Alex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Organized and focused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Enthusiastic and engaging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 patient and open-minded leader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Sweet and caring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7156" y="2121257"/>
            <a:ext cx="3258951" cy="244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7705" y="1108035"/>
            <a:ext cx="4032907" cy="2881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17" y="4715140"/>
            <a:ext cx="195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^ PC: Alex Wildman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33" y="172028"/>
            <a:ext cx="2609304" cy="4393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2853" y="4727651"/>
            <a:ext cx="195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^ PC: Alex Wildman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3397" y="61767"/>
            <a:ext cx="560441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Conferences and </a:t>
            </a:r>
            <a:r>
              <a:rPr lang="en-US" sz="350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my strengths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90435" y="569878"/>
            <a:ext cx="522102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NCSL Takeaways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 Reflect on areas of improvement &amp; give yourself credit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Self </a:t>
            </a:r>
            <a:r>
              <a:rPr lang="en-US" b="1" dirty="0">
                <a:solidFill>
                  <a:schemeClr val="bg1"/>
                </a:solidFill>
              </a:rPr>
              <a:t>esteem is a foundational piece of a strong leader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Making connections with others is key to successful events and a happy student body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Challenge, motivate, appreciate</a:t>
            </a:r>
          </a:p>
          <a:p>
            <a:pPr marL="342900" indent="-342900" algn="ctr">
              <a:buFont typeface="+mj-lt"/>
              <a:buAutoNum type="arabicPeriod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7048" y="377238"/>
            <a:ext cx="410597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My Strengths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Achiever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Relator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Input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Learner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Significance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94" y="2473173"/>
            <a:ext cx="1989312" cy="265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4" y="2562306"/>
            <a:ext cx="1935896" cy="2581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4" y="2491084"/>
            <a:ext cx="2103975" cy="263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84" b="12959"/>
          <a:stretch/>
        </p:blipFill>
        <p:spPr>
          <a:xfrm>
            <a:off x="4489024" y="2747677"/>
            <a:ext cx="2748792" cy="1794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4" y="-26156"/>
            <a:ext cx="1935896" cy="25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5.googleusercontent.com/ZzjOJ-KXTcgI79gjoPqo5r2-NJLG-zgFtXGdHMyx4Jq3-PH_4jqmWp2OwV_U-sN2pAoq5wO63hRtrpRBftkSIY4qh1B72Gop_5a1gq0HRUdIh_EQn3rtmVxtvonVIjSKVtdnyAhVAu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4"/>
          <a:stretch/>
        </p:blipFill>
        <p:spPr bwMode="auto">
          <a:xfrm>
            <a:off x="5569527" y="2251927"/>
            <a:ext cx="3574473" cy="28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91786" cy="2703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7" y="2711170"/>
            <a:ext cx="1886988" cy="2440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86" y="-1"/>
            <a:ext cx="2703007" cy="2703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15" y="1"/>
            <a:ext cx="2564907" cy="2252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2664202"/>
            <a:ext cx="3401053" cy="2495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70" y="21842"/>
            <a:ext cx="2340845" cy="176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93" y="1789626"/>
            <a:ext cx="1374734" cy="874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85" y="1789625"/>
            <a:ext cx="798571" cy="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cent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311</Words>
  <Application>Microsoft Office PowerPoint</Application>
  <PresentationFormat>On-screen Show (16:9)</PresentationFormat>
  <Paragraphs>69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Vicentio template</vt:lpstr>
      <vt:lpstr>James Ford ASCC Commissioner of Finances ASCC End of Year Presentation  May 19th, 2016</vt:lpstr>
      <vt:lpstr>Change</vt:lpstr>
      <vt:lpstr>Community</vt:lpstr>
      <vt:lpstr>Mentorship!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FAM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Ford ASCC Commissioner of Finances ASCC End of Year Presentation Spring 2016</dc:title>
  <dc:creator>Maggi, Misha</dc:creator>
  <cp:lastModifiedBy>Maggi, Misha</cp:lastModifiedBy>
  <cp:revision>20</cp:revision>
  <dcterms:modified xsi:type="dcterms:W3CDTF">2016-05-06T15:21:23Z</dcterms:modified>
</cp:coreProperties>
</file>