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0" r:id="rId4"/>
    <p:sldId id="258" r:id="rId5"/>
    <p:sldId id="259" r:id="rId6"/>
    <p:sldId id="261" r:id="rId7"/>
    <p:sldId id="262" r:id="rId8"/>
    <p:sldId id="263" r:id="rId9"/>
    <p:sldId id="264" r:id="rId10"/>
    <p:sldId id="265" r:id="rId11"/>
    <p:sldId id="266" r:id="rId12"/>
    <p:sldId id="271" r:id="rId13"/>
    <p:sldId id="267" r:id="rId14"/>
    <p:sldId id="268" r:id="rId15"/>
    <p:sldId id="269"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3" d="100"/>
          <a:sy n="113" d="100"/>
        </p:scale>
        <p:origin x="-42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3556000" y="0"/>
            <a:ext cx="8636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127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4489157" y="533400"/>
            <a:ext cx="68072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4472589" y="3539864"/>
            <a:ext cx="6819704"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7828299" y="6557946"/>
            <a:ext cx="2669952" cy="226902"/>
          </a:xfrm>
        </p:spPr>
        <p:txBody>
          <a:bodyPr/>
          <a:lstStyle>
            <a:lvl1pPr>
              <a:defRPr lang="en-US" smtClean="0">
                <a:solidFill>
                  <a:srgbClr val="FFFFFF"/>
                </a:solidFill>
              </a:defRPr>
            </a:lvl1pPr>
            <a:extLst/>
          </a:lstStyle>
          <a:p>
            <a:fld id="{55509AE9-ABDF-4682-8972-36E5482F9F0F}" type="datetimeFigureOut">
              <a:rPr lang="en-US" smtClean="0"/>
              <a:t>2/24/2016</a:t>
            </a:fld>
            <a:endParaRPr lang="en-US"/>
          </a:p>
        </p:txBody>
      </p:sp>
      <p:sp>
        <p:nvSpPr>
          <p:cNvPr id="18" name="Footer Placeholder 17"/>
          <p:cNvSpPr>
            <a:spLocks noGrp="1"/>
          </p:cNvSpPr>
          <p:nvPr>
            <p:ph type="ftr" sz="quarter" idx="11"/>
          </p:nvPr>
        </p:nvSpPr>
        <p:spPr>
          <a:xfrm>
            <a:off x="3759200" y="6557946"/>
            <a:ext cx="3903629"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10507845" y="6556248"/>
            <a:ext cx="784448" cy="228600"/>
          </a:xfrm>
        </p:spPr>
        <p:txBody>
          <a:bodyPr/>
          <a:lstStyle>
            <a:lvl1pPr>
              <a:defRPr lang="en-US" smtClean="0">
                <a:solidFill>
                  <a:srgbClr val="FFFFFF"/>
                </a:solidFill>
              </a:defRPr>
            </a:lvl1pPr>
            <a:extLst/>
          </a:lstStyle>
          <a:p>
            <a:fld id="{6596FE98-1413-442B-86A7-F589606EFDE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5509AE9-ABDF-4682-8972-36E5482F9F0F}" type="datetimeFigureOut">
              <a:rPr lang="en-US" smtClean="0"/>
              <a:t>2/24/2016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596FE98-1413-442B-86A7-F589606EFD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274956"/>
            <a:ext cx="2032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43"/>
            <a:ext cx="8026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657088" y="6557946"/>
            <a:ext cx="2669952" cy="226902"/>
          </a:xfrm>
        </p:spPr>
        <p:txBody>
          <a:bodyPr/>
          <a:lstStyle>
            <a:extLst/>
          </a:lstStyle>
          <a:p>
            <a:fld id="{55509AE9-ABDF-4682-8972-36E5482F9F0F}" type="datetimeFigureOut">
              <a:rPr lang="en-US" smtClean="0"/>
              <a:t>2/24/2016</a:t>
            </a:fld>
            <a:endParaRPr lang="en-US"/>
          </a:p>
        </p:txBody>
      </p:sp>
      <p:sp>
        <p:nvSpPr>
          <p:cNvPr id="5" name="Footer Placeholder 4"/>
          <p:cNvSpPr>
            <a:spLocks noGrp="1"/>
          </p:cNvSpPr>
          <p:nvPr>
            <p:ph type="ftr" sz="quarter" idx="11"/>
          </p:nvPr>
        </p:nvSpPr>
        <p:spPr>
          <a:xfrm>
            <a:off x="609600" y="6556248"/>
            <a:ext cx="4876800" cy="228600"/>
          </a:xfrm>
        </p:spPr>
        <p:txBody>
          <a:bodyPr/>
          <a:lstStyle>
            <a:extLst/>
          </a:lstStyle>
          <a:p>
            <a:endParaRPr lang="en-US"/>
          </a:p>
        </p:txBody>
      </p:sp>
      <p:sp>
        <p:nvSpPr>
          <p:cNvPr id="6" name="Slide Number Placeholder 5"/>
          <p:cNvSpPr>
            <a:spLocks noGrp="1"/>
          </p:cNvSpPr>
          <p:nvPr>
            <p:ph type="sldNum" sz="quarter" idx="12"/>
          </p:nvPr>
        </p:nvSpPr>
        <p:spPr>
          <a:xfrm>
            <a:off x="8339328" y="6553200"/>
            <a:ext cx="784448" cy="228600"/>
          </a:xfrm>
        </p:spPr>
        <p:txBody>
          <a:bodyPr/>
          <a:lstStyle>
            <a:lvl1pPr>
              <a:defRPr>
                <a:solidFill>
                  <a:schemeClr val="tx2"/>
                </a:solidFill>
              </a:defRPr>
            </a:lvl1pPr>
            <a:extLst/>
          </a:lstStyle>
          <a:p>
            <a:fld id="{6596FE98-1413-442B-86A7-F589606EFD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5509AE9-ABDF-4682-8972-36E5482F9F0F}" type="datetimeFigureOut">
              <a:rPr lang="en-US" smtClean="0"/>
              <a:t>2/24/2016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596FE98-1413-442B-86A7-F589606EFD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22400" y="2821838"/>
            <a:ext cx="8340651"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422400" y="1905001"/>
            <a:ext cx="8340651"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298984" y="6556810"/>
            <a:ext cx="2669952" cy="226902"/>
          </a:xfrm>
        </p:spPr>
        <p:txBody>
          <a:bodyPr bIns="0" anchor="b"/>
          <a:lstStyle>
            <a:lvl1pPr>
              <a:defRPr>
                <a:solidFill>
                  <a:schemeClr val="tx2"/>
                </a:solidFill>
              </a:defRPr>
            </a:lvl1pPr>
            <a:extLst/>
          </a:lstStyle>
          <a:p>
            <a:fld id="{55509AE9-ABDF-4682-8972-36E5482F9F0F}" type="datetimeFigureOut">
              <a:rPr lang="en-US" smtClean="0"/>
              <a:t>2/24/2016</a:t>
            </a:fld>
            <a:endParaRPr lang="en-US"/>
          </a:p>
        </p:txBody>
      </p:sp>
      <p:sp>
        <p:nvSpPr>
          <p:cNvPr id="5" name="Footer Placeholder 4"/>
          <p:cNvSpPr>
            <a:spLocks noGrp="1"/>
          </p:cNvSpPr>
          <p:nvPr>
            <p:ph type="ftr" sz="quarter" idx="11"/>
          </p:nvPr>
        </p:nvSpPr>
        <p:spPr>
          <a:xfrm>
            <a:off x="2313811" y="6556810"/>
            <a:ext cx="38608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8978603" y="6555112"/>
            <a:ext cx="784448" cy="228600"/>
          </a:xfrm>
        </p:spPr>
        <p:txBody>
          <a:bodyPr/>
          <a:lstStyle>
            <a:extLst/>
          </a:lstStyle>
          <a:p>
            <a:fld id="{6596FE98-1413-442B-86A7-F589606EFDE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6064"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571744"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5509AE9-ABDF-4682-8972-36E5482F9F0F}" type="datetimeFigureOut">
              <a:rPr lang="en-US" smtClean="0"/>
              <a:t>2/24/2016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596FE98-1413-442B-86A7-F589606EFDE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6064"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5867400"/>
            <a:ext cx="469392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571744" y="5867400"/>
            <a:ext cx="469392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571744"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5509AE9-ABDF-4682-8972-36E5482F9F0F}" type="datetimeFigureOut">
              <a:rPr lang="en-US" smtClean="0"/>
              <a:t>2/24/2016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596FE98-1413-442B-86A7-F589606EFD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6064"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5509AE9-ABDF-4682-8972-36E5482F9F0F}" type="datetimeFigureOut">
              <a:rPr lang="en-US" smtClean="0"/>
              <a:t>2/24/2016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596FE98-1413-442B-86A7-F589606EFDE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5509AE9-ABDF-4682-8972-36E5482F9F0F}" type="datetimeFigureOut">
              <a:rPr lang="en-US" smtClean="0"/>
              <a:t>2/24/2016</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6596FE98-1413-442B-86A7-F589606EFD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86384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09600" y="1497416"/>
            <a:ext cx="786384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609600" y="2133600"/>
            <a:ext cx="9652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5509AE9-ABDF-4682-8972-36E5482F9F0F}" type="datetimeFigureOut">
              <a:rPr lang="en-US" smtClean="0"/>
              <a:t>2/24/2016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596FE98-1413-442B-86A7-F589606EFDE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797292" y="1004669"/>
            <a:ext cx="5759369"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795609" y="998817"/>
            <a:ext cx="5759369"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185464" y="1143000"/>
            <a:ext cx="4572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7185464" y="3283634"/>
            <a:ext cx="4572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5509AE9-ABDF-4682-8972-36E5482F9F0F}" type="datetimeFigureOut">
              <a:rPr lang="en-US" smtClean="0"/>
              <a:t>2/24/2016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596FE98-1413-442B-86A7-F589606EFDEE}" type="slidenum">
              <a:rPr lang="en-US" smtClean="0"/>
              <a:t>‹#›</a:t>
            </a:fld>
            <a:endParaRPr lang="en-US"/>
          </a:p>
        </p:txBody>
      </p:sp>
      <p:sp>
        <p:nvSpPr>
          <p:cNvPr id="10" name="Picture Placeholder 9"/>
          <p:cNvSpPr>
            <a:spLocks noGrp="1"/>
          </p:cNvSpPr>
          <p:nvPr>
            <p:ph type="pic" idx="1"/>
          </p:nvPr>
        </p:nvSpPr>
        <p:spPr>
          <a:xfrm>
            <a:off x="884909" y="1041002"/>
            <a:ext cx="560832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10871200" y="0"/>
            <a:ext cx="13208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609600" y="320040"/>
            <a:ext cx="9652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609600" y="1609416"/>
            <a:ext cx="9652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5661248" y="6557946"/>
            <a:ext cx="2669952" cy="226902"/>
          </a:xfrm>
          <a:prstGeom prst="rect">
            <a:avLst/>
          </a:prstGeom>
        </p:spPr>
        <p:txBody>
          <a:bodyPr vert="horz" tIns="0" bIns="0" anchor="b"/>
          <a:lstStyle>
            <a:lvl1pPr algn="l" eaLnBrk="1" latinLnBrk="0" hangingPunct="1">
              <a:defRPr kumimoji="0" sz="1000">
                <a:solidFill>
                  <a:schemeClr val="tx2"/>
                </a:solidFill>
              </a:defRPr>
            </a:lvl1pPr>
            <a:extLst/>
          </a:lstStyle>
          <a:p>
            <a:fld id="{55509AE9-ABDF-4682-8972-36E5482F9F0F}" type="datetimeFigureOut">
              <a:rPr lang="en-US" smtClean="0"/>
              <a:t>2/24/2016</a:t>
            </a:fld>
            <a:endParaRPr lang="en-US"/>
          </a:p>
        </p:txBody>
      </p:sp>
      <p:sp>
        <p:nvSpPr>
          <p:cNvPr id="4" name="Footer Placeholder 3"/>
          <p:cNvSpPr>
            <a:spLocks noGrp="1"/>
          </p:cNvSpPr>
          <p:nvPr>
            <p:ph type="ftr" sz="quarter" idx="3"/>
          </p:nvPr>
        </p:nvSpPr>
        <p:spPr>
          <a:xfrm>
            <a:off x="609600" y="6557946"/>
            <a:ext cx="48768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8335264" y="6556248"/>
            <a:ext cx="784448"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6596FE98-1413-442B-86A7-F589606EFDE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American Student Government Association Presentation</a:t>
            </a:r>
            <a:endParaRPr lang="en-US" dirty="0"/>
          </a:p>
        </p:txBody>
      </p:sp>
      <p:sp>
        <p:nvSpPr>
          <p:cNvPr id="3" name="Subtitle 2"/>
          <p:cNvSpPr>
            <a:spLocks noGrp="1"/>
          </p:cNvSpPr>
          <p:nvPr>
            <p:ph type="subTitle" idx="1"/>
          </p:nvPr>
        </p:nvSpPr>
        <p:spPr/>
        <p:txBody>
          <a:bodyPr/>
          <a:lstStyle/>
          <a:p>
            <a:r>
              <a:rPr lang="en-US" dirty="0" smtClean="0"/>
              <a:t>By Alexander Tucker-Boyd</a:t>
            </a:r>
            <a:endParaRPr lang="en-US" dirty="0"/>
          </a:p>
        </p:txBody>
      </p:sp>
    </p:spTree>
    <p:extLst>
      <p:ext uri="{BB962C8B-B14F-4D97-AF65-F5344CB8AC3E}">
        <p14:creationId xmlns:p14="http://schemas.microsoft.com/office/powerpoint/2010/main" val="998736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Signature Programs</a:t>
            </a:r>
            <a:endParaRPr lang="en-US" dirty="0"/>
          </a:p>
        </p:txBody>
      </p:sp>
      <p:sp>
        <p:nvSpPr>
          <p:cNvPr id="3" name="Content Placeholder 2"/>
          <p:cNvSpPr>
            <a:spLocks noGrp="1"/>
          </p:cNvSpPr>
          <p:nvPr>
            <p:ph idx="1"/>
          </p:nvPr>
        </p:nvSpPr>
        <p:spPr/>
        <p:txBody>
          <a:bodyPr>
            <a:normAutofit/>
          </a:bodyPr>
          <a:lstStyle/>
          <a:p>
            <a:r>
              <a:rPr lang="en-US" dirty="0" smtClean="0"/>
              <a:t>Student Government Television Channel</a:t>
            </a:r>
          </a:p>
          <a:p>
            <a:r>
              <a:rPr lang="en-US" dirty="0" smtClean="0"/>
              <a:t>Safe Ride</a:t>
            </a:r>
          </a:p>
          <a:p>
            <a:r>
              <a:rPr lang="en-US" dirty="0" smtClean="0"/>
              <a:t>Movie Passes</a:t>
            </a:r>
          </a:p>
          <a:p>
            <a:r>
              <a:rPr lang="en-US" dirty="0" smtClean="0"/>
              <a:t>Clothes Closet</a:t>
            </a:r>
          </a:p>
          <a:p>
            <a:r>
              <a:rPr lang="en-US" dirty="0" smtClean="0"/>
              <a:t>Book Exchange</a:t>
            </a:r>
          </a:p>
          <a:p>
            <a:r>
              <a:rPr lang="en-US" dirty="0" smtClean="0"/>
              <a:t>Tax Service</a:t>
            </a:r>
          </a:p>
          <a:p>
            <a:r>
              <a:rPr lang="en-US" dirty="0" smtClean="0"/>
              <a:t>Taxi Service</a:t>
            </a:r>
          </a:p>
          <a:p>
            <a:r>
              <a:rPr lang="en-US" dirty="0" smtClean="0"/>
              <a:t>Munchie Truck</a:t>
            </a:r>
          </a:p>
          <a:p>
            <a:r>
              <a:rPr lang="en-US" dirty="0" smtClean="0"/>
              <a:t>Security Escort</a:t>
            </a:r>
          </a:p>
        </p:txBody>
      </p:sp>
    </p:spTree>
    <p:extLst>
      <p:ext uri="{BB962C8B-B14F-4D97-AF65-F5344CB8AC3E}">
        <p14:creationId xmlns:p14="http://schemas.microsoft.com/office/powerpoint/2010/main" val="716313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Agents</a:t>
            </a:r>
            <a:endParaRPr lang="en-US" dirty="0"/>
          </a:p>
        </p:txBody>
      </p:sp>
      <p:sp>
        <p:nvSpPr>
          <p:cNvPr id="3" name="Content Placeholder 2"/>
          <p:cNvSpPr>
            <a:spLocks noGrp="1"/>
          </p:cNvSpPr>
          <p:nvPr>
            <p:ph idx="1"/>
          </p:nvPr>
        </p:nvSpPr>
        <p:spPr/>
        <p:txBody>
          <a:bodyPr>
            <a:normAutofit/>
          </a:bodyPr>
          <a:lstStyle/>
          <a:p>
            <a:r>
              <a:rPr lang="en-US" dirty="0" smtClean="0"/>
              <a:t>We did exercises in which we sat in groups of two and explained how we got our names and what they mean. </a:t>
            </a:r>
          </a:p>
          <a:p>
            <a:r>
              <a:rPr lang="en-US" dirty="0" smtClean="0"/>
              <a:t>Then we sat in groups of four and the conversation opened up to people talking about their life experiences, then we ended up talking about our favorite television shows and everyone in the group transitioned from sadness to happiness.</a:t>
            </a:r>
          </a:p>
          <a:p>
            <a:r>
              <a:rPr lang="en-US" dirty="0" smtClean="0"/>
              <a:t>Next we got into groups of eight people and people opened up even more about their experiences in life. </a:t>
            </a:r>
          </a:p>
          <a:p>
            <a:r>
              <a:rPr lang="en-US" dirty="0" smtClean="0"/>
              <a:t>For the last exercise everyone in the room got into a large circle and we stood up for statements that applied to us. </a:t>
            </a:r>
          </a:p>
        </p:txBody>
      </p:sp>
    </p:spTree>
    <p:extLst>
      <p:ext uri="{BB962C8B-B14F-4D97-AF65-F5344CB8AC3E}">
        <p14:creationId xmlns:p14="http://schemas.microsoft.com/office/powerpoint/2010/main" val="1007574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04183"/>
          </a:xfrm>
        </p:spPr>
        <p:txBody>
          <a:bodyPr>
            <a:normAutofit fontScale="90000"/>
          </a:bodyPr>
          <a:lstStyle/>
          <a:p>
            <a:r>
              <a:rPr lang="en-US" dirty="0" smtClean="0"/>
              <a:t>Section 2 - What did I learn from the conference? </a:t>
            </a:r>
            <a:br>
              <a:rPr lang="en-US" dirty="0" smtClean="0"/>
            </a:br>
            <a:endParaRPr lang="en-US" dirty="0"/>
          </a:p>
        </p:txBody>
      </p:sp>
      <p:sp>
        <p:nvSpPr>
          <p:cNvPr id="3" name="Content Placeholder 2"/>
          <p:cNvSpPr>
            <a:spLocks noGrp="1"/>
          </p:cNvSpPr>
          <p:nvPr>
            <p:ph idx="1"/>
          </p:nvPr>
        </p:nvSpPr>
        <p:spPr>
          <a:xfrm>
            <a:off x="838200" y="1383957"/>
            <a:ext cx="10515600" cy="4793006"/>
          </a:xfrm>
        </p:spPr>
        <p:txBody>
          <a:bodyPr/>
          <a:lstStyle/>
          <a:p>
            <a:r>
              <a:rPr lang="en-US" dirty="0" smtClean="0"/>
              <a:t>It takes time to effect change on campus and the Student Government cannot rush things. </a:t>
            </a:r>
          </a:p>
          <a:p>
            <a:r>
              <a:rPr lang="en-US" dirty="0" smtClean="0"/>
              <a:t>Although student may not care about campus events, it is important to find out what sparks the students’ interest so that they will be encouraged to participate in the events and the student leaders will be more encouraged to set up the events. </a:t>
            </a:r>
          </a:p>
          <a:p>
            <a:endParaRPr lang="en-US" dirty="0" smtClean="0"/>
          </a:p>
          <a:p>
            <a:endParaRPr lang="en-US" dirty="0"/>
          </a:p>
        </p:txBody>
      </p:sp>
    </p:spTree>
    <p:extLst>
      <p:ext uri="{BB962C8B-B14F-4D97-AF65-F5344CB8AC3E}">
        <p14:creationId xmlns:p14="http://schemas.microsoft.com/office/powerpoint/2010/main" val="2716264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were my </a:t>
            </a:r>
            <a:r>
              <a:rPr lang="en-US" dirty="0"/>
              <a:t>t</a:t>
            </a:r>
            <a:r>
              <a:rPr lang="en-US" dirty="0" smtClean="0"/>
              <a:t>op </a:t>
            </a:r>
            <a:r>
              <a:rPr lang="en-US" dirty="0"/>
              <a:t>t</a:t>
            </a:r>
            <a:r>
              <a:rPr lang="en-US" dirty="0" smtClean="0"/>
              <a:t>hree takeaways from the conference?</a:t>
            </a:r>
            <a:endParaRPr lang="en-US" dirty="0"/>
          </a:p>
        </p:txBody>
      </p:sp>
      <p:sp>
        <p:nvSpPr>
          <p:cNvPr id="3" name="Content Placeholder 2"/>
          <p:cNvSpPr>
            <a:spLocks noGrp="1"/>
          </p:cNvSpPr>
          <p:nvPr>
            <p:ph idx="1"/>
          </p:nvPr>
        </p:nvSpPr>
        <p:spPr/>
        <p:txBody>
          <a:bodyPr/>
          <a:lstStyle/>
          <a:p>
            <a:r>
              <a:rPr lang="en-US" dirty="0"/>
              <a:t>E</a:t>
            </a:r>
            <a:r>
              <a:rPr lang="en-US" dirty="0" smtClean="0"/>
              <a:t>ven though there are differences among people, there are many things that some of us stand for, and there are some things that all of us stand for. We have more in common than it seems.</a:t>
            </a:r>
          </a:p>
          <a:p>
            <a:r>
              <a:rPr lang="en-US" dirty="0" smtClean="0"/>
              <a:t>Students have to be encouraged and well informed about the campus in order to get involved and become student leaders.</a:t>
            </a:r>
          </a:p>
          <a:p>
            <a:r>
              <a:rPr lang="en-US" dirty="0" smtClean="0"/>
              <a:t>Effective communication with students and faculty is important so that everyone can work well together without any misunderstandings. </a:t>
            </a:r>
          </a:p>
          <a:p>
            <a:endParaRPr lang="en-US" dirty="0" smtClean="0"/>
          </a:p>
          <a:p>
            <a:endParaRPr lang="en-US" dirty="0"/>
          </a:p>
        </p:txBody>
      </p:sp>
    </p:spTree>
    <p:extLst>
      <p:ext uri="{BB962C8B-B14F-4D97-AF65-F5344CB8AC3E}">
        <p14:creationId xmlns:p14="http://schemas.microsoft.com/office/powerpoint/2010/main" val="1681745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5733" y="0"/>
            <a:ext cx="9685867" cy="1820333"/>
          </a:xfrm>
        </p:spPr>
        <p:txBody>
          <a:bodyPr>
            <a:normAutofit/>
          </a:bodyPr>
          <a:lstStyle/>
          <a:p>
            <a:r>
              <a:rPr lang="en-US" dirty="0" smtClean="0"/>
              <a:t>What </a:t>
            </a:r>
            <a:r>
              <a:rPr lang="en-US" dirty="0" smtClean="0"/>
              <a:t>is 1 new initiative I can create for the ASCC after attending this conference? </a:t>
            </a:r>
            <a:endParaRPr lang="en-US" dirty="0"/>
          </a:p>
        </p:txBody>
      </p:sp>
      <p:sp>
        <p:nvSpPr>
          <p:cNvPr id="3" name="Content Placeholder 2"/>
          <p:cNvSpPr>
            <a:spLocks noGrp="1"/>
          </p:cNvSpPr>
          <p:nvPr>
            <p:ph idx="1"/>
          </p:nvPr>
        </p:nvSpPr>
        <p:spPr>
          <a:xfrm>
            <a:off x="609600" y="2048932"/>
            <a:ext cx="9652000" cy="4406803"/>
          </a:xfrm>
        </p:spPr>
        <p:txBody>
          <a:bodyPr/>
          <a:lstStyle/>
          <a:p>
            <a:r>
              <a:rPr lang="en-US" dirty="0" smtClean="0"/>
              <a:t>I will ask students personally what kind of events they are interested in so I can bring it to the board, and what we can do to get them more interested in events we put on that may not be their cup of tea. </a:t>
            </a:r>
            <a:endParaRPr lang="en-US" dirty="0"/>
          </a:p>
        </p:txBody>
      </p:sp>
    </p:spTree>
    <p:extLst>
      <p:ext uri="{BB962C8B-B14F-4D97-AF65-F5344CB8AC3E}">
        <p14:creationId xmlns:p14="http://schemas.microsoft.com/office/powerpoint/2010/main" val="1046447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26534"/>
            <a:ext cx="9652000" cy="778933"/>
          </a:xfrm>
        </p:spPr>
        <p:txBody>
          <a:bodyPr>
            <a:normAutofit fontScale="90000"/>
          </a:bodyPr>
          <a:lstStyle/>
          <a:p>
            <a:r>
              <a:rPr lang="en-US" dirty="0" smtClean="0"/>
              <a:t>What will I now incorporate into my work in the ASCC because of this trip?</a:t>
            </a:r>
            <a:endParaRPr lang="en-US" dirty="0"/>
          </a:p>
        </p:txBody>
      </p:sp>
      <p:sp>
        <p:nvSpPr>
          <p:cNvPr id="3" name="Content Placeholder 2"/>
          <p:cNvSpPr>
            <a:spLocks noGrp="1"/>
          </p:cNvSpPr>
          <p:nvPr>
            <p:ph idx="1"/>
          </p:nvPr>
        </p:nvSpPr>
        <p:spPr>
          <a:xfrm>
            <a:off x="609600" y="1583267"/>
            <a:ext cx="9652000" cy="4872469"/>
          </a:xfrm>
        </p:spPr>
        <p:txBody>
          <a:bodyPr/>
          <a:lstStyle/>
          <a:p>
            <a:r>
              <a:rPr lang="en-US" dirty="0" smtClean="0"/>
              <a:t>I will work on a survey to give to the students to find out what their interests are and what campus events they would consider attending.</a:t>
            </a:r>
          </a:p>
          <a:p>
            <a:endParaRPr lang="en-US" dirty="0"/>
          </a:p>
        </p:txBody>
      </p:sp>
    </p:spTree>
    <p:extLst>
      <p:ext uri="{BB962C8B-B14F-4D97-AF65-F5344CB8AC3E}">
        <p14:creationId xmlns:p14="http://schemas.microsoft.com/office/powerpoint/2010/main" val="3888414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6"/>
            <a:ext cx="8483601" cy="2572807"/>
          </a:xfrm>
        </p:spPr>
        <p:txBody>
          <a:bodyPr>
            <a:normAutofit/>
          </a:bodyPr>
          <a:lstStyle/>
          <a:p>
            <a:pPr algn="ctr"/>
            <a:r>
              <a:rPr lang="en-US" dirty="0" smtClean="0"/>
              <a:t>Thank </a:t>
            </a:r>
            <a:r>
              <a:rPr lang="en-US" dirty="0" smtClean="0"/>
              <a:t>you </a:t>
            </a:r>
            <a:endParaRPr lang="en-US" dirty="0"/>
          </a:p>
        </p:txBody>
      </p:sp>
    </p:spTree>
    <p:extLst>
      <p:ext uri="{BB962C8B-B14F-4D97-AF65-F5344CB8AC3E}">
        <p14:creationId xmlns:p14="http://schemas.microsoft.com/office/powerpoint/2010/main" val="2327689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Section 1 – What workshops did I attend?</a:t>
            </a:r>
            <a:endParaRPr lang="en-US" dirty="0"/>
          </a:p>
        </p:txBody>
      </p:sp>
      <p:sp>
        <p:nvSpPr>
          <p:cNvPr id="3" name="Content Placeholder 2"/>
          <p:cNvSpPr>
            <a:spLocks noGrp="1"/>
          </p:cNvSpPr>
          <p:nvPr>
            <p:ph idx="1"/>
          </p:nvPr>
        </p:nvSpPr>
        <p:spPr/>
        <p:txBody>
          <a:bodyPr/>
          <a:lstStyle/>
          <a:p>
            <a:r>
              <a:rPr lang="en-US" dirty="0" smtClean="0"/>
              <a:t>We’re In </a:t>
            </a:r>
            <a:r>
              <a:rPr lang="en-US" dirty="0"/>
              <a:t>T</a:t>
            </a:r>
            <a:r>
              <a:rPr lang="en-US" dirty="0" smtClean="0"/>
              <a:t>his </a:t>
            </a:r>
            <a:r>
              <a:rPr lang="en-US" dirty="0"/>
              <a:t>T</a:t>
            </a:r>
            <a:r>
              <a:rPr lang="en-US" dirty="0" smtClean="0"/>
              <a:t>ogether: Representing </a:t>
            </a:r>
            <a:r>
              <a:rPr lang="en-US" dirty="0"/>
              <a:t>A</a:t>
            </a:r>
            <a:r>
              <a:rPr lang="en-US" dirty="0" smtClean="0"/>
              <a:t>ll </a:t>
            </a:r>
            <a:r>
              <a:rPr lang="en-US" dirty="0"/>
              <a:t>S</a:t>
            </a:r>
            <a:r>
              <a:rPr lang="en-US" dirty="0" smtClean="0"/>
              <a:t>tudents </a:t>
            </a:r>
            <a:r>
              <a:rPr lang="en-US" dirty="0"/>
              <a:t>O</a:t>
            </a:r>
            <a:r>
              <a:rPr lang="en-US" dirty="0" smtClean="0"/>
              <a:t>n </a:t>
            </a:r>
            <a:r>
              <a:rPr lang="en-US" dirty="0"/>
              <a:t>Y</a:t>
            </a:r>
            <a:r>
              <a:rPr lang="en-US" dirty="0" smtClean="0"/>
              <a:t>our Campus</a:t>
            </a:r>
          </a:p>
          <a:p>
            <a:r>
              <a:rPr lang="en-US" dirty="0" smtClean="0"/>
              <a:t>The 25 Worst Mistakes </a:t>
            </a:r>
            <a:r>
              <a:rPr lang="en-US" dirty="0"/>
              <a:t>Y</a:t>
            </a:r>
            <a:r>
              <a:rPr lang="en-US" dirty="0" smtClean="0"/>
              <a:t>our </a:t>
            </a:r>
            <a:r>
              <a:rPr lang="en-US" dirty="0"/>
              <a:t>S</a:t>
            </a:r>
            <a:r>
              <a:rPr lang="en-US" dirty="0" smtClean="0"/>
              <a:t>tudent </a:t>
            </a:r>
            <a:r>
              <a:rPr lang="en-US" dirty="0"/>
              <a:t>G</a:t>
            </a:r>
            <a:r>
              <a:rPr lang="en-US" dirty="0" smtClean="0"/>
              <a:t>overnment </a:t>
            </a:r>
            <a:r>
              <a:rPr lang="en-US" dirty="0"/>
              <a:t>C</a:t>
            </a:r>
            <a:r>
              <a:rPr lang="en-US" dirty="0" smtClean="0"/>
              <a:t>an </a:t>
            </a:r>
            <a:r>
              <a:rPr lang="en-US" dirty="0"/>
              <a:t>M</a:t>
            </a:r>
            <a:r>
              <a:rPr lang="en-US" dirty="0" smtClean="0"/>
              <a:t>ake</a:t>
            </a:r>
          </a:p>
          <a:p>
            <a:r>
              <a:rPr lang="en-US" dirty="0" smtClean="0"/>
              <a:t>How to Make Students Care About Your Student Government: Create “Signature Programs”</a:t>
            </a:r>
          </a:p>
          <a:p>
            <a:r>
              <a:rPr lang="en-US" dirty="0" smtClean="0"/>
              <a:t>Changing Agents </a:t>
            </a:r>
          </a:p>
          <a:p>
            <a:endParaRPr lang="en-US" dirty="0"/>
          </a:p>
        </p:txBody>
      </p:sp>
    </p:spTree>
    <p:extLst>
      <p:ext uri="{BB962C8B-B14F-4D97-AF65-F5344CB8AC3E}">
        <p14:creationId xmlns:p14="http://schemas.microsoft.com/office/powerpoint/2010/main" val="220409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at least 1 thing I learned from EACH workshop?</a:t>
            </a:r>
            <a:endParaRPr lang="en-US" dirty="0"/>
          </a:p>
        </p:txBody>
      </p:sp>
      <p:sp>
        <p:nvSpPr>
          <p:cNvPr id="3" name="Content Placeholder 2"/>
          <p:cNvSpPr>
            <a:spLocks noGrp="1"/>
          </p:cNvSpPr>
          <p:nvPr>
            <p:ph idx="1"/>
          </p:nvPr>
        </p:nvSpPr>
        <p:spPr/>
        <p:txBody>
          <a:bodyPr/>
          <a:lstStyle/>
          <a:p>
            <a:r>
              <a:rPr lang="en-US" dirty="0" smtClean="0"/>
              <a:t>Encourage new students to run for student office.</a:t>
            </a:r>
          </a:p>
          <a:p>
            <a:r>
              <a:rPr lang="en-US" dirty="0" smtClean="0"/>
              <a:t>Have a mission statement so that people will be encouraged to listen and become student leaders. </a:t>
            </a:r>
          </a:p>
          <a:p>
            <a:r>
              <a:rPr lang="en-US" dirty="0" smtClean="0"/>
              <a:t>Assure the students they have a voice.</a:t>
            </a:r>
          </a:p>
          <a:p>
            <a:r>
              <a:rPr lang="en-US" dirty="0" smtClean="0"/>
              <a:t>Networking and partnerships with companies help the Student Government more well-known.</a:t>
            </a:r>
          </a:p>
          <a:p>
            <a:r>
              <a:rPr lang="en-US" dirty="0" smtClean="0"/>
              <a:t>Although students have different concerns, many students have the same concerns. </a:t>
            </a:r>
          </a:p>
          <a:p>
            <a:endParaRPr lang="en-US" dirty="0"/>
          </a:p>
        </p:txBody>
      </p:sp>
    </p:spTree>
    <p:extLst>
      <p:ext uri="{BB962C8B-B14F-4D97-AF65-F5344CB8AC3E}">
        <p14:creationId xmlns:p14="http://schemas.microsoft.com/office/powerpoint/2010/main" val="1489350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We’re In Together: Representing All Students On Your Campus</a:t>
            </a:r>
            <a:endParaRPr lang="en-US" dirty="0"/>
          </a:p>
        </p:txBody>
      </p:sp>
      <p:sp>
        <p:nvSpPr>
          <p:cNvPr id="3" name="Content Placeholder 2"/>
          <p:cNvSpPr>
            <a:spLocks noGrp="1"/>
          </p:cNvSpPr>
          <p:nvPr>
            <p:ph idx="1"/>
          </p:nvPr>
        </p:nvSpPr>
        <p:spPr/>
        <p:txBody>
          <a:bodyPr/>
          <a:lstStyle/>
          <a:p>
            <a:r>
              <a:rPr lang="en-US" dirty="0" smtClean="0"/>
              <a:t>A successful Student Government knows that it represents the Student Body, be a voice for the students, and provide needed services and programs to the students. </a:t>
            </a:r>
          </a:p>
          <a:p>
            <a:r>
              <a:rPr lang="en-US" dirty="0" smtClean="0"/>
              <a:t>Find ways to get students to participate in campus activities. </a:t>
            </a:r>
          </a:p>
          <a:p>
            <a:r>
              <a:rPr lang="en-US" dirty="0" smtClean="0"/>
              <a:t>Assure the students that they have a voice. </a:t>
            </a:r>
          </a:p>
          <a:p>
            <a:r>
              <a:rPr lang="en-US" dirty="0" smtClean="0"/>
              <a:t>Email students about the events. </a:t>
            </a:r>
          </a:p>
          <a:p>
            <a:r>
              <a:rPr lang="en-US" dirty="0" smtClean="0"/>
              <a:t>Discuss issues such as the textbook policy on campus. </a:t>
            </a:r>
          </a:p>
          <a:p>
            <a:r>
              <a:rPr lang="en-US" dirty="0" smtClean="0"/>
              <a:t>Create partnerships with businesses in the community.</a:t>
            </a:r>
          </a:p>
          <a:p>
            <a:r>
              <a:rPr lang="en-US" dirty="0" smtClean="0"/>
              <a:t>Have evaluations about classes and professors. </a:t>
            </a:r>
            <a:endParaRPr lang="en-US" dirty="0"/>
          </a:p>
        </p:txBody>
      </p:sp>
    </p:spTree>
    <p:extLst>
      <p:ext uri="{BB962C8B-B14F-4D97-AF65-F5344CB8AC3E}">
        <p14:creationId xmlns:p14="http://schemas.microsoft.com/office/powerpoint/2010/main" val="3011312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Get Students To Vote</a:t>
            </a:r>
            <a:endParaRPr lang="en-US" dirty="0"/>
          </a:p>
        </p:txBody>
      </p:sp>
      <p:sp>
        <p:nvSpPr>
          <p:cNvPr id="3" name="Content Placeholder 2"/>
          <p:cNvSpPr>
            <a:spLocks noGrp="1"/>
          </p:cNvSpPr>
          <p:nvPr>
            <p:ph idx="1"/>
          </p:nvPr>
        </p:nvSpPr>
        <p:spPr/>
        <p:txBody>
          <a:bodyPr/>
          <a:lstStyle/>
          <a:p>
            <a:r>
              <a:rPr lang="en-US" dirty="0" smtClean="0"/>
              <a:t>Paper ballots</a:t>
            </a:r>
          </a:p>
          <a:p>
            <a:r>
              <a:rPr lang="en-US" dirty="0" smtClean="0"/>
              <a:t>Online voting</a:t>
            </a:r>
          </a:p>
          <a:p>
            <a:r>
              <a:rPr lang="en-US" dirty="0" smtClean="0"/>
              <a:t>Polling stations to vote on the computer</a:t>
            </a:r>
          </a:p>
          <a:p>
            <a:r>
              <a:rPr lang="en-US" dirty="0" smtClean="0"/>
              <a:t>Social media to campaign and get people interested in voting. </a:t>
            </a:r>
          </a:p>
          <a:p>
            <a:r>
              <a:rPr lang="en-US" dirty="0" smtClean="0"/>
              <a:t>Partnering with companies that send reminders of elections.</a:t>
            </a:r>
          </a:p>
          <a:p>
            <a:r>
              <a:rPr lang="en-US" dirty="0" smtClean="0"/>
              <a:t>Having workshops on the voting process and the candidates who are running.</a:t>
            </a:r>
          </a:p>
        </p:txBody>
      </p:sp>
    </p:spTree>
    <p:extLst>
      <p:ext uri="{BB962C8B-B14F-4D97-AF65-F5344CB8AC3E}">
        <p14:creationId xmlns:p14="http://schemas.microsoft.com/office/powerpoint/2010/main" val="4278544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25 Worst Mistakes Your Student Government Can Make</a:t>
            </a:r>
            <a:endParaRPr lang="en-US" dirty="0"/>
          </a:p>
        </p:txBody>
      </p:sp>
      <p:sp>
        <p:nvSpPr>
          <p:cNvPr id="3" name="Content Placeholder 2"/>
          <p:cNvSpPr>
            <a:spLocks noGrp="1"/>
          </p:cNvSpPr>
          <p:nvPr>
            <p:ph idx="1"/>
          </p:nvPr>
        </p:nvSpPr>
        <p:spPr/>
        <p:txBody>
          <a:bodyPr/>
          <a:lstStyle/>
          <a:p>
            <a:r>
              <a:rPr lang="en-US" dirty="0" smtClean="0"/>
              <a:t>Not focus on classes</a:t>
            </a:r>
          </a:p>
          <a:p>
            <a:r>
              <a:rPr lang="en-US" dirty="0" smtClean="0"/>
              <a:t>Spend too much time amending the constitution</a:t>
            </a:r>
          </a:p>
          <a:p>
            <a:r>
              <a:rPr lang="en-US" dirty="0" smtClean="0"/>
              <a:t>Reinventing the wheel and poor records</a:t>
            </a:r>
          </a:p>
          <a:p>
            <a:r>
              <a:rPr lang="en-US" dirty="0" smtClean="0"/>
              <a:t>Drinking at an event or in the office</a:t>
            </a:r>
          </a:p>
          <a:p>
            <a:r>
              <a:rPr lang="en-US" dirty="0" smtClean="0"/>
              <a:t>Being irresponsible with students’ money</a:t>
            </a:r>
          </a:p>
          <a:p>
            <a:r>
              <a:rPr lang="en-US" dirty="0" smtClean="0"/>
              <a:t>Not training the members</a:t>
            </a:r>
          </a:p>
          <a:p>
            <a:r>
              <a:rPr lang="en-US" dirty="0" smtClean="0"/>
              <a:t>Taking everything too personally</a:t>
            </a:r>
          </a:p>
          <a:p>
            <a:r>
              <a:rPr lang="en-US" dirty="0" smtClean="0"/>
              <a:t>Allowing gossip and negativity to fester</a:t>
            </a:r>
            <a:endParaRPr lang="en-US" dirty="0"/>
          </a:p>
        </p:txBody>
      </p:sp>
    </p:spTree>
    <p:extLst>
      <p:ext uri="{BB962C8B-B14F-4D97-AF65-F5344CB8AC3E}">
        <p14:creationId xmlns:p14="http://schemas.microsoft.com/office/powerpoint/2010/main" val="1387110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1849"/>
            <a:ext cx="10515600" cy="5905114"/>
          </a:xfrm>
        </p:spPr>
        <p:txBody>
          <a:bodyPr>
            <a:normAutofit/>
          </a:bodyPr>
          <a:lstStyle/>
          <a:p>
            <a:r>
              <a:rPr lang="en-US" dirty="0" smtClean="0"/>
              <a:t>Seeing administrators as “The Bad Guy” </a:t>
            </a:r>
          </a:p>
          <a:p>
            <a:r>
              <a:rPr lang="en-US" dirty="0" smtClean="0"/>
              <a:t>Being isolated and not networking</a:t>
            </a:r>
          </a:p>
          <a:p>
            <a:r>
              <a:rPr lang="en-US" dirty="0" smtClean="0"/>
              <a:t>Failing to understand that Student Government exists to serve</a:t>
            </a:r>
          </a:p>
          <a:p>
            <a:r>
              <a:rPr lang="en-US" dirty="0" smtClean="0"/>
              <a:t>Not “picking your battles” carefully with campus administration</a:t>
            </a:r>
          </a:p>
          <a:p>
            <a:r>
              <a:rPr lang="en-US" dirty="0" smtClean="0"/>
              <a:t>Doing things in secret behind closed doors</a:t>
            </a:r>
          </a:p>
          <a:p>
            <a:r>
              <a:rPr lang="en-US" dirty="0" smtClean="0"/>
              <a:t>Failing to comply with college policies</a:t>
            </a:r>
          </a:p>
          <a:p>
            <a:r>
              <a:rPr lang="en-US" dirty="0" smtClean="0"/>
              <a:t>Not showing up or being prepared for committee meetings</a:t>
            </a:r>
          </a:p>
          <a:p>
            <a:r>
              <a:rPr lang="en-US" dirty="0" smtClean="0"/>
              <a:t>Failing to set realistic goals</a:t>
            </a:r>
          </a:p>
          <a:p>
            <a:r>
              <a:rPr lang="en-US" dirty="0" smtClean="0"/>
              <a:t>Treating staff and faculty like servants</a:t>
            </a:r>
          </a:p>
          <a:p>
            <a:r>
              <a:rPr lang="en-US" dirty="0" smtClean="0"/>
              <a:t>Focusing too much on activities and programming </a:t>
            </a:r>
          </a:p>
          <a:p>
            <a:r>
              <a:rPr lang="en-US" dirty="0" smtClean="0"/>
              <a:t>Taking action before surveying your students</a:t>
            </a:r>
          </a:p>
        </p:txBody>
      </p:sp>
    </p:spTree>
    <p:extLst>
      <p:ext uri="{BB962C8B-B14F-4D97-AF65-F5344CB8AC3E}">
        <p14:creationId xmlns:p14="http://schemas.microsoft.com/office/powerpoint/2010/main" val="1069352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3568"/>
            <a:ext cx="10515600" cy="6053395"/>
          </a:xfrm>
        </p:spPr>
        <p:txBody>
          <a:bodyPr/>
          <a:lstStyle/>
          <a:p>
            <a:r>
              <a:rPr lang="en-US" dirty="0" smtClean="0"/>
              <a:t>Not following through</a:t>
            </a:r>
          </a:p>
          <a:p>
            <a:r>
              <a:rPr lang="en-US" dirty="0" smtClean="0"/>
              <a:t>Not planning for the future</a:t>
            </a:r>
          </a:p>
          <a:p>
            <a:r>
              <a:rPr lang="en-US" dirty="0" smtClean="0"/>
              <a:t>Going to the press or staging demonstrations</a:t>
            </a:r>
          </a:p>
          <a:p>
            <a:r>
              <a:rPr lang="en-US" dirty="0" smtClean="0"/>
              <a:t>Poor publicity and marketing</a:t>
            </a:r>
          </a:p>
          <a:p>
            <a:r>
              <a:rPr lang="en-US" dirty="0" smtClean="0"/>
              <a:t>Taking on too many projects</a:t>
            </a:r>
          </a:p>
          <a:p>
            <a:r>
              <a:rPr lang="en-US" dirty="0" smtClean="0"/>
              <a:t>Poor communication with students, faculty and staff</a:t>
            </a:r>
            <a:endParaRPr lang="en-US" dirty="0"/>
          </a:p>
        </p:txBody>
      </p:sp>
    </p:spTree>
    <p:extLst>
      <p:ext uri="{BB962C8B-B14F-4D97-AF65-F5344CB8AC3E}">
        <p14:creationId xmlns:p14="http://schemas.microsoft.com/office/powerpoint/2010/main" val="2581695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Make Students Care About Your Student Government: Create “Signature Programs”</a:t>
            </a:r>
            <a:endParaRPr lang="en-US" dirty="0"/>
          </a:p>
        </p:txBody>
      </p:sp>
      <p:sp>
        <p:nvSpPr>
          <p:cNvPr id="3" name="Content Placeholder 2"/>
          <p:cNvSpPr>
            <a:spLocks noGrp="1"/>
          </p:cNvSpPr>
          <p:nvPr>
            <p:ph idx="1"/>
          </p:nvPr>
        </p:nvSpPr>
        <p:spPr/>
        <p:txBody>
          <a:bodyPr/>
          <a:lstStyle/>
          <a:p>
            <a:r>
              <a:rPr lang="en-US" dirty="0" smtClean="0"/>
              <a:t>Most students either do not know about the Student Government or they do not care, because they think it is irrelevant.</a:t>
            </a:r>
          </a:p>
          <a:p>
            <a:r>
              <a:rPr lang="en-US" dirty="0" smtClean="0"/>
              <a:t>Great Student Governments advocate for students’ concerns to their College Officials.</a:t>
            </a:r>
          </a:p>
          <a:p>
            <a:r>
              <a:rPr lang="en-US" dirty="0" smtClean="0"/>
              <a:t>To be relevant, we must </a:t>
            </a:r>
            <a:r>
              <a:rPr lang="en-US" dirty="0"/>
              <a:t>p</a:t>
            </a:r>
            <a:r>
              <a:rPr lang="en-US" dirty="0" smtClean="0"/>
              <a:t>roduce a program that no one on campus can or will provide, to be well-known and save money that we make for the students.</a:t>
            </a:r>
          </a:p>
          <a:p>
            <a:endParaRPr lang="en-US" dirty="0" smtClean="0"/>
          </a:p>
          <a:p>
            <a:endParaRPr lang="en-US" dirty="0"/>
          </a:p>
        </p:txBody>
      </p:sp>
    </p:spTree>
    <p:extLst>
      <p:ext uri="{BB962C8B-B14F-4D97-AF65-F5344CB8AC3E}">
        <p14:creationId xmlns:p14="http://schemas.microsoft.com/office/powerpoint/2010/main" val="19039052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111</TotalTime>
  <Words>916</Words>
  <Application>Microsoft Office PowerPoint</Application>
  <PresentationFormat>Custom</PresentationFormat>
  <Paragraphs>85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Opulent</vt:lpstr>
      <vt:lpstr>American Student Government Association Presentation</vt:lpstr>
      <vt:lpstr>Section 1 – What workshops did I attend?</vt:lpstr>
      <vt:lpstr>What is at least 1 thing I learned from EACH workshop?</vt:lpstr>
      <vt:lpstr>We’re In Together: Representing All Students On Your Campus</vt:lpstr>
      <vt:lpstr>How To Get Students To Vote</vt:lpstr>
      <vt:lpstr>The 25 Worst Mistakes Your Student Government Can Make</vt:lpstr>
      <vt:lpstr>PowerPoint Presentation</vt:lpstr>
      <vt:lpstr>PowerPoint Presentation</vt:lpstr>
      <vt:lpstr>How To Make Students Care About Your Student Government: Create “Signature Programs”</vt:lpstr>
      <vt:lpstr>Examples of Signature Programs</vt:lpstr>
      <vt:lpstr>Changing Agents</vt:lpstr>
      <vt:lpstr>Section 2 - What did I learn from the conference?  </vt:lpstr>
      <vt:lpstr>What were my top three takeaways from the conference?</vt:lpstr>
      <vt:lpstr>What is 1 new initiative I can create for the ASCC after attending this conference? </vt:lpstr>
      <vt:lpstr>What will I now incorporate into my work in the ASCC because of this trip?</vt:lpstr>
      <vt:lpstr>Thank you </vt:lpstr>
    </vt:vector>
  </TitlesOfParts>
  <Company>smccd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Student Government Association Presentation</dc:title>
  <dc:creator>CANLC</dc:creator>
  <cp:lastModifiedBy>canaccstudent</cp:lastModifiedBy>
  <cp:revision>15</cp:revision>
  <dcterms:created xsi:type="dcterms:W3CDTF">2016-02-24T19:35:13Z</dcterms:created>
  <dcterms:modified xsi:type="dcterms:W3CDTF">2016-02-25T01:41:12Z</dcterms:modified>
</cp:coreProperties>
</file>