
<file path=[Content_Types].xml><?xml version="1.0" encoding="utf-8"?>
<Types xmlns="http://schemas.openxmlformats.org/package/2006/content-types">
  <Override PartName="/ppt/slides/slide3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Default Extension="rels" ContentType="application/vnd.openxmlformats-package.relationships+xml"/>
  <Override PartName="/ppt/slides/slide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Default Extension="png" ContentType="image/png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gif" ContentType="image/gif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4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A2"/>
    <a:srgbClr val="0C5265"/>
    <a:srgbClr val="06293D"/>
    <a:srgbClr val="00E700"/>
    <a:srgbClr val="598350"/>
    <a:srgbClr val="763418"/>
    <a:srgbClr val="E4C54E"/>
    <a:srgbClr val="C49032"/>
    <a:srgbClr val="FDBD86"/>
    <a:srgbClr val="9A9A9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1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00A5A-D70C-5E42-9A65-5BF8CE7B0989}" type="datetimeFigureOut">
              <a:rPr lang="en-US" smtClean="0"/>
              <a:pPr/>
              <a:t>4/27/16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6D8EC-BE92-9E4A-A219-1E59DDF630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1" Type="http://schemas.openxmlformats.org/officeDocument/2006/relationships/audio" Target="file://localhost/Users/TinkSaz/Music/iTunes/iTunes%20Media/Music/Tori%20Sazio/Tori%20Sazio's%20Album/Look%20Up%20in%20the%20Sky!.m4a" TargetMode="External"/><Relationship Id="rId2" Type="http://schemas.openxmlformats.org/officeDocument/2006/relationships/audio" Target="file://localhost/Users/TinkSaz/Music/iTunes/iTunes%20Media/Music/Tori%20Sazio/Tori%20Sazio's%20Album/Superman%20Theme.m4a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pn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0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-tinkerbell-853887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773" y="440179"/>
            <a:ext cx="4140200" cy="1841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8906" y="1944309"/>
            <a:ext cx="776773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  <a:t>Tori Sazio</a:t>
            </a:r>
            <a:b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</a:br>
            <a: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  <a:t>Commissioner of Publicity</a:t>
            </a:r>
            <a:b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</a:br>
            <a: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  <a:t>4/26/16</a:t>
            </a:r>
            <a:b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</a:br>
            <a: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  <a:t>2</a:t>
            </a:r>
            <a: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  <a:t> Semesters </a:t>
            </a:r>
            <a:r>
              <a:rPr lang="en-US" sz="5700" dirty="0" smtClean="0">
                <a:solidFill>
                  <a:srgbClr val="E4C54E"/>
                </a:solidFill>
                <a:latin typeface="Waltograph"/>
                <a:cs typeface="Waltograph"/>
              </a:rPr>
              <a:t>in ASCC</a:t>
            </a:r>
            <a:endParaRPr lang="en-US" sz="5700" dirty="0">
              <a:solidFill>
                <a:srgbClr val="E4C54E"/>
              </a:solidFill>
              <a:latin typeface="Waltograph"/>
              <a:cs typeface="Waltograp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1732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7000" dirty="0" smtClean="0">
                <a:solidFill>
                  <a:srgbClr val="0000A2"/>
                </a:solidFill>
                <a:latin typeface="Waltograph"/>
                <a:cs typeface="Waltograph"/>
              </a:rPr>
              <a:t>Change</a:t>
            </a:r>
            <a:endParaRPr lang="en-US" sz="7000" dirty="0">
              <a:solidFill>
                <a:srgbClr val="0000A2"/>
              </a:solidFill>
              <a:latin typeface="Waltograph"/>
              <a:cs typeface="Waltograph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928875"/>
            <a:ext cx="893010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Monotype Corsiva"/>
                <a:cs typeface="Monotype Corsiva"/>
              </a:rPr>
              <a:t>By attending weekly Student Senate meetings, what have you learned about group discussion and dynamics and holding an effective meeting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Monotype Corsiva"/>
                <a:cs typeface="Monotype Corsiva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4028404"/>
            <a:ext cx="655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buNone/>
            </a:pP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Monotype Corsiva"/>
                <a:cs typeface="Monotype Corsiva"/>
              </a:rPr>
              <a:t>Participatory Governance:</a:t>
            </a:r>
            <a:r>
              <a:rPr lang="en-US" sz="4000" b="1" dirty="0" smtClean="0">
                <a:solidFill>
                  <a:schemeClr val="accent4">
                    <a:lumMod val="75000"/>
                  </a:schemeClr>
                </a:solidFill>
                <a:latin typeface="Monotype Corsiva"/>
                <a:cs typeface="Monotype Corsiva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1089" y="2544702"/>
            <a:ext cx="517238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900" dirty="0" smtClean="0">
                <a:solidFill>
                  <a:srgbClr val="660066"/>
                </a:solidFill>
                <a:latin typeface="Waltograph"/>
                <a:cs typeface="Waltograph"/>
              </a:rPr>
              <a:t>One </a:t>
            </a:r>
            <a:r>
              <a:rPr lang="en-US" sz="4900" dirty="0" err="1" smtClean="0">
                <a:solidFill>
                  <a:srgbClr val="660066"/>
                </a:solidFill>
                <a:latin typeface="Waltograph"/>
                <a:cs typeface="Waltograph"/>
              </a:rPr>
              <a:t>mic</a:t>
            </a:r>
            <a:r>
              <a:rPr lang="en-US" sz="4900" dirty="0" smtClean="0">
                <a:solidFill>
                  <a:srgbClr val="660066"/>
                </a:solidFill>
                <a:latin typeface="Waltograph"/>
                <a:cs typeface="Waltograph"/>
              </a:rPr>
              <a:t>, one voice</a:t>
            </a:r>
          </a:p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900" dirty="0" err="1" smtClean="0">
                <a:solidFill>
                  <a:srgbClr val="660066"/>
                </a:solidFill>
                <a:latin typeface="Waltograph"/>
                <a:cs typeface="Waltograph"/>
              </a:rPr>
              <a:t>Parli</a:t>
            </a:r>
            <a:r>
              <a:rPr lang="en-US" sz="4900" dirty="0" smtClean="0">
                <a:solidFill>
                  <a:srgbClr val="660066"/>
                </a:solidFill>
                <a:latin typeface="Waltograph"/>
                <a:cs typeface="Waltograph"/>
              </a:rPr>
              <a:t> Pro</a:t>
            </a:r>
          </a:p>
          <a:p>
            <a:endParaRPr lang="en-US" sz="4900" dirty="0"/>
          </a:p>
        </p:txBody>
      </p:sp>
      <p:sp>
        <p:nvSpPr>
          <p:cNvPr id="8" name="TextBox 7"/>
          <p:cNvSpPr txBox="1"/>
          <p:nvPr/>
        </p:nvSpPr>
        <p:spPr>
          <a:xfrm>
            <a:off x="502936" y="4628568"/>
            <a:ext cx="51723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900" dirty="0" smtClean="0">
                <a:solidFill>
                  <a:srgbClr val="660066"/>
                </a:solidFill>
                <a:latin typeface="Waltograph"/>
                <a:cs typeface="Waltograph"/>
              </a:rPr>
              <a:t>Technology Committee</a:t>
            </a:r>
          </a:p>
          <a:p>
            <a:endParaRPr lang="en-US" sz="4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9" presetClass="entr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250"/>
                            </p:stCondLst>
                            <p:childTnLst>
                              <p:par>
                                <p:cTn id="23" presetID="9" presetClass="entr" presetSubtype="0" fill="hold" grpId="1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1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12801448_975893279146729_810901034154048767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268" y="4150134"/>
            <a:ext cx="3709153" cy="255011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15" name="Picture 14" descr="IMG_5680 (1)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21" y="4345591"/>
            <a:ext cx="4161145" cy="2347091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9029" y="0"/>
            <a:ext cx="4201317" cy="3150988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4" name="Content Placeholder 3" descr="Unknown-8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-14025" r="-14025"/>
          <a:stretch>
            <a:fillRect/>
          </a:stretch>
        </p:blipFill>
        <p:spPr>
          <a:xfrm>
            <a:off x="790482" y="1619745"/>
            <a:ext cx="2847635" cy="2250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82" y="137644"/>
            <a:ext cx="8229600" cy="1143000"/>
          </a:xfrm>
        </p:spPr>
        <p:txBody>
          <a:bodyPr anchor="t">
            <a:normAutofit/>
          </a:bodyPr>
          <a:lstStyle/>
          <a:p>
            <a:pPr algn="l"/>
            <a:r>
              <a:rPr lang="en-US" sz="6300" dirty="0" smtClean="0">
                <a:solidFill>
                  <a:srgbClr val="0000A2"/>
                </a:solidFill>
                <a:latin typeface="Waltograph"/>
                <a:cs typeface="Waltograph"/>
              </a:rPr>
              <a:t>Community</a:t>
            </a:r>
            <a:endParaRPr lang="en-US" sz="6300" dirty="0">
              <a:solidFill>
                <a:srgbClr val="0000A2"/>
              </a:solidFill>
              <a:latin typeface="Waltograph"/>
              <a:cs typeface="Waltograph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268" y="5990487"/>
            <a:ext cx="2152543" cy="702195"/>
          </a:xfrm>
        </p:spPr>
        <p:txBody>
          <a:bodyPr>
            <a:normAutofit/>
          </a:bodyPr>
          <a:lstStyle/>
          <a:p>
            <a:pPr>
              <a:buClr>
                <a:srgbClr val="E3C945"/>
              </a:buClr>
              <a:buFont typeface="Wingdings" charset="2"/>
              <a:buChar char="²"/>
            </a:pPr>
            <a:r>
              <a:rPr lang="en-US" sz="3500" b="1" dirty="0" smtClean="0">
                <a:solidFill>
                  <a:srgbClr val="CCFFCC"/>
                </a:solidFill>
                <a:latin typeface="Waltograph"/>
                <a:cs typeface="Waltograph"/>
              </a:rPr>
              <a:t>Elections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0482" y="1619745"/>
            <a:ext cx="2086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329264" y="1081136"/>
            <a:ext cx="3434062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Monotype Corsiva"/>
                <a:cs typeface="Monotype Corsiva"/>
              </a:rPr>
              <a:t>Event chaired</a:t>
            </a:r>
            <a:r>
              <a:rPr lang="en-US" sz="3200" b="1" dirty="0" smtClean="0">
                <a:solidFill>
                  <a:schemeClr val="accent4">
                    <a:lumMod val="75000"/>
                  </a:schemeClr>
                </a:solidFill>
                <a:latin typeface="Monotype Corsiva"/>
                <a:cs typeface="Monotype Corsiva"/>
              </a:rPr>
              <a:t>:</a:t>
            </a:r>
          </a:p>
          <a:p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-484769" y="1918755"/>
            <a:ext cx="5494503" cy="166199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65760" indent="-365760" algn="ctr">
              <a:buClr>
                <a:srgbClr val="E3C945"/>
              </a:buClr>
              <a:buFont typeface="Wingdings" charset="2"/>
              <a:buChar char="²"/>
            </a:pPr>
            <a:r>
              <a:rPr lang="en-US" sz="3400" dirty="0" smtClean="0">
                <a:solidFill>
                  <a:srgbClr val="FF0000"/>
                </a:solidFill>
                <a:latin typeface="Waltograph"/>
                <a:cs typeface="Waltograph"/>
              </a:rPr>
              <a:t>Alcohol </a:t>
            </a:r>
            <a:r>
              <a:rPr lang="en-US" sz="3400" dirty="0" smtClean="0">
                <a:solidFill>
                  <a:srgbClr val="604A7B"/>
                </a:solidFill>
                <a:latin typeface="Waltograph"/>
                <a:cs typeface="Waltograph"/>
              </a:rPr>
              <a:t>and </a:t>
            </a:r>
            <a:r>
              <a:rPr lang="en-US" sz="3400" dirty="0" smtClean="0">
                <a:solidFill>
                  <a:schemeClr val="accent5">
                    <a:lumMod val="75000"/>
                  </a:schemeClr>
                </a:solidFill>
                <a:latin typeface="Waltograph"/>
                <a:cs typeface="Waltograph"/>
              </a:rPr>
              <a:t>Sexual Assault </a:t>
            </a:r>
            <a:r>
              <a:rPr lang="en-US" sz="3400" dirty="0" smtClean="0">
                <a:solidFill>
                  <a:schemeClr val="accent4">
                    <a:lumMod val="75000"/>
                  </a:schemeClr>
                </a:solidFill>
                <a:latin typeface="Waltograph"/>
                <a:cs typeface="Waltograph"/>
              </a:rPr>
              <a:t>Awareness Week</a:t>
            </a:r>
          </a:p>
          <a:p>
            <a:endParaRPr lang="en-US" sz="3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89029" y="2158354"/>
            <a:ext cx="45549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Monotype Corsiva"/>
                <a:cs typeface="Monotype Corsiva"/>
              </a:rPr>
              <a:t>Top success and one thing I would do </a:t>
            </a:r>
            <a:r>
              <a:rPr lang="en-US" sz="2800" dirty="0" smtClean="0">
                <a:solidFill>
                  <a:srgbClr val="FFFFFF"/>
                </a:solidFill>
                <a:latin typeface="Monotype Corsiva"/>
                <a:cs typeface="Monotype Corsiva"/>
              </a:rPr>
              <a:t>differently: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06502" y="2899041"/>
            <a:ext cx="45823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3C945"/>
              </a:buClr>
              <a:buFont typeface="Wingdings" charset="2"/>
              <a:buChar char="²"/>
            </a:pPr>
            <a:r>
              <a:rPr lang="en-US" sz="4400" dirty="0" smtClean="0">
                <a:solidFill>
                  <a:srgbClr val="1FFBFF"/>
                </a:solidFill>
                <a:latin typeface="Waltograph"/>
                <a:cs typeface="Waltograph"/>
              </a:rPr>
              <a:t>One Love AD</a:t>
            </a:r>
          </a:p>
          <a:p>
            <a:pPr>
              <a:buClr>
                <a:srgbClr val="E3C945"/>
              </a:buClr>
              <a:buFont typeface="Wingdings" charset="2"/>
              <a:buChar char="²"/>
            </a:pPr>
            <a:r>
              <a:rPr lang="en-US" sz="4400" dirty="0" smtClean="0">
                <a:solidFill>
                  <a:srgbClr val="FF0000"/>
                </a:solidFill>
                <a:latin typeface="Waltograph"/>
                <a:cs typeface="Waltograph"/>
              </a:rPr>
              <a:t>Time Management</a:t>
            </a:r>
            <a:endParaRPr lang="en-US" sz="4400" dirty="0">
              <a:solidFill>
                <a:srgbClr val="FF0000"/>
              </a:solidFill>
              <a:latin typeface="Waltograph"/>
              <a:cs typeface="Waltograph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482" y="3806983"/>
            <a:ext cx="3408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04A7B"/>
                </a:solidFill>
                <a:latin typeface="Monotype Corsiva"/>
                <a:cs typeface="Monotype Corsiva"/>
              </a:rPr>
              <a:t>Event </a:t>
            </a:r>
            <a:r>
              <a:rPr lang="en-US" sz="3200" b="1" dirty="0" smtClean="0">
                <a:solidFill>
                  <a:srgbClr val="604A7B"/>
                </a:solidFill>
                <a:latin typeface="Monotype Corsiva"/>
                <a:cs typeface="Monotype Corsiva"/>
              </a:rPr>
              <a:t>committees:</a:t>
            </a:r>
            <a:endParaRPr lang="en-US" sz="3200" b="1" dirty="0" smtClean="0">
              <a:solidFill>
                <a:srgbClr val="604A7B"/>
              </a:solidFill>
              <a:latin typeface="Monotype Corsiva"/>
              <a:cs typeface="Monotype Corsiva"/>
            </a:endParaRPr>
          </a:p>
          <a:p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1072798" y="4884201"/>
            <a:ext cx="2032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3C945"/>
              </a:buClr>
              <a:buFont typeface="Wingdings" charset="2"/>
              <a:buChar char="²"/>
            </a:pPr>
            <a:r>
              <a:rPr lang="en-US" sz="4600" b="1" dirty="0" err="1" smtClean="0">
                <a:solidFill>
                  <a:srgbClr val="FF7DDC"/>
                </a:solidFill>
                <a:latin typeface="Waltograph"/>
                <a:cs typeface="Waltograph"/>
              </a:rPr>
              <a:t>hAPI</a:t>
            </a:r>
            <a:endParaRPr lang="en-US" sz="3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8" grpId="0"/>
      <p:bldP spid="11" grpId="0"/>
      <p:bldP spid="12" grpId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ok Up in the Sky!.m4a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74625" y="6403732"/>
            <a:ext cx="282575" cy="282575"/>
          </a:xfrm>
          <a:prstGeom prst="rect">
            <a:avLst/>
          </a:prstGeom>
        </p:spPr>
      </p:pic>
      <p:pic>
        <p:nvPicPr>
          <p:cNvPr id="6" name="Picture 5" descr="IMG_715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262" y="764351"/>
            <a:ext cx="4405425" cy="5639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3262" y="0"/>
            <a:ext cx="46719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smtClean="0">
                <a:solidFill>
                  <a:srgbClr val="FF0000"/>
                </a:solidFill>
                <a:latin typeface="Comic Sans MS"/>
                <a:cs typeface="Comic Sans MS"/>
              </a:rPr>
              <a:t>ELI!!</a:t>
            </a:r>
            <a:endParaRPr lang="en-US" sz="52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10" name="Superman Theme.m4a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30713" y="3287713"/>
            <a:ext cx="282575" cy="282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6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72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822" y="2684098"/>
            <a:ext cx="4140125" cy="3288956"/>
          </a:xfrm>
          <a:prstGeom prst="rect">
            <a:avLst/>
          </a:prstGeom>
          <a:effectLst>
            <a:softEdge rad="1397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9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6300" dirty="0" smtClean="0">
                <a:solidFill>
                  <a:srgbClr val="0000A2"/>
                </a:solidFill>
                <a:latin typeface="Waltograph"/>
                <a:cs typeface="Waltograph"/>
              </a:rPr>
              <a:t>Leadership</a:t>
            </a:r>
            <a:endParaRPr lang="en-US" sz="6300" dirty="0">
              <a:solidFill>
                <a:srgbClr val="0000A2"/>
              </a:solidFill>
              <a:latin typeface="Waltograph"/>
              <a:cs typeface="Waltograph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75993"/>
            <a:ext cx="8229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700" b="1" dirty="0" smtClean="0">
                <a:solidFill>
                  <a:schemeClr val="accent4">
                    <a:lumMod val="75000"/>
                  </a:schemeClr>
                </a:solidFill>
                <a:latin typeface="Monotype Corsiva"/>
                <a:cs typeface="Monotype Corsiva"/>
              </a:rPr>
              <a:t>What retreats and conferences did you attend during your term?</a:t>
            </a:r>
            <a:endParaRPr lang="en-US" sz="3700" b="1" dirty="0" smtClean="0">
              <a:solidFill>
                <a:schemeClr val="accent4">
                  <a:lumMod val="75000"/>
                </a:schemeClr>
              </a:solidFill>
              <a:latin typeface="Monotype Corsiva"/>
              <a:cs typeface="Monotype Corsiv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8831" y="1822324"/>
            <a:ext cx="61926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5000" dirty="0" smtClean="0">
                <a:solidFill>
                  <a:srgbClr val="660066"/>
                </a:solidFill>
                <a:latin typeface="Waltograph"/>
                <a:cs typeface="Waltograph"/>
              </a:rPr>
              <a:t>Spring 2016 </a:t>
            </a:r>
            <a:r>
              <a:rPr lang="en-US" sz="5000" dirty="0" smtClean="0">
                <a:solidFill>
                  <a:srgbClr val="660066"/>
                </a:solidFill>
                <a:latin typeface="Waltograph"/>
                <a:cs typeface="Waltograph"/>
              </a:rPr>
              <a:t>Retreat</a:t>
            </a:r>
            <a:endParaRPr lang="en-US" sz="5000" dirty="0" smtClean="0">
              <a:solidFill>
                <a:srgbClr val="660066"/>
              </a:solidFill>
              <a:latin typeface="Waltograph"/>
              <a:cs typeface="Waltograph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257" y="2749183"/>
            <a:ext cx="243725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 smtClean="0">
                <a:solidFill>
                  <a:srgbClr val="604A7B"/>
                </a:solidFill>
                <a:latin typeface="Monotype Corsiva"/>
                <a:cs typeface="Monotype Corsiva"/>
              </a:rPr>
              <a:t>Strengths:</a:t>
            </a:r>
            <a:endParaRPr lang="en-US" b="1" dirty="0" smtClean="0">
              <a:latin typeface="Monotype Corsiva"/>
              <a:cs typeface="Monotype Corsiv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0634" y="3610957"/>
            <a:ext cx="3837267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100" dirty="0" smtClean="0">
                <a:solidFill>
                  <a:srgbClr val="660066"/>
                </a:solidFill>
                <a:latin typeface="Waltograph"/>
                <a:cs typeface="Waltograph"/>
              </a:rPr>
              <a:t>Strategic</a:t>
            </a:r>
          </a:p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100" dirty="0" smtClean="0">
                <a:solidFill>
                  <a:srgbClr val="660066"/>
                </a:solidFill>
                <a:latin typeface="Waltograph"/>
                <a:cs typeface="Waltograph"/>
              </a:rPr>
              <a:t>Empathy</a:t>
            </a:r>
          </a:p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100" dirty="0" err="1" smtClean="0">
                <a:solidFill>
                  <a:srgbClr val="660066"/>
                </a:solidFill>
                <a:latin typeface="Waltograph"/>
                <a:cs typeface="Waltograph"/>
              </a:rPr>
              <a:t>Includer</a:t>
            </a:r>
            <a:endParaRPr lang="en-US" sz="4100" dirty="0" smtClean="0">
              <a:solidFill>
                <a:srgbClr val="660066"/>
              </a:solidFill>
              <a:latin typeface="Waltograph"/>
              <a:cs typeface="Waltograph"/>
            </a:endParaRPr>
          </a:p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100" dirty="0" smtClean="0">
                <a:solidFill>
                  <a:srgbClr val="660066"/>
                </a:solidFill>
                <a:latin typeface="Waltograph"/>
                <a:cs typeface="Waltograph"/>
              </a:rPr>
              <a:t>Adaptability</a:t>
            </a:r>
          </a:p>
          <a:p>
            <a:pPr>
              <a:buClr>
                <a:srgbClr val="E4C54E"/>
              </a:buClr>
              <a:buFont typeface="Wingdings" charset="2"/>
              <a:buChar char="²"/>
            </a:pPr>
            <a:r>
              <a:rPr lang="en-US" sz="4100" dirty="0" smtClean="0">
                <a:solidFill>
                  <a:srgbClr val="660066"/>
                </a:solidFill>
                <a:latin typeface="Waltograph"/>
                <a:cs typeface="Waltograph"/>
              </a:rPr>
              <a:t>Input</a:t>
            </a:r>
            <a:endParaRPr lang="en-US" sz="4100" dirty="0">
              <a:solidFill>
                <a:srgbClr val="660066"/>
              </a:solidFill>
              <a:latin typeface="Waltograph"/>
              <a:cs typeface="Waltograp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_53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090" y="3477816"/>
            <a:ext cx="4506913" cy="3380184"/>
          </a:xfrm>
          <a:prstGeom prst="rect">
            <a:avLst/>
          </a:prstGeom>
        </p:spPr>
      </p:pic>
      <p:pic>
        <p:nvPicPr>
          <p:cNvPr id="8" name="Picture 7" descr="IMG_622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7003" y="4427409"/>
            <a:ext cx="1866997" cy="2489329"/>
          </a:xfrm>
          <a:prstGeom prst="rect">
            <a:avLst/>
          </a:prstGeom>
        </p:spPr>
      </p:pic>
      <p:pic>
        <p:nvPicPr>
          <p:cNvPr id="4" name="Picture 3" descr="IMG_66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444888" y="1762091"/>
            <a:ext cx="2915362" cy="2186521"/>
          </a:xfrm>
          <a:prstGeom prst="rect">
            <a:avLst/>
          </a:prstGeom>
        </p:spPr>
      </p:pic>
      <p:pic>
        <p:nvPicPr>
          <p:cNvPr id="6" name="Picture 5" descr="Fatin&amp;M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828" y="2295151"/>
            <a:ext cx="2148172" cy="2625949"/>
          </a:xfrm>
          <a:prstGeom prst="rect">
            <a:avLst/>
          </a:prstGeom>
        </p:spPr>
      </p:pic>
      <p:pic>
        <p:nvPicPr>
          <p:cNvPr id="11" name="Picture 10" descr="IMG_618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2583226" cy="3959741"/>
          </a:xfrm>
          <a:prstGeom prst="rect">
            <a:avLst/>
          </a:prstGeom>
        </p:spPr>
      </p:pic>
      <p:pic>
        <p:nvPicPr>
          <p:cNvPr id="12" name="Picture 11" descr="IMG_5416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3226" y="-1"/>
            <a:ext cx="2306647" cy="4290803"/>
          </a:xfrm>
          <a:prstGeom prst="rect">
            <a:avLst/>
          </a:prstGeom>
        </p:spPr>
      </p:pic>
      <p:pic>
        <p:nvPicPr>
          <p:cNvPr id="13" name="Picture 12" descr="IMG_535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3798" y="-1"/>
            <a:ext cx="3060202" cy="2295152"/>
          </a:xfrm>
          <a:prstGeom prst="rect">
            <a:avLst/>
          </a:prstGeom>
        </p:spPr>
      </p:pic>
      <p:pic>
        <p:nvPicPr>
          <p:cNvPr id="15" name="Picture 14" descr="IMG_5392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6412" y="0"/>
            <a:ext cx="2257386" cy="1397670"/>
          </a:xfrm>
          <a:prstGeom prst="rect">
            <a:avLst/>
          </a:prstGeom>
        </p:spPr>
      </p:pic>
      <p:pic>
        <p:nvPicPr>
          <p:cNvPr id="17" name="Picture 16" descr="IMG_6177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3959740"/>
            <a:ext cx="2950590" cy="2898260"/>
          </a:xfrm>
          <a:prstGeom prst="rect">
            <a:avLst/>
          </a:prstGeom>
        </p:spPr>
      </p:pic>
      <p:pic>
        <p:nvPicPr>
          <p:cNvPr id="7" name="Picture 6" descr="IMG_5349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1106" y="2610950"/>
            <a:ext cx="1522120" cy="2029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7082</TotalTime>
  <Words>107</Words>
  <Application>Microsoft Macintosh PowerPoint</Application>
  <PresentationFormat>On-screen Show (4:3)</PresentationFormat>
  <Paragraphs>26</Paragraphs>
  <Slides>6</Slides>
  <Notes>0</Notes>
  <HiddenSlides>0</HiddenSlides>
  <MMClips>2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Slide 1</vt:lpstr>
      <vt:lpstr>Change</vt:lpstr>
      <vt:lpstr>Community</vt:lpstr>
      <vt:lpstr>Slide 4</vt:lpstr>
      <vt:lpstr>Leadership</vt:lpstr>
      <vt:lpstr>Slide 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Tori Sazio</dc:creator>
  <cp:lastModifiedBy>Tori Sazio</cp:lastModifiedBy>
  <cp:revision>5</cp:revision>
  <dcterms:created xsi:type="dcterms:W3CDTF">2016-04-27T07:43:07Z</dcterms:created>
  <dcterms:modified xsi:type="dcterms:W3CDTF">2016-05-02T05:46:03Z</dcterms:modified>
</cp:coreProperties>
</file>