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1" r:id="rId4"/>
    <p:sldId id="262" r:id="rId5"/>
    <p:sldId id="263" r:id="rId6"/>
    <p:sldId id="258" r:id="rId7"/>
    <p:sldId id="259" r:id="rId8"/>
    <p:sldId id="260" r:id="rId9"/>
  </p:sldIdLst>
  <p:sldSz cx="9144000" cy="5143500" type="screen16x9"/>
  <p:notesSz cx="6858000" cy="9144000"/>
  <p:embeddedFontLst>
    <p:embeddedFont>
      <p:font typeface="Wingdings 3" panose="05040102010807070707" pitchFamily="18" charset="2"/>
      <p:regular r:id="rId11"/>
    </p:embeddedFont>
    <p:embeddedFont>
      <p:font typeface="Calibri" panose="020F0502020204030204" pitchFamily="34" charset="0"/>
      <p:regular r:id="rId12"/>
      <p:bold r:id="rId13"/>
      <p:italic r:id="rId14"/>
      <p:boldItalic r:id="rId15"/>
    </p:embeddedFont>
    <p:embeddedFont>
      <p:font typeface="Century Gothic" panose="020B0502020202020204" pitchFamily="34" charset="0"/>
      <p:regular r:id="rId16"/>
      <p:bold r:id="rId17"/>
      <p:italic r:id="rId18"/>
      <p:boldItalic r:id="rId19"/>
    </p:embeddedFont>
    <p:embeddedFont>
      <p:font typeface="Pinyon Script" panose="020B0604020202020204" charset="0"/>
      <p:regular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6938219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90152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81386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79463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510880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95294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159" y="514350"/>
            <a:ext cx="6000750" cy="2228851"/>
          </a:xfrm>
        </p:spPr>
        <p:txBody>
          <a:bodyPr anchor="b">
            <a:normAutofit/>
          </a:bodyPr>
          <a:lstStyle>
            <a:lvl1pPr algn="l">
              <a:defRPr sz="36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3159" y="2882900"/>
            <a:ext cx="4800600" cy="1460500"/>
          </a:xfrm>
        </p:spPr>
        <p:txBody>
          <a:bodyPr anchor="t">
            <a:normAutofit/>
          </a:bodyPr>
          <a:lstStyle>
            <a:lvl1pPr marL="0" indent="0" algn="l">
              <a:buNone/>
              <a:defRPr sz="1575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6171009" y="6350"/>
            <a:ext cx="2857500" cy="2857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581128" y="68659"/>
            <a:ext cx="4560491" cy="45604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426869" y="171450"/>
            <a:ext cx="3714750" cy="37147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501878" y="24209"/>
            <a:ext cx="3639742" cy="363974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884070" y="457201"/>
            <a:ext cx="3257549" cy="325754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892882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14350" y="400050"/>
            <a:ext cx="8114109" cy="234315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2882900"/>
            <a:ext cx="6228158" cy="3429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57835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514350"/>
            <a:ext cx="7543800" cy="2057400"/>
          </a:xfrm>
        </p:spPr>
        <p:txBody>
          <a:bodyPr anchor="ctr">
            <a:normAutofit/>
          </a:bodyPr>
          <a:lstStyle>
            <a:lvl1pPr algn="l">
              <a:defRPr sz="2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086100"/>
            <a:ext cx="6401991" cy="140970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37774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514350"/>
            <a:ext cx="6858001" cy="20574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84659" y="2571750"/>
            <a:ext cx="6400800" cy="28575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3225801"/>
            <a:ext cx="6400800" cy="1263649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8859" y="60916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14059" y="2076451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799696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2571750"/>
            <a:ext cx="6400800" cy="1273050"/>
          </a:xfrm>
        </p:spPr>
        <p:txBody>
          <a:bodyPr anchor="b">
            <a:normAutofit/>
          </a:bodyPr>
          <a:lstStyle>
            <a:lvl1pPr algn="l">
              <a:defRPr sz="2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8" y="3849736"/>
            <a:ext cx="6401993" cy="6453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56251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514350"/>
            <a:ext cx="6858000" cy="20574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2946400"/>
            <a:ext cx="6400801" cy="7874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733800"/>
            <a:ext cx="6400801" cy="7620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8859" y="60916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14059" y="2076451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437356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514350"/>
            <a:ext cx="7543800" cy="20574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2946401"/>
            <a:ext cx="6400800" cy="6286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575049"/>
            <a:ext cx="6400801" cy="9207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56661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04535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3909" y="514350"/>
            <a:ext cx="1543050" cy="3429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514350"/>
            <a:ext cx="5867400" cy="398145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404558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920455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36771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62017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74561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1504950"/>
            <a:ext cx="6400801" cy="1711200"/>
          </a:xfrm>
        </p:spPr>
        <p:txBody>
          <a:bodyPr anchor="b">
            <a:normAutofit/>
          </a:bodyPr>
          <a:lstStyle>
            <a:lvl1pPr algn="l">
              <a:defRPr sz="27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3371850"/>
            <a:ext cx="6400800" cy="11239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08427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3159" y="514351"/>
            <a:ext cx="3703241" cy="271145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6100" y="514351"/>
            <a:ext cx="3700859" cy="271145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34664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061" y="514350"/>
            <a:ext cx="3487340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159" y="952897"/>
            <a:ext cx="3703241" cy="2272904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9299" y="514350"/>
            <a:ext cx="3498851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54909" y="946546"/>
            <a:ext cx="3696891" cy="2272904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19614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72621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71097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3759" y="514350"/>
            <a:ext cx="2743200" cy="10287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59" y="514350"/>
            <a:ext cx="4457701" cy="398145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3759" y="1657350"/>
            <a:ext cx="2743200" cy="156845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05228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109" y="1085850"/>
            <a:ext cx="4514850" cy="857250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1759" y="685800"/>
            <a:ext cx="2460731" cy="3429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109" y="2082800"/>
            <a:ext cx="4516041" cy="1536700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17858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905227" y="2222500"/>
            <a:ext cx="2236394" cy="2406650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159" y="3365499"/>
            <a:ext cx="6400800" cy="11303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514351"/>
            <a:ext cx="6400800" cy="2711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8309" y="4629150"/>
            <a:ext cx="120015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3159" y="4629150"/>
            <a:ext cx="565785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4183857"/>
            <a:ext cx="856684" cy="5024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4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4360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27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3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2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End of the Year Presentation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latin typeface="Pinyon Script"/>
                <a:ea typeface="Pinyon Script"/>
                <a:cs typeface="Pinyon Script"/>
                <a:sym typeface="Pinyon Script"/>
              </a:rPr>
              <a:t>By Alexander Tucker-Boyd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My top take-aways 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SzPct val="100000"/>
              <a:buFont typeface="Times New Roman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Becoming more brave in trying the obstacle courses on the Spring Leadership Retreat than I was at the Fall Retreat. </a:t>
            </a:r>
          </a:p>
          <a:p>
            <a:pPr marL="457200" lvl="0" indent="-381000" rtl="0">
              <a:spcBef>
                <a:spcPts val="0"/>
              </a:spcBef>
              <a:buSzPct val="100000"/>
              <a:buFont typeface="Times New Roman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Laughing so boisterously and hysterically that people are forced to laugh first and ask questions later. </a:t>
            </a:r>
          </a:p>
          <a:p>
            <a:pPr marL="457200" lvl="0" indent="-381000" rtl="0">
              <a:spcBef>
                <a:spcPts val="0"/>
              </a:spcBef>
              <a:buSzPct val="100000"/>
              <a:buFont typeface="Times New Roman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Talking more than I have talked in my entire life to people other than my family.</a:t>
            </a:r>
          </a:p>
          <a:p>
            <a:pPr marL="457200" lvl="0" indent="-381000" rtl="0">
              <a:spcBef>
                <a:spcPts val="0"/>
              </a:spcBef>
              <a:buSzPct val="100000"/>
              <a:buFont typeface="Times New Roman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Making good first impressions on so many people.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ñada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College Campus Events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152474"/>
            <a:ext cx="8603700" cy="3629075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chaired Constitution Day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 learned from Chairing: Politics is unavoidable; politics affects everything we do, so we should always be aware of it.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was on the committee for Black History Month, Random Acts of Kindness and Star Wars.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 learned: Creativity, Communication, and Responsibility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helping put together these events. It was challenging and I am glad that I was able to help contribute ideas for the events such as suggesting questions for the Q &amp; A panel, helping to write inspirational messages, and helping set up for the Star Wars event. </a:t>
            </a:r>
          </a:p>
        </p:txBody>
      </p:sp>
    </p:spTree>
    <p:extLst>
      <p:ext uri="{BB962C8B-B14F-4D97-AF65-F5344CB8AC3E}">
        <p14:creationId xmlns:p14="http://schemas.microsoft.com/office/powerpoint/2010/main" val="387785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Big and Little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Dominic is my big. Last semester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Rupinder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was my big. I have not met with either of them formally for the Big and Little meeting.</a:t>
            </a:r>
          </a:p>
        </p:txBody>
      </p:sp>
    </p:spTree>
    <p:extLst>
      <p:ext uri="{BB962C8B-B14F-4D97-AF65-F5344CB8AC3E}">
        <p14:creationId xmlns:p14="http://schemas.microsoft.com/office/powerpoint/2010/main" val="311890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Conferences I attended and What I Learned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Conferences: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CCCSAA Conference                                               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Fall 2015 Retreat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Spring 2016 Retreat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ASGA Conference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Take-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aways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all different and we have to   figure out what works for all of us in order to work together effectively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important to listen to everyone when working with a group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motivated myself to participate even though some of the activities were so challenging that I did not want to try.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takes a lot of time, effort and regular training in order to become a Student Leader as well as to maintain and improve Student Leadership skills.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8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 idx="4294967295"/>
          </p:nvPr>
        </p:nvSpPr>
        <p:spPr>
          <a:xfrm>
            <a:off x="0" y="458788"/>
            <a:ext cx="8369300" cy="685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>
                <a:latin typeface="Times New Roman"/>
                <a:ea typeface="Times New Roman"/>
                <a:cs typeface="Times New Roman"/>
                <a:sym typeface="Times New Roman"/>
              </a:rPr>
              <a:t>What I have </a:t>
            </a:r>
            <a:r>
              <a:rPr lang="en" dirty="0" smtClean="0">
                <a:latin typeface="Times New Roman"/>
                <a:ea typeface="Times New Roman"/>
                <a:cs typeface="Times New Roman"/>
                <a:sym typeface="Times New Roman"/>
              </a:rPr>
              <a:t>learned from Student Senate</a:t>
            </a:r>
            <a:endParaRPr lang="en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" name="Shape 67"/>
          <p:cNvSpPr txBox="1">
            <a:spLocks noGrp="1"/>
          </p:cNvSpPr>
          <p:nvPr>
            <p:ph type="body" idx="4294967295"/>
          </p:nvPr>
        </p:nvSpPr>
        <p:spPr>
          <a:xfrm>
            <a:off x="0" y="1338263"/>
            <a:ext cx="349250" cy="822325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1</a:t>
            </a:r>
          </a:p>
        </p:txBody>
      </p:sp>
      <p:sp>
        <p:nvSpPr>
          <p:cNvPr id="69" name="Shape 69"/>
          <p:cNvSpPr txBox="1">
            <a:spLocks noGrp="1"/>
          </p:cNvSpPr>
          <p:nvPr>
            <p:ph type="body" idx="4294967295"/>
          </p:nvPr>
        </p:nvSpPr>
        <p:spPr>
          <a:xfrm>
            <a:off x="0" y="1338263"/>
            <a:ext cx="350838" cy="822325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2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type="body" idx="4294967295"/>
          </p:nvPr>
        </p:nvSpPr>
        <p:spPr>
          <a:xfrm>
            <a:off x="8794750" y="1338263"/>
            <a:ext cx="349250" cy="822325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3</a:t>
            </a:r>
          </a:p>
        </p:txBody>
      </p:sp>
      <p:cxnSp>
        <p:nvCxnSpPr>
          <p:cNvPr id="68" name="Shape 68"/>
          <p:cNvCxnSpPr/>
          <p:nvPr/>
        </p:nvCxnSpPr>
        <p:spPr>
          <a:xfrm>
            <a:off x="857675" y="1514725"/>
            <a:ext cx="0" cy="4788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70" name="Shape 70"/>
          <p:cNvCxnSpPr/>
          <p:nvPr/>
        </p:nvCxnSpPr>
        <p:spPr>
          <a:xfrm>
            <a:off x="3647550" y="1514725"/>
            <a:ext cx="0" cy="4788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72" name="Shape 72"/>
          <p:cNvCxnSpPr/>
          <p:nvPr/>
        </p:nvCxnSpPr>
        <p:spPr>
          <a:xfrm>
            <a:off x="6427225" y="1514725"/>
            <a:ext cx="0" cy="4788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73" name="Shape 73"/>
          <p:cNvSpPr txBox="1"/>
          <p:nvPr/>
        </p:nvSpPr>
        <p:spPr>
          <a:xfrm>
            <a:off x="505500" y="1326950"/>
            <a:ext cx="8368200" cy="3348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SzPct val="100000"/>
              <a:buFont typeface="Times New Roman"/>
              <a:buChar char="●"/>
            </a:pPr>
            <a:r>
              <a:rPr lang="en" sz="2400" dirty="0">
                <a:latin typeface="Times New Roman"/>
                <a:ea typeface="Times New Roman"/>
                <a:cs typeface="Times New Roman"/>
                <a:sym typeface="Times New Roman"/>
              </a:rPr>
              <a:t>How to be recognized by the chair in a meeting before I start talking.</a:t>
            </a:r>
          </a:p>
          <a:p>
            <a:pPr marL="457200" lvl="0" indent="-381000" rtl="0">
              <a:spcBef>
                <a:spcPts val="0"/>
              </a:spcBef>
              <a:buSzPct val="100000"/>
              <a:buFont typeface="Times New Roman"/>
              <a:buChar char="●"/>
            </a:pPr>
            <a:r>
              <a:rPr lang="en" sz="2400" dirty="0">
                <a:latin typeface="Times New Roman"/>
                <a:ea typeface="Times New Roman"/>
                <a:cs typeface="Times New Roman"/>
                <a:sym typeface="Times New Roman"/>
              </a:rPr>
              <a:t>How to make a motion.</a:t>
            </a:r>
          </a:p>
          <a:p>
            <a:pPr marL="457200" lvl="0" indent="-381000">
              <a:spcBef>
                <a:spcPts val="0"/>
              </a:spcBef>
              <a:buSzPct val="100000"/>
              <a:buFont typeface="Times New Roman"/>
              <a:buChar char="●"/>
            </a:pPr>
            <a:r>
              <a:rPr lang="en" sz="2400" dirty="0">
                <a:latin typeface="Times New Roman"/>
                <a:ea typeface="Times New Roman"/>
                <a:cs typeface="Times New Roman"/>
                <a:sym typeface="Times New Roman"/>
              </a:rPr>
              <a:t>How to trust others</a:t>
            </a:r>
            <a:r>
              <a:rPr lang="en" sz="2400" dirty="0" smtClean="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04800" y="133350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>
                <a:latin typeface="Times New Roman"/>
                <a:ea typeface="Times New Roman"/>
                <a:cs typeface="Times New Roman"/>
                <a:sym typeface="Times New Roman"/>
              </a:rPr>
              <a:t>My Top Five Strengths</a:t>
            </a: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04800" y="819150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spcAft>
                <a:spcPts val="1600"/>
              </a:spcAft>
              <a:buSzPct val="100000"/>
              <a:buFont typeface="Times New Roman"/>
              <a:buAutoNum type="arabicPeriod"/>
            </a:pPr>
            <a:r>
              <a:rPr lang="en" sz="2400" dirty="0" smtClean="0">
                <a:latin typeface="Times New Roman"/>
                <a:ea typeface="Times New Roman"/>
                <a:cs typeface="Times New Roman"/>
                <a:sym typeface="Times New Roman"/>
              </a:rPr>
              <a:t>Connectedness – I like to learn about the past in order to understand the present.</a:t>
            </a:r>
            <a:endParaRPr lang="en" sz="24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rtl="0">
              <a:spcBef>
                <a:spcPts val="0"/>
              </a:spcBef>
              <a:spcAft>
                <a:spcPts val="1600"/>
              </a:spcAft>
              <a:buSzPct val="100000"/>
              <a:buFont typeface="Times New Roman"/>
              <a:buAutoNum type="arabicPeriod"/>
            </a:pPr>
            <a:r>
              <a:rPr lang="en" sz="2400" dirty="0" smtClean="0">
                <a:latin typeface="Times New Roman"/>
                <a:ea typeface="Times New Roman"/>
                <a:cs typeface="Times New Roman"/>
                <a:sym typeface="Times New Roman"/>
              </a:rPr>
              <a:t>Consistency – I treat people equally. </a:t>
            </a:r>
            <a:endParaRPr lang="en" sz="24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rtl="0">
              <a:spcBef>
                <a:spcPts val="0"/>
              </a:spcBef>
              <a:spcAft>
                <a:spcPts val="1600"/>
              </a:spcAft>
              <a:buSzPct val="100000"/>
              <a:buFont typeface="Times New Roman"/>
              <a:buAutoNum type="arabicPeriod"/>
            </a:pPr>
            <a:r>
              <a:rPr lang="en" sz="2400" dirty="0" smtClean="0">
                <a:latin typeface="Times New Roman"/>
                <a:ea typeface="Times New Roman"/>
                <a:cs typeface="Times New Roman"/>
                <a:sym typeface="Times New Roman"/>
              </a:rPr>
              <a:t>Context – I talk about my memories as a narrative.</a:t>
            </a:r>
            <a:endParaRPr lang="en" sz="24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>
              <a:buFont typeface="Times New Roman"/>
              <a:buAutoNum type="arabicPeriod"/>
            </a:pPr>
            <a:r>
              <a:rPr lang="en" sz="2400" dirty="0">
                <a:latin typeface="Times New Roman"/>
                <a:ea typeface="Times New Roman"/>
                <a:cs typeface="Times New Roman"/>
                <a:sym typeface="Times New Roman"/>
              </a:rPr>
              <a:t>Empathy – </a:t>
            </a:r>
            <a:r>
              <a:rPr lang="en" sz="2400" dirty="0" smtClean="0">
                <a:latin typeface="Times New Roman"/>
                <a:ea typeface="Times New Roman"/>
                <a:cs typeface="Times New Roman"/>
                <a:sym typeface="Times New Roman"/>
              </a:rPr>
              <a:t>I notice and understand how people are feeling. </a:t>
            </a:r>
          </a:p>
          <a:p>
            <a:pPr marL="457200" indent="-381000">
              <a:buFont typeface="Times New Roman"/>
              <a:buAutoNum type="arabicPeriod"/>
            </a:pPr>
            <a:r>
              <a:rPr lang="en" sz="2400" dirty="0">
                <a:latin typeface="Times New Roman"/>
                <a:ea typeface="Times New Roman"/>
                <a:cs typeface="Times New Roman"/>
                <a:sym typeface="Times New Roman"/>
              </a:rPr>
              <a:t>Harmony – </a:t>
            </a:r>
            <a:r>
              <a:rPr lang="en" sz="2400" dirty="0" smtClean="0">
                <a:latin typeface="Times New Roman"/>
                <a:ea typeface="Times New Roman"/>
                <a:cs typeface="Times New Roman"/>
                <a:sym typeface="Times New Roman"/>
              </a:rPr>
              <a:t>I like to come to agreements with people.</a:t>
            </a:r>
            <a:endParaRPr lang="en" sz="2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6200" lvl="0" rtl="0">
              <a:spcBef>
                <a:spcPts val="0"/>
              </a:spcBef>
              <a:spcAft>
                <a:spcPts val="1600"/>
              </a:spcAft>
              <a:buSzPct val="100000"/>
            </a:pPr>
            <a:endParaRPr lang="en" sz="24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311700" y="580875"/>
            <a:ext cx="8180700" cy="75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" sz="4800" dirty="0">
                <a:latin typeface="Pinyon Script"/>
                <a:ea typeface="Pinyon Script"/>
                <a:cs typeface="Pinyon Script"/>
                <a:sym typeface="Pinyon Script"/>
              </a:rPr>
              <a:t>          Closing Remarks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311700" y="1427525"/>
            <a:ext cx="8180700" cy="3179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dirty="0" smtClean="0">
                <a:latin typeface="Times New Roman"/>
                <a:ea typeface="Times New Roman"/>
                <a:cs typeface="Times New Roman"/>
                <a:sym typeface="Times New Roman"/>
              </a:rPr>
              <a:t>I had fun at the ASGA and CCCSAA Conferences. Those were great bonding experiences. </a:t>
            </a:r>
            <a:endParaRPr sz="2400" dirty="0" smtClean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ctr">
              <a:spcBef>
                <a:spcPts val="0"/>
              </a:spcBef>
              <a:buNone/>
            </a:pPr>
            <a:endParaRPr lang="en" sz="3000" dirty="0" smtClean="0">
              <a:latin typeface="Pinyon Script"/>
              <a:ea typeface="Pinyon Script"/>
              <a:cs typeface="Pinyon Script"/>
              <a:sym typeface="Pinyon Script"/>
            </a:endParaRPr>
          </a:p>
          <a:p>
            <a:pPr lvl="0" algn="ctr">
              <a:spcBef>
                <a:spcPts val="0"/>
              </a:spcBef>
              <a:buNone/>
            </a:pPr>
            <a:endParaRPr lang="en" sz="3000" dirty="0">
              <a:latin typeface="Pinyon Script"/>
              <a:ea typeface="Pinyon Script"/>
              <a:cs typeface="Pinyon Script"/>
              <a:sym typeface="Pinyon Script"/>
            </a:endParaRPr>
          </a:p>
          <a:p>
            <a:pPr lvl="0" algn="ctr">
              <a:spcBef>
                <a:spcPts val="0"/>
              </a:spcBef>
              <a:buNone/>
            </a:pPr>
            <a:r>
              <a:rPr lang="en" sz="3000" dirty="0" smtClean="0">
                <a:latin typeface="Pinyon Script"/>
                <a:ea typeface="Pinyon Script"/>
                <a:cs typeface="Pinyon Script"/>
                <a:sym typeface="Pinyon Script"/>
              </a:rPr>
              <a:t>Thank </a:t>
            </a:r>
            <a:r>
              <a:rPr lang="en" sz="3000" dirty="0">
                <a:latin typeface="Pinyon Script"/>
                <a:ea typeface="Pinyon Script"/>
                <a:cs typeface="Pinyon Script"/>
                <a:sym typeface="Pinyon Script"/>
              </a:rPr>
              <a:t>You</a:t>
            </a:r>
          </a:p>
          <a:p>
            <a:pPr lvl="0">
              <a:spcBef>
                <a:spcPts val="0"/>
              </a:spcBef>
              <a:buNone/>
            </a:pPr>
            <a:endParaRPr sz="24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spcBef>
                <a:spcPts val="0"/>
              </a:spcBef>
              <a:buNone/>
            </a:pPr>
            <a:endParaRPr sz="24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spcBef>
                <a:spcPts val="0"/>
              </a:spcBef>
              <a:buNone/>
            </a:pPr>
            <a:endParaRPr sz="24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spcBef>
                <a:spcPts val="0"/>
              </a:spcBef>
              <a:buNone/>
            </a:pPr>
            <a:endParaRPr sz="24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129</TotalTime>
  <Words>444</Words>
  <Application>Microsoft Office PowerPoint</Application>
  <PresentationFormat>On-screen Show (16:9)</PresentationFormat>
  <Paragraphs>48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Wingdings 3</vt:lpstr>
      <vt:lpstr>Calibri</vt:lpstr>
      <vt:lpstr>Times New Roman</vt:lpstr>
      <vt:lpstr>Century Gothic</vt:lpstr>
      <vt:lpstr>Pinyon Script</vt:lpstr>
      <vt:lpstr>Arial</vt:lpstr>
      <vt:lpstr>Slice</vt:lpstr>
      <vt:lpstr>End of the Year Presentation</vt:lpstr>
      <vt:lpstr>My top take-aways </vt:lpstr>
      <vt:lpstr>Cañada College Campus Events</vt:lpstr>
      <vt:lpstr>Big and Little</vt:lpstr>
      <vt:lpstr>Conferences I attended and What I Learned</vt:lpstr>
      <vt:lpstr>What I have learned from Student Senate</vt:lpstr>
      <vt:lpstr>My Top Five Strengths</vt:lpstr>
      <vt:lpstr>          Closing Remarks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 of the Year Presentation</dc:title>
  <dc:creator>Maggi, Misha</dc:creator>
  <cp:lastModifiedBy>CANLC</cp:lastModifiedBy>
  <cp:revision>17</cp:revision>
  <dcterms:modified xsi:type="dcterms:W3CDTF">2016-05-04T22:28:40Z</dcterms:modified>
</cp:coreProperties>
</file>