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PT Sans Narrow" panose="020B0604020202020204" charset="0"/>
      <p:regular r:id="rId10"/>
      <p:bold r:id="rId11"/>
    </p:embeddedFont>
    <p:embeddedFont>
      <p:font typeface="Open Sans" panose="020B060402020202020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8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Imposter Syndrome is a psychological phenomenon in which people doubt their accomplishments and fear that they’ll be exposed as a “fraud”. It’s the notion that one isn’t qualified enough for something that they clearly are qualified for. “Imposters” have the tendency to credit their successes to luck. 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Shape 11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Shape 1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Shape 13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Shape 14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Shape 15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Shape 16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Shape 17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Shape 47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nestar.edu/departments/studentactivities/true_colors_exploring_leadership_styles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1004150" y="15993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80000"/>
                </a:solidFill>
              </a:rPr>
              <a:t>EOY Presentation</a:t>
            </a:r>
            <a:endParaRPr>
              <a:solidFill>
                <a:srgbClr val="980000"/>
              </a:solidFill>
            </a:endParaRPr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2137225" y="26214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Georgina Corral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Restorative, Harmony, Deliberative, Consistency, Relator</a:t>
            </a:r>
            <a:endParaRPr sz="14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April 26th, 2018</a:t>
            </a:r>
            <a:endParaRPr sz="14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2 Semesters in Student Life</a:t>
            </a:r>
            <a:endParaRPr sz="14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80000"/>
                </a:solidFill>
              </a:rPr>
              <a:t>Service</a:t>
            </a:r>
            <a:endParaRPr>
              <a:solidFill>
                <a:srgbClr val="980000"/>
              </a:solidFill>
            </a:endParaRP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Attending Staff Meetings:</a:t>
            </a:r>
            <a:endParaRPr/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Having short and structured meetings is very effective. In addition to this, going over what is going to be discussed during the meeting.</a:t>
            </a:r>
            <a:endParaRPr/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believe that my customer service is one of my strengths</a:t>
            </a:r>
            <a:endParaRPr/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 see it as a success every time I have friendly, genuine encounters with students. I feel good knowing that I did everything in my power to help them, and it’s nice when they are genuinely grateful.</a:t>
            </a:r>
            <a:endParaRPr/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Time Management Hacks:</a:t>
            </a:r>
            <a:endParaRPr/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Doing least favorite subjects first to get them over with faster.</a:t>
            </a:r>
            <a:endParaRPr/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Utilizing Calendar on my computer to plan out what my week looks like.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80000"/>
                </a:solidFill>
              </a:rPr>
              <a:t>Leadership</a:t>
            </a:r>
            <a:endParaRPr>
              <a:solidFill>
                <a:srgbClr val="980000"/>
              </a:solidFill>
            </a:endParaRP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True Color: Blue</a:t>
            </a:r>
            <a:endParaRPr/>
          </a:p>
          <a:p>
            <a:pPr marL="457200" lvl="0" indent="-3429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am relationship-oriented and impulse-oriented.</a:t>
            </a:r>
            <a:endParaRPr/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have a strong desire to influence others so that they lead more significant lives.</a:t>
            </a:r>
            <a:endParaRPr/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often work in the arts, communication, education, and helping professions.</a:t>
            </a:r>
            <a:endParaRPr/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am adept at motivating and interacting with others.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80000"/>
                </a:solidFill>
              </a:rPr>
              <a:t>Leadership</a:t>
            </a:r>
            <a:endParaRPr>
              <a:solidFill>
                <a:srgbClr val="980000"/>
              </a:solidFill>
            </a:endParaRP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True Color: Orange</a:t>
            </a:r>
            <a:endParaRPr sz="1400"/>
          </a:p>
          <a:p>
            <a:pPr marL="457200" lvl="0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I am bored and restless with jobs that are routine and structured</a:t>
            </a:r>
            <a:endParaRPr sz="1400"/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BUT I LOVE WHEN I GET SENT ON BUSINESS TRIPS!</a:t>
            </a:r>
            <a:endParaRPr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I am satisfied in careers that allow me independence and freedom</a:t>
            </a:r>
            <a:endParaRPr sz="1400"/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This is why working in a lab appeals to me</a:t>
            </a:r>
            <a:endParaRPr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I learn by doing and experiencing rather than by listening and reading</a:t>
            </a:r>
            <a:endParaRPr sz="1400"/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I am fun lol</a:t>
            </a:r>
            <a:endParaRPr sz="1400"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/>
              <a:t>Campus-wide Event: Women in Stem Panel Event</a:t>
            </a:r>
            <a:endParaRPr sz="1400"/>
          </a:p>
          <a:p>
            <a:pPr marL="457200" lvl="0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This event is inspiring because I have a lot of fears and insecurities when it comes to my future in STEM, and it helped to listen to women that have gone through it all</a:t>
            </a:r>
            <a:endParaRPr sz="1400"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700" u="sng">
                <a:solidFill>
                  <a:schemeClr val="hlink"/>
                </a:solidFill>
                <a:hlinkClick r:id="rId3"/>
              </a:rPr>
              <a:t>http://www.lonestar.edu/departments/studentactivities/true_colors_exploring_leadership_styles.pdf</a:t>
            </a:r>
            <a:endParaRPr sz="700"/>
          </a:p>
          <a:p>
            <a:pPr marL="0" lvl="0" indent="0" rtl="0">
              <a:spcBef>
                <a:spcPts val="1600"/>
              </a:spcBef>
              <a:spcAft>
                <a:spcPts val="1600"/>
              </a:spcAft>
              <a:buNone/>
            </a:pPr>
            <a:endParaRPr sz="7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80000"/>
                </a:solidFill>
              </a:rPr>
              <a:t>Community</a:t>
            </a:r>
            <a:endParaRPr>
              <a:solidFill>
                <a:srgbClr val="980000"/>
              </a:solidFill>
            </a:endParaRP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A social issue I am passionate about is universal access to education. I value education a lot, and I believe that everyone should have the right to an education regardless of sex, race, religion, socioeconomic status, or physical or mental disabilities.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80000"/>
                </a:solidFill>
              </a:rPr>
              <a:t>Engagement</a:t>
            </a:r>
            <a:endParaRPr>
              <a:solidFill>
                <a:srgbClr val="980000"/>
              </a:solidFill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Fall Retreat</a:t>
            </a:r>
            <a:endParaRPr sz="1500"/>
          </a:p>
          <a:p>
            <a:pPr marL="457200" lvl="0" indent="-323850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Winter Training</a:t>
            </a:r>
            <a:endParaRPr sz="1500"/>
          </a:p>
          <a:p>
            <a:pPr marL="457200" lvl="0" indent="-323850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STEM Speaker Series</a:t>
            </a:r>
            <a:endParaRPr sz="1500"/>
          </a:p>
          <a:p>
            <a:pPr marL="457200" lvl="0" indent="-323850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Women in Engineering</a:t>
            </a:r>
            <a:endParaRPr sz="1500"/>
          </a:p>
          <a:p>
            <a:pPr marL="457200" lvl="0" indent="-323850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Alternative Spring Break Service Trip</a:t>
            </a:r>
            <a:endParaRPr sz="1500"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500"/>
              <a:t>Top 3 take-aways:</a:t>
            </a:r>
            <a:endParaRPr sz="1500"/>
          </a:p>
          <a:p>
            <a:pPr marL="457200" lvl="0" indent="-323850" rtl="0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Surround yourself with people that have similar goals/values to yours and that support you instead of bring you down.</a:t>
            </a:r>
            <a:endParaRPr sz="1500"/>
          </a:p>
          <a:p>
            <a:pPr marL="457200" lvl="0" indent="-323850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Overcome Imposter Syndrome because I deserve everything that I have worked for.</a:t>
            </a:r>
            <a:endParaRPr sz="1500"/>
          </a:p>
          <a:p>
            <a:pPr marL="457200" lvl="0" indent="-323850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Seek support when you need it. You’re only hurting yourself if you don’t ask for help when you need it.</a:t>
            </a:r>
            <a:endParaRPr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80000"/>
                </a:solidFill>
              </a:rPr>
              <a:t>Closing Thoughts</a:t>
            </a:r>
            <a:endParaRPr>
              <a:solidFill>
                <a:srgbClr val="980000"/>
              </a:solidFill>
            </a:endParaRP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Being a part of Student Life has made me more comfortable with myself.</a:t>
            </a:r>
            <a:endParaRPr/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I’m thankful for having this position because I can help students to the best of my ability</a:t>
            </a:r>
            <a:endParaRPr/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 love helping students, especially when they’re shy and older because they usually are the ones that appreciate us the most.</a:t>
            </a:r>
            <a:endParaRPr/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I’m also thankful for having a job with two great, understanding bosses who I have a great relationship with.</a:t>
            </a:r>
            <a:endParaRPr/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This position has taught me that it’s completely okay to ask for help, ask for time off, ask for more time for an assignment, etc. My old job took a toll on my mental health, but this job helped me understand that it’s okay if you need a break.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607</Words>
  <Application>Microsoft Office PowerPoint</Application>
  <PresentationFormat>On-screen Show (16:9)</PresentationFormat>
  <Paragraphs>49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PT Sans Narrow</vt:lpstr>
      <vt:lpstr>Open Sans</vt:lpstr>
      <vt:lpstr>Tropic</vt:lpstr>
      <vt:lpstr>EOY Presentation</vt:lpstr>
      <vt:lpstr>Service</vt:lpstr>
      <vt:lpstr>Leadership</vt:lpstr>
      <vt:lpstr>Leadership</vt:lpstr>
      <vt:lpstr>Community</vt:lpstr>
      <vt:lpstr>Engagement</vt:lpstr>
      <vt:lpstr>Closing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EOY Presentation</dc:title>
  <dc:creator>Forman-Ortiz, Joshua</dc:creator>
  <cp:lastModifiedBy>Forman-Ortiz, Joshua</cp:lastModifiedBy>
  <cp:revision>2</cp:revision>
  <dcterms:modified xsi:type="dcterms:W3CDTF">2018-06-13T16:57:40Z</dcterms:modified>
</cp:coreProperties>
</file>