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97"/>
    <a:srgbClr val="59213A"/>
    <a:srgbClr val="592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567" autoAdjust="0"/>
    <p:restoredTop sz="86355" autoAdjust="0"/>
  </p:normalViewPr>
  <p:slideViewPr>
    <p:cSldViewPr snapToGrid="0" snapToObjects="1">
      <p:cViewPr varScale="1">
        <p:scale>
          <a:sx n="92" d="100"/>
          <a:sy n="92" d="100"/>
        </p:scale>
        <p:origin x="-236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latin typeface="Lucida Calligraphy"/>
                <a:cs typeface="Lucida Calligraphy"/>
              </a:rPr>
              <a:t>Gabriela Ramirez</a:t>
            </a:r>
            <a:endParaRPr lang="en-US" sz="5000" dirty="0">
              <a:latin typeface="Lucida Calligraphy"/>
              <a:cs typeface="Lucida Calligraph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Student Intern </a:t>
            </a:r>
          </a:p>
          <a:p>
            <a:r>
              <a:rPr lang="en-US" sz="2800" dirty="0" smtClean="0"/>
              <a:t>May 1,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SERVICE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3200" dirty="0" smtClean="0"/>
              <a:t>Balancing Life</a:t>
            </a:r>
            <a:endParaRPr lang="en-US" sz="3200" dirty="0"/>
          </a:p>
        </p:txBody>
      </p:sp>
      <p:pic>
        <p:nvPicPr>
          <p:cNvPr id="4" name="Content Placeholder 3" descr="online-mba-work-life-balance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b="934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25748" y="1781513"/>
            <a:ext cx="7719308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Organize</a:t>
            </a:r>
            <a:r>
              <a:rPr lang="en-US" sz="2000" dirty="0" smtClean="0"/>
              <a:t>: take notes, make lists, schedule my activities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Adapting the right mindset</a:t>
            </a:r>
            <a:r>
              <a:rPr lang="en-US" sz="2000" dirty="0" smtClean="0"/>
              <a:t>: Be realistic</a:t>
            </a:r>
          </a:p>
          <a:p>
            <a:endParaRPr lang="en-US" sz="2000" dirty="0"/>
          </a:p>
          <a:p>
            <a:r>
              <a:rPr lang="en-US" sz="2000" b="1" dirty="0" smtClean="0"/>
              <a:t>Communication tactics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Listen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Friendly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Make students feel welcome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Be supportive</a:t>
            </a:r>
          </a:p>
        </p:txBody>
      </p:sp>
    </p:spTree>
    <p:extLst>
      <p:ext uri="{BB962C8B-B14F-4D97-AF65-F5344CB8AC3E}">
        <p14:creationId xmlns:p14="http://schemas.microsoft.com/office/powerpoint/2010/main" val="337351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Lucida Calligraphy"/>
                <a:cs typeface="Lucida Calligraphy"/>
              </a:rPr>
              <a:t>Leadership</a:t>
            </a:r>
            <a:r>
              <a:rPr lang="en-US" sz="5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Lucida Calligraphy"/>
                <a:cs typeface="Lucida Calligraphy"/>
              </a:rPr>
              <a:t/>
            </a:r>
            <a:br>
              <a:rPr lang="en-US" sz="5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Lucida Calligraphy"/>
                <a:cs typeface="Lucida Calligraphy"/>
              </a:rPr>
            </a:br>
            <a:r>
              <a:rPr lang="en-US" sz="42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  <a:cs typeface="Lucida Calligraphy"/>
              </a:rPr>
              <a:t>My Top 5</a:t>
            </a:r>
            <a:endParaRPr lang="en-US" sz="4200" dirty="0">
              <a:solidFill>
                <a:schemeClr val="tx2">
                  <a:lumMod val="25000"/>
                  <a:lumOff val="75000"/>
                </a:schemeClr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9" y="1567072"/>
            <a:ext cx="8600432" cy="49868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Futuristic</a:t>
            </a:r>
          </a:p>
          <a:p>
            <a:pPr marL="336550" lvl="1" indent="0">
              <a:lnSpc>
                <a:spcPct val="7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Set goals for future, always looking at the big picture. “eye    </a:t>
            </a:r>
          </a:p>
          <a:p>
            <a:pPr marL="336550" lvl="1" indent="0">
              <a:lnSpc>
                <a:spcPct val="70000"/>
              </a:lnSpc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on the prize”. Encouraging others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Includer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36550" lvl="1" indent="0">
              <a:lnSpc>
                <a:spcPct val="8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Instinctively accepting person. Likes to surround myself with many people. Show respect. Represent others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Focus</a:t>
            </a:r>
          </a:p>
          <a:p>
            <a:pPr marL="927100" lvl="3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-Keeps me disciplined as it forces me to be efficient. Valuable team member. Independent. Identify role models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Achiever</a:t>
            </a:r>
          </a:p>
          <a:p>
            <a:pPr marL="349250" lvl="1" indent="0">
              <a:lnSpc>
                <a:spcPct val="8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-Able to balance being full student and staying on top of my classes, working at the center for student life, being a mom 24/7, president of the </a:t>
            </a:r>
            <a:r>
              <a:rPr lang="en-US" sz="20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Punte</a:t>
            </a:r>
            <a:r>
              <a:rPr lang="en-US" sz="2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Club, and volunteering in extra curriculum activities.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Competition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2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Just like all competitors I need others. Challenge, achieve, believe.</a:t>
            </a:r>
            <a:endParaRPr lang="en-US" sz="21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Font typeface="Wingdings" charset="2"/>
              <a:buChar char="²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Demonstrating strong work ethic with integrity, sense of teamwork, reliability, and a positive attitude.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681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817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the resources are very important and should take advantage of</a:t>
            </a:r>
          </a:p>
          <a:p>
            <a:r>
              <a:rPr lang="en-US" dirty="0" smtClean="0"/>
              <a:t>Learnt about new services</a:t>
            </a:r>
          </a:p>
          <a:p>
            <a:r>
              <a:rPr lang="en-US" dirty="0" smtClean="0"/>
              <a:t>Policies have a meaning and are meant to be followed</a:t>
            </a:r>
            <a:endParaRPr lang="en-US" dirty="0"/>
          </a:p>
          <a:p>
            <a:r>
              <a:rPr lang="en-US" dirty="0" err="1" smtClean="0"/>
              <a:t>Cañada</a:t>
            </a:r>
            <a:r>
              <a:rPr lang="en-US" dirty="0" smtClean="0"/>
              <a:t> College is a very diverse school and makes it show by caring and involving the community 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592530"/>
                </a:solidFill>
              </a:rPr>
              <a:t>Three take-</a:t>
            </a:r>
            <a:r>
              <a:rPr lang="en-US" dirty="0" err="1" smtClean="0">
                <a:solidFill>
                  <a:srgbClr val="592530"/>
                </a:solidFill>
              </a:rPr>
              <a:t>aways</a:t>
            </a:r>
            <a:endParaRPr lang="en-US" dirty="0">
              <a:solidFill>
                <a:srgbClr val="592530"/>
              </a:solidFill>
            </a:endParaRPr>
          </a:p>
          <a:p>
            <a:pPr marL="349250" lvl="1" indent="0">
              <a:buNone/>
            </a:pPr>
            <a:r>
              <a:rPr lang="en-US" dirty="0" smtClean="0">
                <a:solidFill>
                  <a:srgbClr val="592530"/>
                </a:solidFill>
              </a:rPr>
              <a:t>-Respect </a:t>
            </a:r>
          </a:p>
          <a:p>
            <a:pPr marL="349250" lvl="1" indent="0">
              <a:buNone/>
            </a:pPr>
            <a:r>
              <a:rPr lang="en-US" dirty="0" smtClean="0">
                <a:solidFill>
                  <a:srgbClr val="592530"/>
                </a:solidFill>
              </a:rPr>
              <a:t>-Learning and growth</a:t>
            </a:r>
            <a:endParaRPr lang="en-US" dirty="0">
              <a:solidFill>
                <a:srgbClr val="592530"/>
              </a:solidFill>
            </a:endParaRPr>
          </a:p>
          <a:p>
            <a:pPr marL="349250" lvl="1" indent="0">
              <a:buNone/>
            </a:pPr>
            <a:r>
              <a:rPr lang="en-US" dirty="0" smtClean="0">
                <a:solidFill>
                  <a:srgbClr val="592530"/>
                </a:solidFill>
              </a:rPr>
              <a:t>-Increase creativity and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87844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60000"/>
              </a:lnSpc>
              <a:buFont typeface="Zapf Dingbats" charset="0"/>
              <a:buChar char="★"/>
            </a:pPr>
            <a:r>
              <a:rPr lang="en-US" sz="2000" dirty="0" err="1" smtClean="0">
                <a:latin typeface="Times New Roman"/>
                <a:ea typeface="Zapf Dingbats"/>
                <a:cs typeface="Times New Roman"/>
                <a:sym typeface="Zapf Dingbats"/>
              </a:rPr>
              <a:t>Dia</a:t>
            </a: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 De Los </a:t>
            </a:r>
            <a:r>
              <a:rPr lang="en-US" sz="2000" dirty="0" err="1" smtClean="0">
                <a:latin typeface="Times New Roman"/>
                <a:ea typeface="Zapf Dingbats"/>
                <a:cs typeface="Times New Roman"/>
                <a:sym typeface="Zapf Dingbats"/>
              </a:rPr>
              <a:t>Muertos</a:t>
            </a: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				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Flex day</a:t>
            </a:r>
          </a:p>
          <a:p>
            <a:pPr>
              <a:lnSpc>
                <a:spcPct val="60000"/>
              </a:lnSpc>
              <a:buFont typeface="Zapf Dingbats" charset="0"/>
              <a:buChar char="★"/>
            </a:pP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Progressive Registration Day			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Club Rush</a:t>
            </a:r>
          </a:p>
          <a:p>
            <a:pPr>
              <a:lnSpc>
                <a:spcPct val="60000"/>
              </a:lnSpc>
              <a:buFont typeface="Zapf Dingbats" charset="0"/>
              <a:buChar char="★"/>
            </a:pP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College Success Day				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000" dirty="0"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000" dirty="0" err="1" smtClean="0">
                <a:latin typeface="Times New Roman"/>
                <a:ea typeface="Zapf Dingbats"/>
                <a:cs typeface="Times New Roman"/>
                <a:sym typeface="Zapf Dingbats"/>
              </a:rPr>
              <a:t>Quidditch</a:t>
            </a: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 game</a:t>
            </a:r>
          </a:p>
          <a:p>
            <a:pPr>
              <a:lnSpc>
                <a:spcPct val="60000"/>
              </a:lnSpc>
              <a:buFont typeface="Zapf Dingbats" charset="0"/>
              <a:buChar char="★"/>
            </a:pP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Connect to College			</a:t>
            </a:r>
          </a:p>
          <a:p>
            <a:pPr>
              <a:lnSpc>
                <a:spcPct val="60000"/>
              </a:lnSpc>
              <a:buFont typeface="Zapf Dingbats" charset="0"/>
              <a:buChar char="★"/>
            </a:pPr>
            <a:r>
              <a:rPr lang="en-US" sz="2000" dirty="0" err="1" smtClean="0">
                <a:latin typeface="Times New Roman"/>
                <a:ea typeface="Zapf Dingbats"/>
                <a:cs typeface="Times New Roman"/>
                <a:sym typeface="Zapf Dingbats"/>
              </a:rPr>
              <a:t>Holi</a:t>
            </a: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 Fest</a:t>
            </a:r>
          </a:p>
          <a:p>
            <a:pPr>
              <a:lnSpc>
                <a:spcPct val="60000"/>
              </a:lnSpc>
              <a:buFont typeface="Zapf Dingbats" charset="0"/>
              <a:buChar char="★"/>
            </a:pPr>
            <a:r>
              <a:rPr lang="en-US" sz="2000" dirty="0" smtClean="0">
                <a:latin typeface="Times New Roman"/>
                <a:ea typeface="Zapf Dingbats"/>
                <a:cs typeface="Times New Roman"/>
                <a:sym typeface="Zapf Dingbats"/>
              </a:rPr>
              <a:t>Human Trafficking Awareness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Per</a:t>
            </a:r>
            <a:r>
              <a:rPr lang="en-US" dirty="0" smtClean="0">
                <a:solidFill>
                  <a:srgbClr val="59213A"/>
                </a:solidFill>
                <a:latin typeface="Times New Roman"/>
                <a:cs typeface="Times New Roman"/>
              </a:rPr>
              <a:t>sonal development, networking, develop leadership skills, communication, working as a team</a:t>
            </a:r>
            <a:endParaRPr lang="en-US" dirty="0">
              <a:solidFill>
                <a:srgbClr val="59213A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23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94" b="6794"/>
          <a:stretch>
            <a:fillRect/>
          </a:stretch>
        </p:blipFill>
        <p:spPr>
          <a:xfrm>
            <a:off x="2226589" y="1738260"/>
            <a:ext cx="4677848" cy="2526370"/>
          </a:xfrm>
        </p:spPr>
      </p:pic>
      <p:sp>
        <p:nvSpPr>
          <p:cNvPr id="5" name="TextBox 4"/>
          <p:cNvSpPr txBox="1"/>
          <p:nvPr/>
        </p:nvSpPr>
        <p:spPr>
          <a:xfrm>
            <a:off x="1989903" y="5190957"/>
            <a:ext cx="463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ucida Calligraphy"/>
                <a:cs typeface="Lucida Calligraphy"/>
              </a:rPr>
              <a:t>Th</a:t>
            </a:r>
            <a:r>
              <a:rPr lang="en-US" sz="4000" dirty="0" smtClean="0">
                <a:solidFill>
                  <a:srgbClr val="FF9197"/>
                </a:solidFill>
                <a:latin typeface="Lucida Calligraphy"/>
                <a:cs typeface="Lucida Calligraphy"/>
              </a:rPr>
              <a:t>ank You!!</a:t>
            </a:r>
            <a:endParaRPr lang="en-US" sz="4000" dirty="0">
              <a:solidFill>
                <a:srgbClr val="FF9197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72592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417</TotalTime>
  <Words>109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Breeze</vt:lpstr>
      <vt:lpstr>Gabriela Ramirez</vt:lpstr>
      <vt:lpstr>SERVICE Balancing Life</vt:lpstr>
      <vt:lpstr>Leadership My Top 5</vt:lpstr>
      <vt:lpstr>Community </vt:lpstr>
      <vt:lpstr>Engagement</vt:lpstr>
      <vt:lpstr>Closing Thoughts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Gabriela Ramirez</dc:title>
  <dc:creator>MAC OWNER</dc:creator>
  <cp:lastModifiedBy>MAC OWNER</cp:lastModifiedBy>
  <cp:revision>23</cp:revision>
  <dcterms:created xsi:type="dcterms:W3CDTF">2016-05-01T18:28:46Z</dcterms:created>
  <dcterms:modified xsi:type="dcterms:W3CDTF">2016-05-02T01:25:57Z</dcterms:modified>
</cp:coreProperties>
</file>